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56"/>
  </p:notesMasterIdLst>
  <p:sldIdLst>
    <p:sldId id="324" r:id="rId2"/>
    <p:sldId id="267" r:id="rId3"/>
    <p:sldId id="256" r:id="rId4"/>
    <p:sldId id="259" r:id="rId5"/>
    <p:sldId id="261" r:id="rId6"/>
    <p:sldId id="258" r:id="rId7"/>
    <p:sldId id="260" r:id="rId8"/>
    <p:sldId id="262" r:id="rId9"/>
    <p:sldId id="264" r:id="rId10"/>
    <p:sldId id="266" r:id="rId11"/>
    <p:sldId id="268" r:id="rId12"/>
    <p:sldId id="269" r:id="rId13"/>
    <p:sldId id="313" r:id="rId14"/>
    <p:sldId id="314" r:id="rId15"/>
    <p:sldId id="295" r:id="rId16"/>
    <p:sldId id="307" r:id="rId17"/>
    <p:sldId id="315" r:id="rId18"/>
    <p:sldId id="316" r:id="rId19"/>
    <p:sldId id="317" r:id="rId20"/>
    <p:sldId id="318" r:id="rId21"/>
    <p:sldId id="265" r:id="rId22"/>
    <p:sldId id="319" r:id="rId23"/>
    <p:sldId id="300" r:id="rId24"/>
    <p:sldId id="320" r:id="rId25"/>
    <p:sldId id="321" r:id="rId26"/>
    <p:sldId id="290" r:id="rId27"/>
    <p:sldId id="271" r:id="rId28"/>
    <p:sldId id="272" r:id="rId29"/>
    <p:sldId id="273" r:id="rId30"/>
    <p:sldId id="309" r:id="rId31"/>
    <p:sldId id="275" r:id="rId32"/>
    <p:sldId id="276" r:id="rId33"/>
    <p:sldId id="277" r:id="rId34"/>
    <p:sldId id="278" r:id="rId35"/>
    <p:sldId id="322" r:id="rId36"/>
    <p:sldId id="279" r:id="rId37"/>
    <p:sldId id="280" r:id="rId38"/>
    <p:sldId id="291" r:id="rId39"/>
    <p:sldId id="281" r:id="rId40"/>
    <p:sldId id="282" r:id="rId41"/>
    <p:sldId id="283" r:id="rId42"/>
    <p:sldId id="284" r:id="rId43"/>
    <p:sldId id="303" r:id="rId44"/>
    <p:sldId id="285" r:id="rId45"/>
    <p:sldId id="286" r:id="rId46"/>
    <p:sldId id="312" r:id="rId47"/>
    <p:sldId id="287" r:id="rId48"/>
    <p:sldId id="288" r:id="rId49"/>
    <p:sldId id="323" r:id="rId50"/>
    <p:sldId id="311" r:id="rId51"/>
    <p:sldId id="289" r:id="rId52"/>
    <p:sldId id="293" r:id="rId53"/>
    <p:sldId id="305" r:id="rId54"/>
    <p:sldId id="306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1C7DBD-22C5-442A-8477-3A059B4A3153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pPr rtl="1"/>
          <a:endParaRPr lang="he-IL"/>
        </a:p>
      </dgm:t>
    </dgm:pt>
    <dgm:pt modelId="{EC35A74D-816D-42D0-A627-FA663160C63C}">
      <dgm:prSet phldrT="[טקסט]" custT="1"/>
      <dgm:spPr/>
      <dgm:t>
        <a:bodyPr/>
        <a:lstStyle/>
        <a:p>
          <a:pPr rtl="1"/>
          <a:r>
            <a:rPr lang="ar-SA" sz="2800" dirty="0" err="1"/>
            <a:t>جهازالنقل</a:t>
          </a:r>
          <a:endParaRPr lang="he-IL" sz="2800" dirty="0"/>
        </a:p>
      </dgm:t>
    </dgm:pt>
    <dgm:pt modelId="{1E8D9523-7A56-4914-B6CD-9B9119D9CF1E}" type="parTrans" cxnId="{EFE0BD5E-1CDF-4FA7-B6ED-48922379C22F}">
      <dgm:prSet/>
      <dgm:spPr/>
      <dgm:t>
        <a:bodyPr/>
        <a:lstStyle/>
        <a:p>
          <a:pPr rtl="1"/>
          <a:endParaRPr lang="he-IL" sz="2000"/>
        </a:p>
      </dgm:t>
    </dgm:pt>
    <dgm:pt modelId="{1FF24AC8-3FEA-4484-AD60-9515282BFC37}" type="sibTrans" cxnId="{EFE0BD5E-1CDF-4FA7-B6ED-48922379C22F}">
      <dgm:prSet/>
      <dgm:spPr/>
      <dgm:t>
        <a:bodyPr/>
        <a:lstStyle/>
        <a:p>
          <a:pPr rtl="1"/>
          <a:endParaRPr lang="he-IL" sz="2000"/>
        </a:p>
      </dgm:t>
    </dgm:pt>
    <dgm:pt modelId="{88F21CB4-4450-4A97-A68C-D1A9956B4B65}">
      <dgm:prSet phldrT="[טקסט]" custT="1"/>
      <dgm:spPr/>
      <dgm:t>
        <a:bodyPr/>
        <a:lstStyle/>
        <a:p>
          <a:pPr rtl="1"/>
          <a:r>
            <a:rPr lang="ar-SA" sz="2800" dirty="0"/>
            <a:t>الأوعية الدموية</a:t>
          </a:r>
          <a:endParaRPr lang="he-IL" sz="2800" dirty="0"/>
        </a:p>
      </dgm:t>
    </dgm:pt>
    <dgm:pt modelId="{45CB2DCD-152C-4DC3-AE81-B1A1BDE69295}" type="parTrans" cxnId="{8EEF713A-B27D-4463-A442-D8EFF6F9E040}">
      <dgm:prSet/>
      <dgm:spPr/>
      <dgm:t>
        <a:bodyPr/>
        <a:lstStyle/>
        <a:p>
          <a:pPr rtl="1"/>
          <a:endParaRPr lang="he-IL" sz="2000"/>
        </a:p>
      </dgm:t>
    </dgm:pt>
    <dgm:pt modelId="{62CA37CA-789D-4A86-A8AA-35CEF7FC1719}" type="sibTrans" cxnId="{8EEF713A-B27D-4463-A442-D8EFF6F9E040}">
      <dgm:prSet/>
      <dgm:spPr/>
      <dgm:t>
        <a:bodyPr/>
        <a:lstStyle/>
        <a:p>
          <a:pPr rtl="1"/>
          <a:endParaRPr lang="he-IL" sz="2000"/>
        </a:p>
      </dgm:t>
    </dgm:pt>
    <dgm:pt modelId="{37869592-4E51-46B6-9FFF-C4479BA83A46}">
      <dgm:prSet phldrT="[טקסט]" custT="1"/>
      <dgm:spPr/>
      <dgm:t>
        <a:bodyPr/>
        <a:lstStyle/>
        <a:p>
          <a:pPr rtl="1"/>
          <a:r>
            <a:rPr lang="ar-SA" sz="2800" dirty="0"/>
            <a:t>القلب</a:t>
          </a:r>
          <a:endParaRPr lang="he-IL" sz="2800" dirty="0"/>
        </a:p>
      </dgm:t>
    </dgm:pt>
    <dgm:pt modelId="{AFD5744C-4F49-4AA4-BCB0-371D79576394}" type="parTrans" cxnId="{E3CB9159-0BE1-4192-AB0C-053C539B1A19}">
      <dgm:prSet/>
      <dgm:spPr/>
      <dgm:t>
        <a:bodyPr/>
        <a:lstStyle/>
        <a:p>
          <a:pPr rtl="1"/>
          <a:endParaRPr lang="he-IL" sz="2000"/>
        </a:p>
      </dgm:t>
    </dgm:pt>
    <dgm:pt modelId="{B5D6B954-E011-4D28-91CE-6B1D568F3992}" type="sibTrans" cxnId="{E3CB9159-0BE1-4192-AB0C-053C539B1A19}">
      <dgm:prSet/>
      <dgm:spPr/>
      <dgm:t>
        <a:bodyPr/>
        <a:lstStyle/>
        <a:p>
          <a:pPr rtl="1"/>
          <a:endParaRPr lang="he-IL" sz="2000"/>
        </a:p>
      </dgm:t>
    </dgm:pt>
    <dgm:pt modelId="{A35A6FCB-5B95-450E-BA9F-FBDC61670030}">
      <dgm:prSet custT="1"/>
      <dgm:spPr/>
      <dgm:t>
        <a:bodyPr/>
        <a:lstStyle/>
        <a:p>
          <a:pPr rtl="1"/>
          <a:r>
            <a:rPr lang="ar-SA" sz="2800" dirty="0"/>
            <a:t>الدم</a:t>
          </a:r>
          <a:endParaRPr lang="he-IL" sz="2800" dirty="0"/>
        </a:p>
      </dgm:t>
    </dgm:pt>
    <dgm:pt modelId="{A572F2B9-A2DE-4C8A-934E-DAB6D6A0AE08}" type="parTrans" cxnId="{A291E3F7-8441-4AA3-ABF5-91D8A8DE9C15}">
      <dgm:prSet/>
      <dgm:spPr/>
      <dgm:t>
        <a:bodyPr/>
        <a:lstStyle/>
        <a:p>
          <a:pPr rtl="1"/>
          <a:endParaRPr lang="he-IL" sz="2000"/>
        </a:p>
      </dgm:t>
    </dgm:pt>
    <dgm:pt modelId="{A72E9A22-18FF-41CD-8146-ACC717F6985B}" type="sibTrans" cxnId="{A291E3F7-8441-4AA3-ABF5-91D8A8DE9C15}">
      <dgm:prSet/>
      <dgm:spPr/>
      <dgm:t>
        <a:bodyPr/>
        <a:lstStyle/>
        <a:p>
          <a:pPr rtl="1"/>
          <a:endParaRPr lang="he-IL" sz="2000"/>
        </a:p>
      </dgm:t>
    </dgm:pt>
    <dgm:pt modelId="{9FBB68EC-5FF4-49CE-9B75-F90BDABFBFFC}">
      <dgm:prSet custT="1"/>
      <dgm:spPr/>
      <dgm:t>
        <a:bodyPr/>
        <a:lstStyle/>
        <a:p>
          <a:pPr rtl="1"/>
          <a:r>
            <a:rPr lang="ar-SA" sz="2800" dirty="0"/>
            <a:t>1. بلازما الدم </a:t>
          </a:r>
        </a:p>
        <a:p>
          <a:pPr rtl="1"/>
          <a:r>
            <a:rPr lang="ar-SA" sz="2800" dirty="0"/>
            <a:t>2. خلايا الدم </a:t>
          </a:r>
          <a:endParaRPr lang="he-IL" sz="2800" dirty="0"/>
        </a:p>
      </dgm:t>
    </dgm:pt>
    <dgm:pt modelId="{7F5C5DBC-EA01-46BC-854B-441C0BAC056E}" type="parTrans" cxnId="{3ED2B66D-5F52-4F6B-A247-B03680D7208C}">
      <dgm:prSet/>
      <dgm:spPr/>
      <dgm:t>
        <a:bodyPr/>
        <a:lstStyle/>
        <a:p>
          <a:pPr rtl="1"/>
          <a:endParaRPr lang="he-IL" sz="2000"/>
        </a:p>
      </dgm:t>
    </dgm:pt>
    <dgm:pt modelId="{FCA5B11C-4018-4B5D-B357-0BF558AF3249}" type="sibTrans" cxnId="{3ED2B66D-5F52-4F6B-A247-B03680D7208C}">
      <dgm:prSet/>
      <dgm:spPr/>
      <dgm:t>
        <a:bodyPr/>
        <a:lstStyle/>
        <a:p>
          <a:pPr rtl="1"/>
          <a:endParaRPr lang="he-IL" sz="2000"/>
        </a:p>
      </dgm:t>
    </dgm:pt>
    <dgm:pt modelId="{462392BF-9C0D-4B78-84ED-D6BB0D142B71}">
      <dgm:prSet custT="1"/>
      <dgm:spPr/>
      <dgm:t>
        <a:bodyPr/>
        <a:lstStyle/>
        <a:p>
          <a:pPr rtl="1"/>
          <a:r>
            <a:rPr lang="ar-SA" sz="2800" dirty="0"/>
            <a:t>1. الشرايين </a:t>
          </a:r>
        </a:p>
        <a:p>
          <a:pPr rtl="1"/>
          <a:r>
            <a:rPr lang="ar-SA" sz="2800" dirty="0"/>
            <a:t>2. الأوردة </a:t>
          </a:r>
        </a:p>
        <a:p>
          <a:pPr rtl="1"/>
          <a:r>
            <a:rPr lang="ar-SA" sz="2800" dirty="0"/>
            <a:t>3. الشعيرات الدموية</a:t>
          </a:r>
        </a:p>
      </dgm:t>
    </dgm:pt>
    <dgm:pt modelId="{F669947E-57A1-456D-A6A6-91B052639A94}" type="parTrans" cxnId="{AAF7B683-E576-44CF-8CD4-E193FC3F0972}">
      <dgm:prSet/>
      <dgm:spPr/>
      <dgm:t>
        <a:bodyPr/>
        <a:lstStyle/>
        <a:p>
          <a:pPr rtl="1"/>
          <a:endParaRPr lang="he-IL" sz="2000"/>
        </a:p>
      </dgm:t>
    </dgm:pt>
    <dgm:pt modelId="{5BF0741F-8ECC-4F6E-8897-093BD3B8853B}" type="sibTrans" cxnId="{AAF7B683-E576-44CF-8CD4-E193FC3F0972}">
      <dgm:prSet/>
      <dgm:spPr/>
      <dgm:t>
        <a:bodyPr/>
        <a:lstStyle/>
        <a:p>
          <a:pPr rtl="1"/>
          <a:endParaRPr lang="he-IL" sz="2000"/>
        </a:p>
      </dgm:t>
    </dgm:pt>
    <dgm:pt modelId="{9058F5BD-71E2-40A1-BB95-AD71F1C92B4E}" type="pres">
      <dgm:prSet presAssocID="{2C1C7DBD-22C5-442A-8477-3A059B4A31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F684052-0F72-4CA4-9B6C-E117352D73AB}" type="pres">
      <dgm:prSet presAssocID="{EC35A74D-816D-42D0-A627-FA663160C63C}" presName="hierRoot1" presStyleCnt="0">
        <dgm:presLayoutVars>
          <dgm:hierBranch val="init"/>
        </dgm:presLayoutVars>
      </dgm:prSet>
      <dgm:spPr/>
    </dgm:pt>
    <dgm:pt modelId="{18300D3A-2A84-49FE-9B76-A2FA7A8682C8}" type="pres">
      <dgm:prSet presAssocID="{EC35A74D-816D-42D0-A627-FA663160C63C}" presName="rootComposite1" presStyleCnt="0"/>
      <dgm:spPr/>
    </dgm:pt>
    <dgm:pt modelId="{A6B3BE8D-8311-4956-977B-1F29B3D74258}" type="pres">
      <dgm:prSet presAssocID="{EC35A74D-816D-42D0-A627-FA663160C63C}" presName="rootText1" presStyleLbl="node0" presStyleIdx="0" presStyleCnt="1" custLinFactNeighborX="5139" custLinFactNeighborY="-27790">
        <dgm:presLayoutVars>
          <dgm:chPref val="3"/>
        </dgm:presLayoutVars>
      </dgm:prSet>
      <dgm:spPr/>
    </dgm:pt>
    <dgm:pt modelId="{2010F73B-5870-4A59-AB61-C0668AE95030}" type="pres">
      <dgm:prSet presAssocID="{EC35A74D-816D-42D0-A627-FA663160C63C}" presName="rootConnector1" presStyleLbl="node1" presStyleIdx="0" presStyleCnt="0"/>
      <dgm:spPr/>
    </dgm:pt>
    <dgm:pt modelId="{BDCAE9DD-FF7F-4075-B516-C8A4DBA6B7BA}" type="pres">
      <dgm:prSet presAssocID="{EC35A74D-816D-42D0-A627-FA663160C63C}" presName="hierChild2" presStyleCnt="0"/>
      <dgm:spPr/>
    </dgm:pt>
    <dgm:pt modelId="{095043DF-22FC-4C4D-A0C8-CBA92C08BB66}" type="pres">
      <dgm:prSet presAssocID="{45CB2DCD-152C-4DC3-AE81-B1A1BDE69295}" presName="Name37" presStyleLbl="parChTrans1D2" presStyleIdx="0" presStyleCnt="3"/>
      <dgm:spPr/>
    </dgm:pt>
    <dgm:pt modelId="{B3D0CB6A-2FB6-4F6D-8BC2-2D37DD6582EF}" type="pres">
      <dgm:prSet presAssocID="{88F21CB4-4450-4A97-A68C-D1A9956B4B65}" presName="hierRoot2" presStyleCnt="0">
        <dgm:presLayoutVars>
          <dgm:hierBranch val="init"/>
        </dgm:presLayoutVars>
      </dgm:prSet>
      <dgm:spPr/>
    </dgm:pt>
    <dgm:pt modelId="{33AA615B-DADB-4894-9B5E-5CBEF1840CB9}" type="pres">
      <dgm:prSet presAssocID="{88F21CB4-4450-4A97-A68C-D1A9956B4B65}" presName="rootComposite" presStyleCnt="0"/>
      <dgm:spPr/>
    </dgm:pt>
    <dgm:pt modelId="{EEBF75DC-F315-487F-8E89-B7B0BD37F30C}" type="pres">
      <dgm:prSet presAssocID="{88F21CB4-4450-4A97-A68C-D1A9956B4B65}" presName="rootText" presStyleLbl="node2" presStyleIdx="0" presStyleCnt="3">
        <dgm:presLayoutVars>
          <dgm:chPref val="3"/>
        </dgm:presLayoutVars>
      </dgm:prSet>
      <dgm:spPr/>
    </dgm:pt>
    <dgm:pt modelId="{79E2E421-064E-46AE-BE94-05CD1B07AC73}" type="pres">
      <dgm:prSet presAssocID="{88F21CB4-4450-4A97-A68C-D1A9956B4B65}" presName="rootConnector" presStyleLbl="node2" presStyleIdx="0" presStyleCnt="3"/>
      <dgm:spPr/>
    </dgm:pt>
    <dgm:pt modelId="{A37CB64F-EA21-430E-87E8-F99A645AC70D}" type="pres">
      <dgm:prSet presAssocID="{88F21CB4-4450-4A97-A68C-D1A9956B4B65}" presName="hierChild4" presStyleCnt="0"/>
      <dgm:spPr/>
    </dgm:pt>
    <dgm:pt modelId="{49948127-386A-4B49-9803-4EC92F532D25}" type="pres">
      <dgm:prSet presAssocID="{F669947E-57A1-456D-A6A6-91B052639A94}" presName="Name37" presStyleLbl="parChTrans1D3" presStyleIdx="0" presStyleCnt="2"/>
      <dgm:spPr/>
    </dgm:pt>
    <dgm:pt modelId="{6C3D7C7F-9E13-4E89-8914-C90B0E4632DB}" type="pres">
      <dgm:prSet presAssocID="{462392BF-9C0D-4B78-84ED-D6BB0D142B71}" presName="hierRoot2" presStyleCnt="0">
        <dgm:presLayoutVars>
          <dgm:hierBranch/>
        </dgm:presLayoutVars>
      </dgm:prSet>
      <dgm:spPr/>
    </dgm:pt>
    <dgm:pt modelId="{7F1C6763-232D-46B4-8C16-8A560948034A}" type="pres">
      <dgm:prSet presAssocID="{462392BF-9C0D-4B78-84ED-D6BB0D142B71}" presName="rootComposite" presStyleCnt="0"/>
      <dgm:spPr/>
    </dgm:pt>
    <dgm:pt modelId="{28D07F6D-638C-4C16-A2EC-9029B0F9376B}" type="pres">
      <dgm:prSet presAssocID="{462392BF-9C0D-4B78-84ED-D6BB0D142B71}" presName="rootText" presStyleLbl="node3" presStyleIdx="0" presStyleCnt="2" custScaleX="149275" custScaleY="126240" custLinFactNeighborX="-2217" custLinFactNeighborY="55598">
        <dgm:presLayoutVars>
          <dgm:chPref val="3"/>
        </dgm:presLayoutVars>
      </dgm:prSet>
      <dgm:spPr/>
    </dgm:pt>
    <dgm:pt modelId="{CAD7A6CF-652A-433A-B3B1-3FD8F1009BCD}" type="pres">
      <dgm:prSet presAssocID="{462392BF-9C0D-4B78-84ED-D6BB0D142B71}" presName="rootConnector" presStyleLbl="node3" presStyleIdx="0" presStyleCnt="2"/>
      <dgm:spPr/>
    </dgm:pt>
    <dgm:pt modelId="{FC3777F9-42B0-4616-8ADF-98CB8B440DCE}" type="pres">
      <dgm:prSet presAssocID="{462392BF-9C0D-4B78-84ED-D6BB0D142B71}" presName="hierChild4" presStyleCnt="0"/>
      <dgm:spPr/>
    </dgm:pt>
    <dgm:pt modelId="{3A8376BB-AA0B-4A18-A781-C2FCC78B18DB}" type="pres">
      <dgm:prSet presAssocID="{462392BF-9C0D-4B78-84ED-D6BB0D142B71}" presName="hierChild5" presStyleCnt="0"/>
      <dgm:spPr/>
    </dgm:pt>
    <dgm:pt modelId="{4BC3E6E3-F547-41A5-BA9D-1C97586941FC}" type="pres">
      <dgm:prSet presAssocID="{88F21CB4-4450-4A97-A68C-D1A9956B4B65}" presName="hierChild5" presStyleCnt="0"/>
      <dgm:spPr/>
    </dgm:pt>
    <dgm:pt modelId="{FF177B40-20EB-435B-B829-E36BD6C44450}" type="pres">
      <dgm:prSet presAssocID="{AFD5744C-4F49-4AA4-BCB0-371D79576394}" presName="Name37" presStyleLbl="parChTrans1D2" presStyleIdx="1" presStyleCnt="3"/>
      <dgm:spPr/>
    </dgm:pt>
    <dgm:pt modelId="{C82F08BF-3870-4245-978B-2CF47B3AD9CF}" type="pres">
      <dgm:prSet presAssocID="{37869592-4E51-46B6-9FFF-C4479BA83A46}" presName="hierRoot2" presStyleCnt="0">
        <dgm:presLayoutVars>
          <dgm:hierBranch val="init"/>
        </dgm:presLayoutVars>
      </dgm:prSet>
      <dgm:spPr/>
    </dgm:pt>
    <dgm:pt modelId="{E1A00B2D-E520-4D2A-A1D9-B8698BA99D38}" type="pres">
      <dgm:prSet presAssocID="{37869592-4E51-46B6-9FFF-C4479BA83A46}" presName="rootComposite" presStyleCnt="0"/>
      <dgm:spPr/>
    </dgm:pt>
    <dgm:pt modelId="{DE3D2839-1A7F-4AFD-8696-C4ECF1FE9FF0}" type="pres">
      <dgm:prSet presAssocID="{37869592-4E51-46B6-9FFF-C4479BA83A46}" presName="rootText" presStyleLbl="node2" presStyleIdx="1" presStyleCnt="3">
        <dgm:presLayoutVars>
          <dgm:chPref val="3"/>
        </dgm:presLayoutVars>
      </dgm:prSet>
      <dgm:spPr/>
    </dgm:pt>
    <dgm:pt modelId="{2B19DAE3-0E80-4675-9B99-EAFF6D2A94F4}" type="pres">
      <dgm:prSet presAssocID="{37869592-4E51-46B6-9FFF-C4479BA83A46}" presName="rootConnector" presStyleLbl="node2" presStyleIdx="1" presStyleCnt="3"/>
      <dgm:spPr/>
    </dgm:pt>
    <dgm:pt modelId="{C08CB948-234C-42C2-8E81-E323E014C512}" type="pres">
      <dgm:prSet presAssocID="{37869592-4E51-46B6-9FFF-C4479BA83A46}" presName="hierChild4" presStyleCnt="0"/>
      <dgm:spPr/>
    </dgm:pt>
    <dgm:pt modelId="{036C5C39-4ED7-42C9-B48D-853EDAF3876E}" type="pres">
      <dgm:prSet presAssocID="{37869592-4E51-46B6-9FFF-C4479BA83A46}" presName="hierChild5" presStyleCnt="0"/>
      <dgm:spPr/>
    </dgm:pt>
    <dgm:pt modelId="{72E62C90-644F-4790-8417-FC94744862F4}" type="pres">
      <dgm:prSet presAssocID="{A572F2B9-A2DE-4C8A-934E-DAB6D6A0AE08}" presName="Name37" presStyleLbl="parChTrans1D2" presStyleIdx="2" presStyleCnt="3"/>
      <dgm:spPr/>
    </dgm:pt>
    <dgm:pt modelId="{3D1B5811-9267-4BF2-BA9F-3BE6083BDF62}" type="pres">
      <dgm:prSet presAssocID="{A35A6FCB-5B95-450E-BA9F-FBDC61670030}" presName="hierRoot2" presStyleCnt="0">
        <dgm:presLayoutVars>
          <dgm:hierBranch val="init"/>
        </dgm:presLayoutVars>
      </dgm:prSet>
      <dgm:spPr/>
    </dgm:pt>
    <dgm:pt modelId="{076F1F0A-1E81-4BEA-A7D0-BCC5E4DCE977}" type="pres">
      <dgm:prSet presAssocID="{A35A6FCB-5B95-450E-BA9F-FBDC61670030}" presName="rootComposite" presStyleCnt="0"/>
      <dgm:spPr/>
    </dgm:pt>
    <dgm:pt modelId="{A64030FC-CBF0-4119-965E-0FE2FA9F4341}" type="pres">
      <dgm:prSet presAssocID="{A35A6FCB-5B95-450E-BA9F-FBDC61670030}" presName="rootText" presStyleLbl="node2" presStyleIdx="2" presStyleCnt="3">
        <dgm:presLayoutVars>
          <dgm:chPref val="3"/>
        </dgm:presLayoutVars>
      </dgm:prSet>
      <dgm:spPr/>
    </dgm:pt>
    <dgm:pt modelId="{B6F16177-4775-4822-AA7A-C4E497189E2C}" type="pres">
      <dgm:prSet presAssocID="{A35A6FCB-5B95-450E-BA9F-FBDC61670030}" presName="rootConnector" presStyleLbl="node2" presStyleIdx="2" presStyleCnt="3"/>
      <dgm:spPr/>
    </dgm:pt>
    <dgm:pt modelId="{D02F7FF8-E280-4B8F-B79D-59FC224D41C9}" type="pres">
      <dgm:prSet presAssocID="{A35A6FCB-5B95-450E-BA9F-FBDC61670030}" presName="hierChild4" presStyleCnt="0"/>
      <dgm:spPr/>
    </dgm:pt>
    <dgm:pt modelId="{DDF6E0AB-4581-4F79-BBFA-BCD667BC757D}" type="pres">
      <dgm:prSet presAssocID="{7F5C5DBC-EA01-46BC-854B-441C0BAC056E}" presName="Name37" presStyleLbl="parChTrans1D3" presStyleIdx="1" presStyleCnt="2"/>
      <dgm:spPr/>
    </dgm:pt>
    <dgm:pt modelId="{9BBB0A0B-4022-4EF1-B874-0A91E0C21613}" type="pres">
      <dgm:prSet presAssocID="{9FBB68EC-5FF4-49CE-9B75-F90BDABFBFFC}" presName="hierRoot2" presStyleCnt="0">
        <dgm:presLayoutVars>
          <dgm:hierBranch val="init"/>
        </dgm:presLayoutVars>
      </dgm:prSet>
      <dgm:spPr/>
    </dgm:pt>
    <dgm:pt modelId="{4D8ECD6D-CF5D-4493-87B6-DD1A2085D1F9}" type="pres">
      <dgm:prSet presAssocID="{9FBB68EC-5FF4-49CE-9B75-F90BDABFBFFC}" presName="rootComposite" presStyleCnt="0"/>
      <dgm:spPr/>
    </dgm:pt>
    <dgm:pt modelId="{1B3C05EF-9352-42F5-ACC0-0A4058930C8A}" type="pres">
      <dgm:prSet presAssocID="{9FBB68EC-5FF4-49CE-9B75-F90BDABFBFFC}" presName="rootText" presStyleLbl="node3" presStyleIdx="1" presStyleCnt="2" custLinFactNeighborX="-4781" custLinFactNeighborY="19518">
        <dgm:presLayoutVars>
          <dgm:chPref val="3"/>
        </dgm:presLayoutVars>
      </dgm:prSet>
      <dgm:spPr/>
    </dgm:pt>
    <dgm:pt modelId="{5836E097-76BC-4906-9543-BBDBFC54740C}" type="pres">
      <dgm:prSet presAssocID="{9FBB68EC-5FF4-49CE-9B75-F90BDABFBFFC}" presName="rootConnector" presStyleLbl="node3" presStyleIdx="1" presStyleCnt="2"/>
      <dgm:spPr/>
    </dgm:pt>
    <dgm:pt modelId="{B4AAC86D-409E-4D42-9BA1-1DFCC0ADB393}" type="pres">
      <dgm:prSet presAssocID="{9FBB68EC-5FF4-49CE-9B75-F90BDABFBFFC}" presName="hierChild4" presStyleCnt="0"/>
      <dgm:spPr/>
    </dgm:pt>
    <dgm:pt modelId="{B093E4AB-6A3D-4408-BB7D-1F423C62A5E9}" type="pres">
      <dgm:prSet presAssocID="{9FBB68EC-5FF4-49CE-9B75-F90BDABFBFFC}" presName="hierChild5" presStyleCnt="0"/>
      <dgm:spPr/>
    </dgm:pt>
    <dgm:pt modelId="{9A1FED20-98DC-4758-8327-72AB4602583B}" type="pres">
      <dgm:prSet presAssocID="{A35A6FCB-5B95-450E-BA9F-FBDC61670030}" presName="hierChild5" presStyleCnt="0"/>
      <dgm:spPr/>
    </dgm:pt>
    <dgm:pt modelId="{E32A1430-BC52-4322-BE4B-C635E1C9CAE7}" type="pres">
      <dgm:prSet presAssocID="{EC35A74D-816D-42D0-A627-FA663160C63C}" presName="hierChild3" presStyleCnt="0"/>
      <dgm:spPr/>
    </dgm:pt>
  </dgm:ptLst>
  <dgm:cxnLst>
    <dgm:cxn modelId="{2035A736-090B-4418-8471-7F85E351F57D}" type="presOf" srcId="{88F21CB4-4450-4A97-A68C-D1A9956B4B65}" destId="{EEBF75DC-F315-487F-8E89-B7B0BD37F30C}" srcOrd="0" destOrd="0" presId="urn:microsoft.com/office/officeart/2005/8/layout/orgChart1"/>
    <dgm:cxn modelId="{8EEF713A-B27D-4463-A442-D8EFF6F9E040}" srcId="{EC35A74D-816D-42D0-A627-FA663160C63C}" destId="{88F21CB4-4450-4A97-A68C-D1A9956B4B65}" srcOrd="0" destOrd="0" parTransId="{45CB2DCD-152C-4DC3-AE81-B1A1BDE69295}" sibTransId="{62CA37CA-789D-4A86-A8AA-35CEF7FC1719}"/>
    <dgm:cxn modelId="{EFE0BD5E-1CDF-4FA7-B6ED-48922379C22F}" srcId="{2C1C7DBD-22C5-442A-8477-3A059B4A3153}" destId="{EC35A74D-816D-42D0-A627-FA663160C63C}" srcOrd="0" destOrd="0" parTransId="{1E8D9523-7A56-4914-B6CD-9B9119D9CF1E}" sibTransId="{1FF24AC8-3FEA-4484-AD60-9515282BFC37}"/>
    <dgm:cxn modelId="{45E14260-A61A-4A46-85D5-2D72BC714E8D}" type="presOf" srcId="{462392BF-9C0D-4B78-84ED-D6BB0D142B71}" destId="{28D07F6D-638C-4C16-A2EC-9029B0F9376B}" srcOrd="0" destOrd="0" presId="urn:microsoft.com/office/officeart/2005/8/layout/orgChart1"/>
    <dgm:cxn modelId="{2566B360-6CA1-4E03-B920-02C514266505}" type="presOf" srcId="{9FBB68EC-5FF4-49CE-9B75-F90BDABFBFFC}" destId="{5836E097-76BC-4906-9543-BBDBFC54740C}" srcOrd="1" destOrd="0" presId="urn:microsoft.com/office/officeart/2005/8/layout/orgChart1"/>
    <dgm:cxn modelId="{14867261-B395-47A4-94FD-5006A8AB56B5}" type="presOf" srcId="{EC35A74D-816D-42D0-A627-FA663160C63C}" destId="{A6B3BE8D-8311-4956-977B-1F29B3D74258}" srcOrd="0" destOrd="0" presId="urn:microsoft.com/office/officeart/2005/8/layout/orgChart1"/>
    <dgm:cxn modelId="{9D483363-D033-4CEE-98FC-3AB1E4038D91}" type="presOf" srcId="{9FBB68EC-5FF4-49CE-9B75-F90BDABFBFFC}" destId="{1B3C05EF-9352-42F5-ACC0-0A4058930C8A}" srcOrd="0" destOrd="0" presId="urn:microsoft.com/office/officeart/2005/8/layout/orgChart1"/>
    <dgm:cxn modelId="{3ED2B66D-5F52-4F6B-A247-B03680D7208C}" srcId="{A35A6FCB-5B95-450E-BA9F-FBDC61670030}" destId="{9FBB68EC-5FF4-49CE-9B75-F90BDABFBFFC}" srcOrd="0" destOrd="0" parTransId="{7F5C5DBC-EA01-46BC-854B-441C0BAC056E}" sibTransId="{FCA5B11C-4018-4B5D-B357-0BF558AF3249}"/>
    <dgm:cxn modelId="{B58F2F6E-D6B6-4EAA-9EB3-AB3D5396F5E5}" type="presOf" srcId="{EC35A74D-816D-42D0-A627-FA663160C63C}" destId="{2010F73B-5870-4A59-AB61-C0668AE95030}" srcOrd="1" destOrd="0" presId="urn:microsoft.com/office/officeart/2005/8/layout/orgChart1"/>
    <dgm:cxn modelId="{CB6BD471-0FD3-4843-AFC9-43339F639A5C}" type="presOf" srcId="{462392BF-9C0D-4B78-84ED-D6BB0D142B71}" destId="{CAD7A6CF-652A-433A-B3B1-3FD8F1009BCD}" srcOrd="1" destOrd="0" presId="urn:microsoft.com/office/officeart/2005/8/layout/orgChart1"/>
    <dgm:cxn modelId="{E3CB9159-0BE1-4192-AB0C-053C539B1A19}" srcId="{EC35A74D-816D-42D0-A627-FA663160C63C}" destId="{37869592-4E51-46B6-9FFF-C4479BA83A46}" srcOrd="1" destOrd="0" parTransId="{AFD5744C-4F49-4AA4-BCB0-371D79576394}" sibTransId="{B5D6B954-E011-4D28-91CE-6B1D568F3992}"/>
    <dgm:cxn modelId="{FDC85683-A2B6-4587-949B-903740DF2043}" type="presOf" srcId="{A35A6FCB-5B95-450E-BA9F-FBDC61670030}" destId="{B6F16177-4775-4822-AA7A-C4E497189E2C}" srcOrd="1" destOrd="0" presId="urn:microsoft.com/office/officeart/2005/8/layout/orgChart1"/>
    <dgm:cxn modelId="{AAF7B683-E576-44CF-8CD4-E193FC3F0972}" srcId="{88F21CB4-4450-4A97-A68C-D1A9956B4B65}" destId="{462392BF-9C0D-4B78-84ED-D6BB0D142B71}" srcOrd="0" destOrd="0" parTransId="{F669947E-57A1-456D-A6A6-91B052639A94}" sibTransId="{5BF0741F-8ECC-4F6E-8897-093BD3B8853B}"/>
    <dgm:cxn modelId="{3438CE93-D9D3-4A37-A8CC-2AAF6574C6E4}" type="presOf" srcId="{A572F2B9-A2DE-4C8A-934E-DAB6D6A0AE08}" destId="{72E62C90-644F-4790-8417-FC94744862F4}" srcOrd="0" destOrd="0" presId="urn:microsoft.com/office/officeart/2005/8/layout/orgChart1"/>
    <dgm:cxn modelId="{CCE467A9-75A3-45FB-BCFE-F5251BC76828}" type="presOf" srcId="{37869592-4E51-46B6-9FFF-C4479BA83A46}" destId="{DE3D2839-1A7F-4AFD-8696-C4ECF1FE9FF0}" srcOrd="0" destOrd="0" presId="urn:microsoft.com/office/officeart/2005/8/layout/orgChart1"/>
    <dgm:cxn modelId="{33E901C0-CFBE-4C7A-B68B-1856B46C3F88}" type="presOf" srcId="{45CB2DCD-152C-4DC3-AE81-B1A1BDE69295}" destId="{095043DF-22FC-4C4D-A0C8-CBA92C08BB66}" srcOrd="0" destOrd="0" presId="urn:microsoft.com/office/officeart/2005/8/layout/orgChart1"/>
    <dgm:cxn modelId="{A0A4BBC1-FEB7-4B83-8108-9A067658E015}" type="presOf" srcId="{37869592-4E51-46B6-9FFF-C4479BA83A46}" destId="{2B19DAE3-0E80-4675-9B99-EAFF6D2A94F4}" srcOrd="1" destOrd="0" presId="urn:microsoft.com/office/officeart/2005/8/layout/orgChart1"/>
    <dgm:cxn modelId="{9DA6F4D2-2752-4F3D-A77A-2E714F4E1296}" type="presOf" srcId="{F669947E-57A1-456D-A6A6-91B052639A94}" destId="{49948127-386A-4B49-9803-4EC92F532D25}" srcOrd="0" destOrd="0" presId="urn:microsoft.com/office/officeart/2005/8/layout/orgChart1"/>
    <dgm:cxn modelId="{0474C9D6-58D2-4E71-A458-CDE39F8817FB}" type="presOf" srcId="{88F21CB4-4450-4A97-A68C-D1A9956B4B65}" destId="{79E2E421-064E-46AE-BE94-05CD1B07AC73}" srcOrd="1" destOrd="0" presId="urn:microsoft.com/office/officeart/2005/8/layout/orgChart1"/>
    <dgm:cxn modelId="{6430D0D8-C532-4C66-8622-D57463CBA9D1}" type="presOf" srcId="{7F5C5DBC-EA01-46BC-854B-441C0BAC056E}" destId="{DDF6E0AB-4581-4F79-BBFA-BCD667BC757D}" srcOrd="0" destOrd="0" presId="urn:microsoft.com/office/officeart/2005/8/layout/orgChart1"/>
    <dgm:cxn modelId="{14E526D9-527D-488B-B827-F206EB384C3A}" type="presOf" srcId="{A35A6FCB-5B95-450E-BA9F-FBDC61670030}" destId="{A64030FC-CBF0-4119-965E-0FE2FA9F4341}" srcOrd="0" destOrd="0" presId="urn:microsoft.com/office/officeart/2005/8/layout/orgChart1"/>
    <dgm:cxn modelId="{C19053E3-5729-4529-B213-D6B4BF1DD5B5}" type="presOf" srcId="{2C1C7DBD-22C5-442A-8477-3A059B4A3153}" destId="{9058F5BD-71E2-40A1-BB95-AD71F1C92B4E}" srcOrd="0" destOrd="0" presId="urn:microsoft.com/office/officeart/2005/8/layout/orgChart1"/>
    <dgm:cxn modelId="{A291E3F7-8441-4AA3-ABF5-91D8A8DE9C15}" srcId="{EC35A74D-816D-42D0-A627-FA663160C63C}" destId="{A35A6FCB-5B95-450E-BA9F-FBDC61670030}" srcOrd="2" destOrd="0" parTransId="{A572F2B9-A2DE-4C8A-934E-DAB6D6A0AE08}" sibTransId="{A72E9A22-18FF-41CD-8146-ACC717F6985B}"/>
    <dgm:cxn modelId="{28E967F8-83A0-44F9-B1EF-0730FEB09FDF}" type="presOf" srcId="{AFD5744C-4F49-4AA4-BCB0-371D79576394}" destId="{FF177B40-20EB-435B-B829-E36BD6C44450}" srcOrd="0" destOrd="0" presId="urn:microsoft.com/office/officeart/2005/8/layout/orgChart1"/>
    <dgm:cxn modelId="{A135ADE9-0F37-43CC-9815-65E61164859D}" type="presParOf" srcId="{9058F5BD-71E2-40A1-BB95-AD71F1C92B4E}" destId="{5F684052-0F72-4CA4-9B6C-E117352D73AB}" srcOrd="0" destOrd="0" presId="urn:microsoft.com/office/officeart/2005/8/layout/orgChart1"/>
    <dgm:cxn modelId="{3605CD65-5DA0-477E-993A-8837B9C0DE93}" type="presParOf" srcId="{5F684052-0F72-4CA4-9B6C-E117352D73AB}" destId="{18300D3A-2A84-49FE-9B76-A2FA7A8682C8}" srcOrd="0" destOrd="0" presId="urn:microsoft.com/office/officeart/2005/8/layout/orgChart1"/>
    <dgm:cxn modelId="{55EBAEB3-7C43-4C99-BEF6-73221B87D0B2}" type="presParOf" srcId="{18300D3A-2A84-49FE-9B76-A2FA7A8682C8}" destId="{A6B3BE8D-8311-4956-977B-1F29B3D74258}" srcOrd="0" destOrd="0" presId="urn:microsoft.com/office/officeart/2005/8/layout/orgChart1"/>
    <dgm:cxn modelId="{DBD74991-481E-4271-A570-41E9F0A8BFB8}" type="presParOf" srcId="{18300D3A-2A84-49FE-9B76-A2FA7A8682C8}" destId="{2010F73B-5870-4A59-AB61-C0668AE95030}" srcOrd="1" destOrd="0" presId="urn:microsoft.com/office/officeart/2005/8/layout/orgChart1"/>
    <dgm:cxn modelId="{C19332A9-51EA-420B-A724-64BE3BD33238}" type="presParOf" srcId="{5F684052-0F72-4CA4-9B6C-E117352D73AB}" destId="{BDCAE9DD-FF7F-4075-B516-C8A4DBA6B7BA}" srcOrd="1" destOrd="0" presId="urn:microsoft.com/office/officeart/2005/8/layout/orgChart1"/>
    <dgm:cxn modelId="{FAE23ED6-7A0F-4046-BA52-1FFF3D12E357}" type="presParOf" srcId="{BDCAE9DD-FF7F-4075-B516-C8A4DBA6B7BA}" destId="{095043DF-22FC-4C4D-A0C8-CBA92C08BB66}" srcOrd="0" destOrd="0" presId="urn:microsoft.com/office/officeart/2005/8/layout/orgChart1"/>
    <dgm:cxn modelId="{1569EE4F-416C-49CA-AD40-13137B8DC12C}" type="presParOf" srcId="{BDCAE9DD-FF7F-4075-B516-C8A4DBA6B7BA}" destId="{B3D0CB6A-2FB6-4F6D-8BC2-2D37DD6582EF}" srcOrd="1" destOrd="0" presId="urn:microsoft.com/office/officeart/2005/8/layout/orgChart1"/>
    <dgm:cxn modelId="{79123D82-B101-45B3-979E-C913E89A8F29}" type="presParOf" srcId="{B3D0CB6A-2FB6-4F6D-8BC2-2D37DD6582EF}" destId="{33AA615B-DADB-4894-9B5E-5CBEF1840CB9}" srcOrd="0" destOrd="0" presId="urn:microsoft.com/office/officeart/2005/8/layout/orgChart1"/>
    <dgm:cxn modelId="{81A1F3F6-063C-4E31-9CBA-4EEA62B66F48}" type="presParOf" srcId="{33AA615B-DADB-4894-9B5E-5CBEF1840CB9}" destId="{EEBF75DC-F315-487F-8E89-B7B0BD37F30C}" srcOrd="0" destOrd="0" presId="urn:microsoft.com/office/officeart/2005/8/layout/orgChart1"/>
    <dgm:cxn modelId="{DD039880-C24C-4B45-BEBB-5980420D1604}" type="presParOf" srcId="{33AA615B-DADB-4894-9B5E-5CBEF1840CB9}" destId="{79E2E421-064E-46AE-BE94-05CD1B07AC73}" srcOrd="1" destOrd="0" presId="urn:microsoft.com/office/officeart/2005/8/layout/orgChart1"/>
    <dgm:cxn modelId="{1608ADC6-F244-4D85-87B4-A0AC7AE46598}" type="presParOf" srcId="{B3D0CB6A-2FB6-4F6D-8BC2-2D37DD6582EF}" destId="{A37CB64F-EA21-430E-87E8-F99A645AC70D}" srcOrd="1" destOrd="0" presId="urn:microsoft.com/office/officeart/2005/8/layout/orgChart1"/>
    <dgm:cxn modelId="{3254A1FF-DF04-4D81-B886-05313880C654}" type="presParOf" srcId="{A37CB64F-EA21-430E-87E8-F99A645AC70D}" destId="{49948127-386A-4B49-9803-4EC92F532D25}" srcOrd="0" destOrd="0" presId="urn:microsoft.com/office/officeart/2005/8/layout/orgChart1"/>
    <dgm:cxn modelId="{2CAEEC20-E54E-4040-98A8-77F25AE6C4A5}" type="presParOf" srcId="{A37CB64F-EA21-430E-87E8-F99A645AC70D}" destId="{6C3D7C7F-9E13-4E89-8914-C90B0E4632DB}" srcOrd="1" destOrd="0" presId="urn:microsoft.com/office/officeart/2005/8/layout/orgChart1"/>
    <dgm:cxn modelId="{6DFC027F-9E38-44A3-AD83-3B97D6FFF9DB}" type="presParOf" srcId="{6C3D7C7F-9E13-4E89-8914-C90B0E4632DB}" destId="{7F1C6763-232D-46B4-8C16-8A560948034A}" srcOrd="0" destOrd="0" presId="urn:microsoft.com/office/officeart/2005/8/layout/orgChart1"/>
    <dgm:cxn modelId="{8F849529-A35A-4341-9D8B-1828E9268B8C}" type="presParOf" srcId="{7F1C6763-232D-46B4-8C16-8A560948034A}" destId="{28D07F6D-638C-4C16-A2EC-9029B0F9376B}" srcOrd="0" destOrd="0" presId="urn:microsoft.com/office/officeart/2005/8/layout/orgChart1"/>
    <dgm:cxn modelId="{D99E66FC-100A-4B2A-A1B6-A6C5041E9058}" type="presParOf" srcId="{7F1C6763-232D-46B4-8C16-8A560948034A}" destId="{CAD7A6CF-652A-433A-B3B1-3FD8F1009BCD}" srcOrd="1" destOrd="0" presId="urn:microsoft.com/office/officeart/2005/8/layout/orgChart1"/>
    <dgm:cxn modelId="{69EEF358-4378-4238-9085-FE50A27BDE07}" type="presParOf" srcId="{6C3D7C7F-9E13-4E89-8914-C90B0E4632DB}" destId="{FC3777F9-42B0-4616-8ADF-98CB8B440DCE}" srcOrd="1" destOrd="0" presId="urn:microsoft.com/office/officeart/2005/8/layout/orgChart1"/>
    <dgm:cxn modelId="{DB3E6DFB-E6BA-466B-9B19-4A4ACB86DDC2}" type="presParOf" srcId="{6C3D7C7F-9E13-4E89-8914-C90B0E4632DB}" destId="{3A8376BB-AA0B-4A18-A781-C2FCC78B18DB}" srcOrd="2" destOrd="0" presId="urn:microsoft.com/office/officeart/2005/8/layout/orgChart1"/>
    <dgm:cxn modelId="{FDD3ACE4-E820-44CF-86EC-AE3BF8B3DFFE}" type="presParOf" srcId="{B3D0CB6A-2FB6-4F6D-8BC2-2D37DD6582EF}" destId="{4BC3E6E3-F547-41A5-BA9D-1C97586941FC}" srcOrd="2" destOrd="0" presId="urn:microsoft.com/office/officeart/2005/8/layout/orgChart1"/>
    <dgm:cxn modelId="{CC3F945A-BAFB-474C-9E16-9DB3D452C95A}" type="presParOf" srcId="{BDCAE9DD-FF7F-4075-B516-C8A4DBA6B7BA}" destId="{FF177B40-20EB-435B-B829-E36BD6C44450}" srcOrd="2" destOrd="0" presId="urn:microsoft.com/office/officeart/2005/8/layout/orgChart1"/>
    <dgm:cxn modelId="{AE30B168-6908-4D36-A749-B6B5C05791CF}" type="presParOf" srcId="{BDCAE9DD-FF7F-4075-B516-C8A4DBA6B7BA}" destId="{C82F08BF-3870-4245-978B-2CF47B3AD9CF}" srcOrd="3" destOrd="0" presId="urn:microsoft.com/office/officeart/2005/8/layout/orgChart1"/>
    <dgm:cxn modelId="{EF03150A-C680-43E9-91B8-625EA727403B}" type="presParOf" srcId="{C82F08BF-3870-4245-978B-2CF47B3AD9CF}" destId="{E1A00B2D-E520-4D2A-A1D9-B8698BA99D38}" srcOrd="0" destOrd="0" presId="urn:microsoft.com/office/officeart/2005/8/layout/orgChart1"/>
    <dgm:cxn modelId="{A4A6A322-1C73-45BA-9114-B9EDC6BA0051}" type="presParOf" srcId="{E1A00B2D-E520-4D2A-A1D9-B8698BA99D38}" destId="{DE3D2839-1A7F-4AFD-8696-C4ECF1FE9FF0}" srcOrd="0" destOrd="0" presId="urn:microsoft.com/office/officeart/2005/8/layout/orgChart1"/>
    <dgm:cxn modelId="{3DEA29A6-5C81-4FDB-B0C1-57401CA1B08B}" type="presParOf" srcId="{E1A00B2D-E520-4D2A-A1D9-B8698BA99D38}" destId="{2B19DAE3-0E80-4675-9B99-EAFF6D2A94F4}" srcOrd="1" destOrd="0" presId="urn:microsoft.com/office/officeart/2005/8/layout/orgChart1"/>
    <dgm:cxn modelId="{D7A0F9E7-7131-4CBC-9CD0-AE2B842B9CC7}" type="presParOf" srcId="{C82F08BF-3870-4245-978B-2CF47B3AD9CF}" destId="{C08CB948-234C-42C2-8E81-E323E014C512}" srcOrd="1" destOrd="0" presId="urn:microsoft.com/office/officeart/2005/8/layout/orgChart1"/>
    <dgm:cxn modelId="{1751D838-FE16-40BB-BF92-55FCFFE818D7}" type="presParOf" srcId="{C82F08BF-3870-4245-978B-2CF47B3AD9CF}" destId="{036C5C39-4ED7-42C9-B48D-853EDAF3876E}" srcOrd="2" destOrd="0" presId="urn:microsoft.com/office/officeart/2005/8/layout/orgChart1"/>
    <dgm:cxn modelId="{1AF36C37-40E4-4597-B80E-53EC5ECDA12B}" type="presParOf" srcId="{BDCAE9DD-FF7F-4075-B516-C8A4DBA6B7BA}" destId="{72E62C90-644F-4790-8417-FC94744862F4}" srcOrd="4" destOrd="0" presId="urn:microsoft.com/office/officeart/2005/8/layout/orgChart1"/>
    <dgm:cxn modelId="{8359B656-847E-4861-97C3-5A6BD4D7D360}" type="presParOf" srcId="{BDCAE9DD-FF7F-4075-B516-C8A4DBA6B7BA}" destId="{3D1B5811-9267-4BF2-BA9F-3BE6083BDF62}" srcOrd="5" destOrd="0" presId="urn:microsoft.com/office/officeart/2005/8/layout/orgChart1"/>
    <dgm:cxn modelId="{B9216B89-CB98-47A4-9D2D-75C22C23DC39}" type="presParOf" srcId="{3D1B5811-9267-4BF2-BA9F-3BE6083BDF62}" destId="{076F1F0A-1E81-4BEA-A7D0-BCC5E4DCE977}" srcOrd="0" destOrd="0" presId="urn:microsoft.com/office/officeart/2005/8/layout/orgChart1"/>
    <dgm:cxn modelId="{9C46A4D8-4D5C-4AFD-AA32-D5C9CF740DA7}" type="presParOf" srcId="{076F1F0A-1E81-4BEA-A7D0-BCC5E4DCE977}" destId="{A64030FC-CBF0-4119-965E-0FE2FA9F4341}" srcOrd="0" destOrd="0" presId="urn:microsoft.com/office/officeart/2005/8/layout/orgChart1"/>
    <dgm:cxn modelId="{5635D01B-7ECE-4A13-A24F-12084BD0293A}" type="presParOf" srcId="{076F1F0A-1E81-4BEA-A7D0-BCC5E4DCE977}" destId="{B6F16177-4775-4822-AA7A-C4E497189E2C}" srcOrd="1" destOrd="0" presId="urn:microsoft.com/office/officeart/2005/8/layout/orgChart1"/>
    <dgm:cxn modelId="{ED8D936D-43B1-435A-8603-6C67FA5BFAD1}" type="presParOf" srcId="{3D1B5811-9267-4BF2-BA9F-3BE6083BDF62}" destId="{D02F7FF8-E280-4B8F-B79D-59FC224D41C9}" srcOrd="1" destOrd="0" presId="urn:microsoft.com/office/officeart/2005/8/layout/orgChart1"/>
    <dgm:cxn modelId="{803F3B35-C347-4AA6-B92A-2CA70B082311}" type="presParOf" srcId="{D02F7FF8-E280-4B8F-B79D-59FC224D41C9}" destId="{DDF6E0AB-4581-4F79-BBFA-BCD667BC757D}" srcOrd="0" destOrd="0" presId="urn:microsoft.com/office/officeart/2005/8/layout/orgChart1"/>
    <dgm:cxn modelId="{8D95BD89-9233-4B41-B26E-90049C5048FA}" type="presParOf" srcId="{D02F7FF8-E280-4B8F-B79D-59FC224D41C9}" destId="{9BBB0A0B-4022-4EF1-B874-0A91E0C21613}" srcOrd="1" destOrd="0" presId="urn:microsoft.com/office/officeart/2005/8/layout/orgChart1"/>
    <dgm:cxn modelId="{2A61E52D-2F02-4902-B456-5F0AC8A8FB83}" type="presParOf" srcId="{9BBB0A0B-4022-4EF1-B874-0A91E0C21613}" destId="{4D8ECD6D-CF5D-4493-87B6-DD1A2085D1F9}" srcOrd="0" destOrd="0" presId="urn:microsoft.com/office/officeart/2005/8/layout/orgChart1"/>
    <dgm:cxn modelId="{896B4572-1B87-44B6-89C4-D7AAD9C4D51C}" type="presParOf" srcId="{4D8ECD6D-CF5D-4493-87B6-DD1A2085D1F9}" destId="{1B3C05EF-9352-42F5-ACC0-0A4058930C8A}" srcOrd="0" destOrd="0" presId="urn:microsoft.com/office/officeart/2005/8/layout/orgChart1"/>
    <dgm:cxn modelId="{7C0152B1-4A99-4B37-BC4E-59B996E3083E}" type="presParOf" srcId="{4D8ECD6D-CF5D-4493-87B6-DD1A2085D1F9}" destId="{5836E097-76BC-4906-9543-BBDBFC54740C}" srcOrd="1" destOrd="0" presId="urn:microsoft.com/office/officeart/2005/8/layout/orgChart1"/>
    <dgm:cxn modelId="{6C8C9CCE-C810-4600-BD35-4A76C27680FB}" type="presParOf" srcId="{9BBB0A0B-4022-4EF1-B874-0A91E0C21613}" destId="{B4AAC86D-409E-4D42-9BA1-1DFCC0ADB393}" srcOrd="1" destOrd="0" presId="urn:microsoft.com/office/officeart/2005/8/layout/orgChart1"/>
    <dgm:cxn modelId="{C9B375D1-2B00-43BE-BB9E-154A9679E78C}" type="presParOf" srcId="{9BBB0A0B-4022-4EF1-B874-0A91E0C21613}" destId="{B093E4AB-6A3D-4408-BB7D-1F423C62A5E9}" srcOrd="2" destOrd="0" presId="urn:microsoft.com/office/officeart/2005/8/layout/orgChart1"/>
    <dgm:cxn modelId="{F9513767-3951-44FF-AD5A-A78457A496DA}" type="presParOf" srcId="{3D1B5811-9267-4BF2-BA9F-3BE6083BDF62}" destId="{9A1FED20-98DC-4758-8327-72AB4602583B}" srcOrd="2" destOrd="0" presId="urn:microsoft.com/office/officeart/2005/8/layout/orgChart1"/>
    <dgm:cxn modelId="{B4A205D6-821C-4D5D-B285-54B0127FB163}" type="presParOf" srcId="{5F684052-0F72-4CA4-9B6C-E117352D73AB}" destId="{E32A1430-BC52-4322-BE4B-C635E1C9CAE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6E0AB-4581-4F79-BBFA-BCD667BC757D}">
      <dsp:nvSpPr>
        <dsp:cNvPr id="0" name=""/>
        <dsp:cNvSpPr/>
      </dsp:nvSpPr>
      <dsp:spPr>
        <a:xfrm>
          <a:off x="5536297" y="2997119"/>
          <a:ext cx="224347" cy="1224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4133"/>
              </a:lnTo>
              <a:lnTo>
                <a:pt x="224347" y="1224133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E62C90-644F-4790-8417-FC94744862F4}">
      <dsp:nvSpPr>
        <dsp:cNvPr id="0" name=""/>
        <dsp:cNvSpPr/>
      </dsp:nvSpPr>
      <dsp:spPr>
        <a:xfrm>
          <a:off x="3870844" y="1133334"/>
          <a:ext cx="2543612" cy="766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567"/>
              </a:lnTo>
              <a:lnTo>
                <a:pt x="2543612" y="535567"/>
              </a:lnTo>
              <a:lnTo>
                <a:pt x="2543612" y="766084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77B40-20EB-435B-B829-E36BD6C44450}">
      <dsp:nvSpPr>
        <dsp:cNvPr id="0" name=""/>
        <dsp:cNvSpPr/>
      </dsp:nvSpPr>
      <dsp:spPr>
        <a:xfrm>
          <a:off x="3758022" y="1133334"/>
          <a:ext cx="112821" cy="766084"/>
        </a:xfrm>
        <a:custGeom>
          <a:avLst/>
          <a:gdLst/>
          <a:ahLst/>
          <a:cxnLst/>
          <a:rect l="0" t="0" r="0" b="0"/>
          <a:pathLst>
            <a:path>
              <a:moveTo>
                <a:pt x="112821" y="0"/>
              </a:moveTo>
              <a:lnTo>
                <a:pt x="112821" y="535567"/>
              </a:lnTo>
              <a:lnTo>
                <a:pt x="0" y="535567"/>
              </a:lnTo>
              <a:lnTo>
                <a:pt x="0" y="766084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948127-386A-4B49-9803-4EC92F532D25}">
      <dsp:nvSpPr>
        <dsp:cNvPr id="0" name=""/>
        <dsp:cNvSpPr/>
      </dsp:nvSpPr>
      <dsp:spPr>
        <a:xfrm>
          <a:off x="223428" y="2997119"/>
          <a:ext cx="280638" cy="1494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4587"/>
              </a:lnTo>
              <a:lnTo>
                <a:pt x="280638" y="1494587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5043DF-22FC-4C4D-A0C8-CBA92C08BB66}">
      <dsp:nvSpPr>
        <dsp:cNvPr id="0" name=""/>
        <dsp:cNvSpPr/>
      </dsp:nvSpPr>
      <dsp:spPr>
        <a:xfrm>
          <a:off x="1101588" y="1133334"/>
          <a:ext cx="2769255" cy="766084"/>
        </a:xfrm>
        <a:custGeom>
          <a:avLst/>
          <a:gdLst/>
          <a:ahLst/>
          <a:cxnLst/>
          <a:rect l="0" t="0" r="0" b="0"/>
          <a:pathLst>
            <a:path>
              <a:moveTo>
                <a:pt x="2769255" y="0"/>
              </a:moveTo>
              <a:lnTo>
                <a:pt x="2769255" y="535567"/>
              </a:lnTo>
              <a:lnTo>
                <a:pt x="0" y="535567"/>
              </a:lnTo>
              <a:lnTo>
                <a:pt x="0" y="766084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3BE8D-8311-4956-977B-1F29B3D74258}">
      <dsp:nvSpPr>
        <dsp:cNvPr id="0" name=""/>
        <dsp:cNvSpPr/>
      </dsp:nvSpPr>
      <dsp:spPr>
        <a:xfrm>
          <a:off x="2773144" y="35634"/>
          <a:ext cx="2195400" cy="10977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 err="1"/>
            <a:t>جهازالنقل</a:t>
          </a:r>
          <a:endParaRPr lang="he-IL" sz="2800" kern="1200" dirty="0"/>
        </a:p>
      </dsp:txBody>
      <dsp:txXfrm>
        <a:off x="2773144" y="35634"/>
        <a:ext cx="2195400" cy="1097700"/>
      </dsp:txXfrm>
    </dsp:sp>
    <dsp:sp modelId="{EEBF75DC-F315-487F-8E89-B7B0BD37F30C}">
      <dsp:nvSpPr>
        <dsp:cNvPr id="0" name=""/>
        <dsp:cNvSpPr/>
      </dsp:nvSpPr>
      <dsp:spPr>
        <a:xfrm>
          <a:off x="3888" y="1899419"/>
          <a:ext cx="2195400" cy="10977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الأوعية الدموية</a:t>
          </a:r>
          <a:endParaRPr lang="he-IL" sz="2800" kern="1200" dirty="0"/>
        </a:p>
      </dsp:txBody>
      <dsp:txXfrm>
        <a:off x="3888" y="1899419"/>
        <a:ext cx="2195400" cy="1097700"/>
      </dsp:txXfrm>
    </dsp:sp>
    <dsp:sp modelId="{28D07F6D-638C-4C16-A2EC-9029B0F9376B}">
      <dsp:nvSpPr>
        <dsp:cNvPr id="0" name=""/>
        <dsp:cNvSpPr/>
      </dsp:nvSpPr>
      <dsp:spPr>
        <a:xfrm>
          <a:off x="504066" y="3798839"/>
          <a:ext cx="3277183" cy="13857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1. الشرايين </a:t>
          </a:r>
        </a:p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2. الأوردة </a:t>
          </a:r>
        </a:p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3. الشعيرات الدموية</a:t>
          </a:r>
        </a:p>
      </dsp:txBody>
      <dsp:txXfrm>
        <a:off x="504066" y="3798839"/>
        <a:ext cx="3277183" cy="1385736"/>
      </dsp:txXfrm>
    </dsp:sp>
    <dsp:sp modelId="{DE3D2839-1A7F-4AFD-8696-C4ECF1FE9FF0}">
      <dsp:nvSpPr>
        <dsp:cNvPr id="0" name=""/>
        <dsp:cNvSpPr/>
      </dsp:nvSpPr>
      <dsp:spPr>
        <a:xfrm>
          <a:off x="2660322" y="1899419"/>
          <a:ext cx="2195400" cy="10977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القلب</a:t>
          </a:r>
          <a:endParaRPr lang="he-IL" sz="2800" kern="1200" dirty="0"/>
        </a:p>
      </dsp:txBody>
      <dsp:txXfrm>
        <a:off x="2660322" y="1899419"/>
        <a:ext cx="2195400" cy="1097700"/>
      </dsp:txXfrm>
    </dsp:sp>
    <dsp:sp modelId="{A64030FC-CBF0-4119-965E-0FE2FA9F4341}">
      <dsp:nvSpPr>
        <dsp:cNvPr id="0" name=""/>
        <dsp:cNvSpPr/>
      </dsp:nvSpPr>
      <dsp:spPr>
        <a:xfrm>
          <a:off x="5316757" y="1899419"/>
          <a:ext cx="2195400" cy="10977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الدم</a:t>
          </a:r>
          <a:endParaRPr lang="he-IL" sz="2800" kern="1200" dirty="0"/>
        </a:p>
      </dsp:txBody>
      <dsp:txXfrm>
        <a:off x="5316757" y="1899419"/>
        <a:ext cx="2195400" cy="1097700"/>
      </dsp:txXfrm>
    </dsp:sp>
    <dsp:sp modelId="{1B3C05EF-9352-42F5-ACC0-0A4058930C8A}">
      <dsp:nvSpPr>
        <dsp:cNvPr id="0" name=""/>
        <dsp:cNvSpPr/>
      </dsp:nvSpPr>
      <dsp:spPr>
        <a:xfrm>
          <a:off x="5760645" y="3672402"/>
          <a:ext cx="2195400" cy="10977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1. بلازما الدم </a:t>
          </a:r>
        </a:p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2. خلايا الدم </a:t>
          </a:r>
          <a:endParaRPr lang="he-IL" sz="2800" kern="1200" dirty="0"/>
        </a:p>
      </dsp:txBody>
      <dsp:txXfrm>
        <a:off x="5760645" y="3672402"/>
        <a:ext cx="2195400" cy="1097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E6EB79-155A-4890-BC24-9843B42F6954}" type="datetimeFigureOut">
              <a:rPr lang="he-IL" smtClean="0"/>
              <a:t>י"ח/אייר/תש"ף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E561FE6-C9FF-40EE-B9E0-B8A11A83FCF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962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77D9CA9-C38A-4DDA-B144-B826EFDE75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FDB076-6D56-425F-A067-61A8C2463391}" type="slidenum">
              <a:rPr lang="he-IL" altLang="he-IL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he-IL">
              <a:latin typeface="Times New Roman" panose="02020603050405020304" pitchFamily="18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BD9AACF-160B-4715-9E1D-C9AC1A9576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6D7EF38-7241-4FEB-A8A4-AD33536FC1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C011097C-D913-4CB0-95B9-896E289B66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60AAA5-C18A-4959-AC76-A4F83677F631}" type="slidenum">
              <a:rPr lang="he-IL" altLang="he-IL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he-IL">
              <a:latin typeface="Times New Roman" panose="02020603050405020304" pitchFamily="18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3D22538-6663-4652-A182-C402AF2286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75CE227F-00DA-44E1-A5F9-AA46460B06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8D00D9B6-10E1-43C4-9D12-A01D625625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DD6CA4-5832-44B3-A09C-29C6B91C0285}" type="slidenum">
              <a:rPr lang="he-IL" altLang="he-IL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he-IL">
              <a:latin typeface="Times New Roman" panose="02020603050405020304" pitchFamily="18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D164EC8F-D9D8-4B36-943B-B47240A7F6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E154258-1975-43B5-9B14-A12BFEC49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4DB6850B-8A12-46B5-AD8D-E9260F2490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81E2F0-DD30-4714-9D74-2AA73DCEE627}" type="slidenum">
              <a:rPr lang="he-IL" altLang="he-IL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he-IL">
              <a:latin typeface="Times New Roman" panose="02020603050405020304" pitchFamily="18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B9F3DB0A-25EB-4663-9837-6C0807B7FB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F21772D8-ABAB-443C-A1C4-F2C43B548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58BA925F-CC59-4C40-BF7A-0787F6C5B7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7712FE-5B2F-45C6-BAE4-869B07BED0FF}" type="slidenum">
              <a:rPr lang="he-IL" altLang="he-IL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he-IL">
              <a:latin typeface="Times New Roman" panose="02020603050405020304" pitchFamily="18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6CB67040-FB97-438A-9767-AF006BF6AA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093970FC-DFA1-4BF6-97E6-C3DA8BB574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51B4F19B-172B-4471-AA87-AF6E48D8D9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446A8B-681C-41C3-945C-9A8D6D07C985}" type="slidenum">
              <a:rPr lang="he-IL" altLang="he-IL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he-IL">
              <a:latin typeface="Times New Roman" panose="02020603050405020304" pitchFamily="18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19E0AEBF-66DA-4898-B6CC-C8F0F25313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ED154B5A-B991-4924-8C19-5C5781A95A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41F59E3F-EFA1-4804-A6B7-C6B05C6256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F59A2D-4C8C-456B-B90B-BA54CFA21EA9}" type="slidenum">
              <a:rPr lang="he-IL" altLang="he-IL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he-IL">
              <a:latin typeface="Times New Roman" panose="02020603050405020304" pitchFamily="18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10CADC7E-48A0-485E-8649-46FBC57185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2BDA08B3-410C-46A1-90B1-EA5D40338A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BBE42785-A286-4A2E-BB42-807C543086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DC5DB5-59F0-4A73-876C-D12B5E594D3D}" type="slidenum">
              <a:rPr lang="he-IL" altLang="he-IL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he-IL">
              <a:latin typeface="Times New Roman" panose="02020603050405020304" pitchFamily="18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F9FFE5A-BBC4-4BD6-8308-58AB1468AC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FF967E76-521B-4D30-9BB1-EFC211CAEC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425579FF-791B-4EA7-A144-98AEC0C5A5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A6771A-00A8-4676-9708-E1318597ED7A}" type="slidenum">
              <a:rPr lang="he-IL" altLang="he-IL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he-IL">
              <a:latin typeface="Times New Roman" panose="02020603050405020304" pitchFamily="18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9459CA02-C11A-42CE-9AB1-0DA346ED69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611B984-9E03-4441-B485-3598F7AE2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ED87D6A2-045F-46A7-AE32-E6111774A3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A2BCC2-EED0-430B-9461-FA8F6D86D084}" type="slidenum">
              <a:rPr lang="he-IL" altLang="he-IL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he-IL">
              <a:latin typeface="Times New Roman" panose="02020603050405020304" pitchFamily="18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3D7947E5-2F07-4F99-ACDE-0C222D051D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E94241A6-3A17-41D4-BF64-08528E9656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0303ADC-9757-42D1-878A-652EF088DB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3A1166-727E-4E7D-837C-A25E20D52E7E}" type="slidenum">
              <a:rPr lang="he-IL" altLang="he-IL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he-IL">
              <a:latin typeface="Times New Roman" panose="02020603050405020304" pitchFamily="18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2A941901-9C30-4E30-BFB0-431877D14F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B248B6CA-F73C-4A10-9C74-1E71F7650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941BC53A-924A-4128-B14E-086C9F086B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94B829-03E4-45EE-9864-BDD1173D718A}" type="slidenum">
              <a:rPr lang="he-IL" altLang="he-IL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he-IL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2BD43A3-80DF-4A4D-868C-BBCCF5591D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DA98EA0-2973-4BDF-AFA1-979C3A3824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208103E0-703E-4B54-AD10-4805BE3891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BBEEB9-BE43-437B-9DCE-57B0731C7F87}" type="slidenum">
              <a:rPr lang="he-IL" altLang="he-IL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he-IL">
              <a:latin typeface="Times New Roman" panose="02020603050405020304" pitchFamily="18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9565F1D7-DC6C-4A9B-B27D-4494911487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B222B57A-BE95-4FF0-9345-02A9EC5214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0170D392-DD22-45A9-8042-62A08729BA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6BFEC6-002B-46FB-A1DC-392599102EB0}" type="slidenum">
              <a:rPr lang="he-IL" altLang="he-IL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he-IL">
              <a:latin typeface="Times New Roman" panose="02020603050405020304" pitchFamily="18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201F37BF-C084-4D47-9995-83712AFAFB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B6491BAA-41EF-4F77-BB7B-3509D99EC0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1DB57C74-2081-4ECC-80E3-5EF25EBE7D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9D290A-1204-44A5-8B62-FD03C5948DB6}" type="slidenum">
              <a:rPr lang="he-IL" altLang="he-IL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he-IL">
              <a:latin typeface="Times New Roman" panose="02020603050405020304" pitchFamily="18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BCF39093-127A-431B-857A-3F8D70DF0C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56B6F422-2B18-431B-8EB8-BA22D7EA4C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94990EA4-0948-4D2B-A9C5-578340E65E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602FE2-66F9-4BFF-8283-2D2127DACF24}" type="slidenum">
              <a:rPr lang="he-IL" altLang="he-IL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he-IL">
              <a:latin typeface="Times New Roman" panose="02020603050405020304" pitchFamily="18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1EB9A70B-A41A-4DDB-BE93-69BAEF9B72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70A96681-10E6-470D-B1A5-D3130DD831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6E02EFB7-56E7-40D2-8571-C561449DAA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2CA6A5-D09C-4E2A-8EC6-0AB91CA83D29}" type="slidenum">
              <a:rPr lang="he-IL" altLang="he-IL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he-IL">
              <a:latin typeface="Times New Roman" panose="02020603050405020304" pitchFamily="18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3E0E32DA-3B5B-44C1-BE61-740EE71987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A4ED4836-D553-4A0C-98AD-0BD2F39A36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70FA873D-A750-4EB1-8331-C3A2D25BFF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E734BC-F772-4E8C-959A-311AE1F964EC}" type="slidenum">
              <a:rPr lang="he-IL" altLang="he-IL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altLang="he-IL">
              <a:latin typeface="Times New Roman" panose="02020603050405020304" pitchFamily="18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D5A5097A-1993-4E8E-B022-AB14E6328C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B08F55D4-5E2E-4F82-AF4A-42BE8374CC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4615A627-709C-4669-87DB-5B07E3EC3B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82FCA1-D91F-4A12-A950-6E7F91547A0F}" type="slidenum">
              <a:rPr lang="he-IL" altLang="he-IL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he-IL">
              <a:latin typeface="Times New Roman" panose="02020603050405020304" pitchFamily="18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C3D18DC5-A8ED-4B11-B473-216F92FA80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3D2FD5F1-A082-4692-BD20-DE9CE1ED04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AEBC7F9F-C95B-4EA4-8A98-BD9F6AB412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87059E-C5F9-48A5-9589-3E29D5997877}" type="slidenum">
              <a:rPr lang="he-IL" altLang="he-IL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altLang="he-IL">
              <a:latin typeface="Times New Roman" panose="02020603050405020304" pitchFamily="18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AD70D4ED-CC0B-4A8F-BBC5-502027F4D7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9A72FB64-D6F6-487D-BAD3-40DD72A1D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225DDB45-BB67-41FA-97C9-CB5406BF31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FC624B-DA2E-4FAF-84F0-F5AE54838BC8}" type="slidenum">
              <a:rPr lang="he-IL" altLang="he-IL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altLang="he-IL">
              <a:latin typeface="Times New Roman" panose="02020603050405020304" pitchFamily="18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2D4DB260-F2DC-4C23-9A13-511FA761B9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94CB8A1D-FE89-4B26-9501-454B706387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FD6318E1-5051-435B-A379-0C458B1886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8E6B46-7A6E-4100-A7CA-A8A4AE738647}" type="slidenum">
              <a:rPr lang="he-IL" altLang="he-IL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altLang="he-IL">
              <a:latin typeface="Times New Roman" panose="02020603050405020304" pitchFamily="18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36226C0A-7AEC-4E70-8EAD-166E75859D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3E58533B-1A4A-44B8-935A-86BF00C6D7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C464B647-576B-414B-96D9-63205A3718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AE78CE-CD03-465B-BB27-5F3ECDAD352B}" type="slidenum">
              <a:rPr lang="he-IL" altLang="he-IL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he-IL">
              <a:latin typeface="Times New Roman" panose="02020603050405020304" pitchFamily="18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CB4B4F4D-7204-4A2B-ADC4-2F50DDBFDA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CD237765-DD78-4F51-8EF9-6041C30B16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1DEA8C6A-6009-4F1C-AF21-E954DC1163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E0196F-8548-4372-992D-9ECB2DA5DCDF}" type="slidenum">
              <a:rPr lang="he-IL" altLang="he-IL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altLang="he-IL">
              <a:latin typeface="Times New Roman" panose="02020603050405020304" pitchFamily="18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FFECEA6D-2F30-4154-AE88-ABDDBF9096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47A13C9A-8B9D-4DEC-A1AD-DECFF9687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E4F605A9-5E34-4D20-82C7-57F8AC10D9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9505A7-6261-4B0A-8458-E5C5B3773F5D}" type="slidenum">
              <a:rPr lang="he-IL" altLang="he-IL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altLang="he-IL">
              <a:latin typeface="Times New Roman" panose="02020603050405020304" pitchFamily="18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060A1EB7-9CF6-49C8-AD90-215AF2727B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050C7B21-1083-461A-A8E7-AD5C80CE1A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48BA8DF6-45B3-431F-B518-03593D1443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1C3CDC-4324-4278-83D7-E053D44C5396}" type="slidenum">
              <a:rPr lang="he-IL" altLang="he-IL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altLang="he-IL">
              <a:latin typeface="Times New Roman" panose="02020603050405020304" pitchFamily="18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6571C4FF-D736-4850-BBFB-0B1323F804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54300D7E-F758-44F8-91AB-7EFBB9F521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72594EF9-5355-447D-ACCA-23B3057609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75C806-6A33-404E-90F7-C78A6C866A9B}" type="slidenum">
              <a:rPr lang="he-IL" altLang="he-IL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altLang="he-IL">
              <a:latin typeface="Times New Roman" panose="02020603050405020304" pitchFamily="18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49F7F81A-A8D4-49F5-875F-BBEA5A849A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F51CE610-85FC-4FF5-ACFF-D53BA7B4B2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5D6AD20C-1D12-4D02-A897-12EAF5D378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E79946-7C2D-4B03-AE98-0E4673E8BCAA}" type="slidenum">
              <a:rPr lang="he-IL" altLang="he-IL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altLang="he-IL">
              <a:latin typeface="Times New Roman" panose="02020603050405020304" pitchFamily="18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093F5CF9-91BB-42BE-957C-74805D5194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68F50751-AFC6-4D57-AF92-5D88644545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E9CF448C-F725-4D8A-AA82-7E8F2BA9A7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8CC38C-758B-49B3-B386-3740AF6DBCD5}" type="slidenum">
              <a:rPr lang="he-IL" altLang="he-IL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altLang="he-IL">
              <a:latin typeface="Times New Roman" panose="02020603050405020304" pitchFamily="18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49A92C2E-8325-4644-B477-63591C4E82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1797BC2E-6A77-408F-A12E-630A4DAEDE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1D5F5F5D-5F26-4943-9D90-D5D9E424EF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322502-AEF7-4D63-A2DF-6C1D7413A875}" type="slidenum">
              <a:rPr lang="he-IL" altLang="he-IL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altLang="he-IL">
              <a:latin typeface="Times New Roman" panose="02020603050405020304" pitchFamily="18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A6761AF3-097F-4AE1-8496-95FA38FF2E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7A862643-3806-425B-89CA-CA9E4B0EED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6046DD5C-DDB3-4490-955E-3BB842F205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E69C2B-B823-43D0-9B76-BF40B715BE3E}" type="slidenum">
              <a:rPr lang="he-IL" altLang="he-IL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altLang="he-IL">
              <a:latin typeface="Times New Roman" panose="02020603050405020304" pitchFamily="18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76127A32-44AC-48C4-A52C-92C969B9DF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8DE57F1A-ADEE-45B4-9176-13B1034EB4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DDFD2B36-46C8-4BC6-A0CF-2635A66746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062731-8B29-417F-A8E4-2A668752EB96}" type="slidenum">
              <a:rPr lang="he-IL" altLang="he-IL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altLang="he-IL">
              <a:latin typeface="Times New Roman" panose="02020603050405020304" pitchFamily="18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0C3C3B5C-7084-482C-9B63-D70742BAA9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8FCF557E-EA94-4904-B93C-38573E1633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17F7B419-B33C-405A-9196-0E5767A883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89DD8E-FD55-49C3-9952-463DC2404470}" type="slidenum">
              <a:rPr lang="he-IL" altLang="he-IL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altLang="he-IL">
              <a:latin typeface="Times New Roman" panose="02020603050405020304" pitchFamily="18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5E51029B-7458-49EE-9DCC-A235DF25D4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8D97C012-ED27-420E-AF1F-7AF9634B61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5A5DDDC-8275-4D99-8D13-A480A04937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E41263-7BE8-40F4-828C-B45B8C334DCC}" type="slidenum">
              <a:rPr lang="he-IL" altLang="he-IL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he-IL">
              <a:latin typeface="Times New Roman" panose="02020603050405020304" pitchFamily="18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6468751-F31B-4B10-ADA9-F37A3B26AD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319C0935-9A11-4503-9163-CEA9A1CCA6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19C07022-9208-4AF8-A00E-79A87D94B2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A27FC-24EC-4946-A544-6BDDD12D3554}" type="slidenum">
              <a:rPr lang="he-IL" altLang="he-IL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altLang="he-IL">
              <a:latin typeface="Times New Roman" panose="02020603050405020304" pitchFamily="18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D1260AE6-B70C-484F-9973-5E1896D710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C034CF9F-6CA2-49BF-872F-3E8CF8AB09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D83A2B53-C103-439F-801F-0EF61689B6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30058F-9B6C-4E86-8609-682A6B1B65B5}" type="slidenum">
              <a:rPr lang="he-IL" altLang="he-IL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altLang="he-IL">
              <a:latin typeface="Times New Roman" panose="02020603050405020304" pitchFamily="18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98A52AA1-2652-4F79-8C93-F49CFB4BAF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80AF8E37-A6CC-469E-B7BF-B3E66058B7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DFC8D1C1-60A8-46A6-B6E9-975DC2F147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2EECEA-0B00-48D6-A0E4-D997BCBE7516}" type="slidenum">
              <a:rPr lang="he-IL" altLang="he-IL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altLang="he-IL">
              <a:latin typeface="Times New Roman" panose="02020603050405020304" pitchFamily="18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9A207051-2EFD-44D7-9913-6CC0E1755F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4C9E0972-89A9-42DE-87A5-D9A721DA33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91719F28-7EB5-4D9A-8D9C-46F5238F39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B91ECA-7256-4DA8-A133-DC0F3E34C854}" type="slidenum">
              <a:rPr lang="he-IL" altLang="he-IL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he-IL">
              <a:latin typeface="Times New Roman" panose="020206030504050203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8027CD9-1B98-4F75-ABBE-20FE221988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AACEDFD1-66D4-49BB-8968-8054A456A4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76777760-BA64-4879-9BAF-F2863661AF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A71B05-453A-4769-A399-D23DE9413615}" type="slidenum">
              <a:rPr lang="he-IL" altLang="he-IL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he-IL">
              <a:latin typeface="Times New Roman" panose="02020603050405020304" pitchFamily="18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01FDE2F-9FFC-43E6-BD75-547574E52B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248E412-AD84-480E-9F4F-162D34737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EE265E23-C72C-45B1-95D9-5675BD1947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8EACCC-8495-4C8B-BC3F-DE9431CD0E7C}" type="slidenum">
              <a:rPr lang="he-IL" altLang="he-IL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he-IL">
              <a:latin typeface="Times New Roman" panose="02020603050405020304" pitchFamily="18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BF2C175-5FA1-4B49-822D-ED85E0A491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764C4A5A-EC2B-4D1E-A57C-C44F181399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903C89B3-26C6-4D28-BD9D-63AEA269B9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C262D8-4E77-469C-945A-695210BCE795}" type="slidenum">
              <a:rPr lang="he-IL" altLang="he-IL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he-IL">
              <a:latin typeface="Times New Roman" panose="02020603050405020304" pitchFamily="18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A0C80658-76D0-4E25-805B-18BDCD2AA7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32B35A7-87E0-4009-8CD0-B62FC5BAB5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30D5BA2A-7CBD-41A9-83A1-31C444A8FC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842578-C4A6-4704-A782-2E349B477023}" type="slidenum">
              <a:rPr lang="he-IL" altLang="he-IL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he-IL">
              <a:latin typeface="Times New Roman" panose="02020603050405020304" pitchFamily="18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74D91FAB-7B3F-4A47-8C74-581F06A358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D7E2CB9E-5CB2-44AB-93F6-BB5B525BF9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t>י"ח/אייר/תש"ף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014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י"ח/אייר/תש"ף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476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י"ח/אייר/תש"ף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6657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י"ח/אייר/תש"ף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4990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י"ח/אייר/תש"ף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8587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י"ח/אייר/תש"ף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717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י"ח/אייר/תש"ף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567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י"ח/אייר/תש"ף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2403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י"ח/אייר/תש"ף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5987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י"ח/אייר/תש"ף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100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י"ח/אייר/תש"ף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108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י"ח/אייר/תש"ף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8163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י"ח/אייר/תש"ף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228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י"ח/אייר/תש"ף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000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י"ח/אייר/תש"ף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2589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י"ח/אייר/תש"ף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003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י"ח/אייר/תש"ף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703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י"ח/אייר/תש"ף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618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t>י"ח/אייר/תש"ף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926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vQgZizLypQ?feature=oembed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rianit.edu-negev.gov.il/rinachon/cp/homepage/twoface.htm" TargetMode="External"/><Relationship Id="rId5" Type="http://schemas.openxmlformats.org/officeDocument/2006/relationships/slide" Target="slide52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4.wav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2.xml"/><Relationship Id="rId5" Type="http://schemas.openxmlformats.org/officeDocument/2006/relationships/slide" Target="slide7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2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slide" Target="slide52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3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1.xml"/><Relationship Id="rId5" Type="http://schemas.openxmlformats.org/officeDocument/2006/relationships/slide" Target="slide53.xml"/><Relationship Id="rId4" Type="http://schemas.openxmlformats.org/officeDocument/2006/relationships/slide" Target="slide5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3.xml"/><Relationship Id="rId4" Type="http://schemas.openxmlformats.org/officeDocument/2006/relationships/slide" Target="slide5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5" Type="http://schemas.openxmlformats.org/officeDocument/2006/relationships/slide" Target="slide53.xml"/><Relationship Id="rId4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4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3.xml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1.xml"/><Relationship Id="rId4" Type="http://schemas.openxmlformats.org/officeDocument/2006/relationships/slide" Target="slide5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4.xml"/><Relationship Id="rId4" Type="http://schemas.openxmlformats.org/officeDocument/2006/relationships/slide" Target="slide5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4.xml"/><Relationship Id="rId5" Type="http://schemas.openxmlformats.org/officeDocument/2006/relationships/slide" Target="slide47.xml"/><Relationship Id="rId4" Type="http://schemas.openxmlformats.org/officeDocument/2006/relationships/slide" Target="slide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4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4.xml"/><Relationship Id="rId4" Type="http://schemas.openxmlformats.org/officeDocument/2006/relationships/slide" Target="slide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514;&#1511;&#1500;&#1497;&#1496;&#1493;&#1512;_&#1502;&#1513;&#1488;&#1489;&#1497;&#1501;\&#1502;&#1513;&#1495;&#1511;&#1497;&#1501;\milioner\Lets%20Play%20Theme.wav" TargetMode="External"/><Relationship Id="rId6" Type="http://schemas.openxmlformats.org/officeDocument/2006/relationships/image" Target="../media/image23.png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wmf"/><Relationship Id="rId5" Type="http://schemas.openxmlformats.org/officeDocument/2006/relationships/audio" Target="../media/audio4.wav"/><Relationship Id="rId4" Type="http://schemas.openxmlformats.org/officeDocument/2006/relationships/slide" Target="slide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wmf"/><Relationship Id="rId5" Type="http://schemas.openxmlformats.org/officeDocument/2006/relationships/audio" Target="../media/audio4.wav"/><Relationship Id="rId4" Type="http://schemas.openxmlformats.org/officeDocument/2006/relationships/slide" Target="slide2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wmf"/><Relationship Id="rId5" Type="http://schemas.openxmlformats.org/officeDocument/2006/relationships/audio" Target="../media/audio4.wav"/><Relationship Id="rId4" Type="http://schemas.openxmlformats.org/officeDocument/2006/relationships/slide" Target="slide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4963C961-BC50-47C6-B28F-73CE4562EFCD}"/>
              </a:ext>
            </a:extLst>
          </p:cNvPr>
          <p:cNvSpPr/>
          <p:nvPr/>
        </p:nvSpPr>
        <p:spPr>
          <a:xfrm>
            <a:off x="1115616" y="1052736"/>
            <a:ext cx="61561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solidFill>
                  <a:srgbClr val="FF0000"/>
                </a:solidFill>
              </a:rPr>
              <a:t>مراجعة موضوع: خلايا وفصائل الدم.</a:t>
            </a:r>
          </a:p>
          <a:p>
            <a:pPr algn="ctr"/>
            <a:r>
              <a:rPr lang="ar-SA" sz="4800" b="1" dirty="0">
                <a:solidFill>
                  <a:srgbClr val="FF0000"/>
                </a:solidFill>
              </a:rPr>
              <a:t>للصف التاسع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58211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0232" y="101823"/>
            <a:ext cx="216024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إمكانيات التبرع:</a:t>
            </a:r>
            <a:endParaRPr lang="he-IL" sz="2400" b="1" dirty="0"/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29882"/>
              </p:ext>
            </p:extLst>
          </p:nvPr>
        </p:nvGraphicFramePr>
        <p:xfrm>
          <a:off x="755576" y="764704"/>
          <a:ext cx="7704856" cy="3974185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89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5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3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115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جدول يوضح من يتبرع ومن يستقبل</a:t>
                      </a:r>
                      <a:endParaRPr lang="he-IL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11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الفصيلة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يتبرع ل: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 يستقبل من: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05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A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A</a:t>
                      </a:r>
                      <a:endParaRPr lang="he-IL" sz="2000" b="0" dirty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AB</a:t>
                      </a:r>
                      <a:endParaRPr lang="he-IL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/>
                        <a:t>A/ O </a:t>
                      </a:r>
                      <a:endParaRPr lang="he-IL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05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B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B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AB</a:t>
                      </a:r>
                      <a:endParaRPr lang="he-IL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/>
                        <a:t>B/ O </a:t>
                      </a:r>
                      <a:endParaRPr lang="he-IL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9984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AB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AB</a:t>
                      </a:r>
                      <a:endParaRPr lang="he-IL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0" dirty="0"/>
                        <a:t>للجميع : </a:t>
                      </a:r>
                      <a:r>
                        <a:rPr lang="en-US" sz="2000" b="0" dirty="0"/>
                        <a:t>A/ O </a:t>
                      </a:r>
                      <a:r>
                        <a:rPr lang="ar-SA" sz="2000" b="0" dirty="0"/>
                        <a:t> /</a:t>
                      </a:r>
                      <a:r>
                        <a:rPr lang="en-US" sz="2000" b="0" dirty="0"/>
                        <a:t>B/</a:t>
                      </a:r>
                      <a:r>
                        <a:rPr lang="en-US" sz="2000" b="0" baseline="0" dirty="0"/>
                        <a:t> </a:t>
                      </a:r>
                      <a:r>
                        <a:rPr lang="en-US" sz="2000" b="0" dirty="0"/>
                        <a:t>AB </a:t>
                      </a:r>
                      <a:endParaRPr lang="he-IL" sz="2000" b="0" dirty="0"/>
                    </a:p>
                    <a:p>
                      <a:pPr algn="ctr" rtl="1"/>
                      <a:endParaRPr lang="he-IL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964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O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0" dirty="0"/>
                        <a:t>للجميع : </a:t>
                      </a:r>
                      <a:r>
                        <a:rPr lang="en-US" sz="2000" b="0" dirty="0"/>
                        <a:t>A/ O </a:t>
                      </a:r>
                      <a:r>
                        <a:rPr lang="ar-SA" sz="2000" b="0" dirty="0"/>
                        <a:t> /</a:t>
                      </a:r>
                      <a:r>
                        <a:rPr lang="en-US" sz="2000" b="0" dirty="0"/>
                        <a:t>B/</a:t>
                      </a:r>
                      <a:r>
                        <a:rPr lang="en-US" sz="2000" b="0" baseline="0" dirty="0"/>
                        <a:t> </a:t>
                      </a:r>
                      <a:r>
                        <a:rPr lang="en-US" sz="2000" b="0" dirty="0"/>
                        <a:t>AB </a:t>
                      </a:r>
                      <a:endParaRPr lang="he-IL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/>
                        <a:t>O</a:t>
                      </a:r>
                      <a:endParaRPr lang="he-IL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196" name="Picture 4" descr="درس . فصائل الدم كاااااامل... لايفوتك ... + دعواااتك اجيب فوق 90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69160"/>
            <a:ext cx="230425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מחבר חץ ישר 5"/>
          <p:cNvCxnSpPr/>
          <p:nvPr/>
        </p:nvCxnSpPr>
        <p:spPr>
          <a:xfrm flipH="1">
            <a:off x="3995936" y="5755568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59632" y="5403586"/>
            <a:ext cx="252028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نلاحظ أنه يمكن لكل  فصيلة دم التبرع لأصحاب نفس فصيلة الدم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10592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מדיה מקוונת 1" title="Alyaa Gad - Blood Groups ￙ﾁ￘ﾵ￘ﾧ￘ﾦ￙ﾄ ￘ﾧ￙ﾄ￘ﾯ￙ﾅ">
            <a:hlinkClick r:id="" action="ppaction://media"/>
            <a:extLst>
              <a:ext uri="{FF2B5EF4-FFF2-40B4-BE49-F238E27FC236}">
                <a16:creationId xmlns:a16="http://schemas.microsoft.com/office/drawing/2014/main" id="{277609FE-41B9-4440-B1DE-0D009109D75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3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D964C14-E45A-48F1-B697-0EAE981F94E3}"/>
              </a:ext>
            </a:extLst>
          </p:cNvPr>
          <p:cNvSpPr txBox="1"/>
          <p:nvPr/>
        </p:nvSpPr>
        <p:spPr>
          <a:xfrm>
            <a:off x="683568" y="2492896"/>
            <a:ext cx="684076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/>
              <a:t>العب معنا من سيربح المليون</a:t>
            </a:r>
            <a:endParaRPr lang="he-IL" sz="4800" b="1" dirty="0"/>
          </a:p>
        </p:txBody>
      </p:sp>
    </p:spTree>
    <p:extLst>
      <p:ext uri="{BB962C8B-B14F-4D97-AF65-F5344CB8AC3E}">
        <p14:creationId xmlns:p14="http://schemas.microsoft.com/office/powerpoint/2010/main" val="1121351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3">
            <a:extLst>
              <a:ext uri="{FF2B5EF4-FFF2-40B4-BE49-F238E27FC236}">
                <a16:creationId xmlns:a16="http://schemas.microsoft.com/office/drawing/2014/main" id="{077DCB50-3CAE-4234-AC4A-C59652E26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038" y="1757363"/>
            <a:ext cx="6000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8080"/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ar-AE" sz="48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من سيربح المليون؟</a:t>
            </a:r>
          </a:p>
        </p:txBody>
      </p:sp>
      <p:pic>
        <p:nvPicPr>
          <p:cNvPr id="5123" name="תמונה 1">
            <a:extLst>
              <a:ext uri="{FF2B5EF4-FFF2-40B4-BE49-F238E27FC236}">
                <a16:creationId xmlns:a16="http://schemas.microsoft.com/office/drawing/2014/main" id="{74816A41-4133-4567-B14F-E8C19D2C3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2813050"/>
            <a:ext cx="3659188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sound001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CA48AA2-FA0C-4C47-8C71-403F300A6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193" name="Rectangle 49">
            <a:extLst>
              <a:ext uri="{FF2B5EF4-FFF2-40B4-BE49-F238E27FC236}">
                <a16:creationId xmlns:a16="http://schemas.microsoft.com/office/drawing/2014/main" id="{0A238164-7865-4BB3-83B2-BA48CDC88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548640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172" name="Text Box 3">
            <a:extLst>
              <a:ext uri="{FF2B5EF4-FFF2-40B4-BE49-F238E27FC236}">
                <a16:creationId xmlns:a16="http://schemas.microsoft.com/office/drawing/2014/main" id="{19C2ED20-F22F-4C66-8976-FFAA697FD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id="{C0DDC077-C535-48EB-8E22-EFF16A449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4" name="Text Box 5">
            <a:extLst>
              <a:ext uri="{FF2B5EF4-FFF2-40B4-BE49-F238E27FC236}">
                <a16:creationId xmlns:a16="http://schemas.microsoft.com/office/drawing/2014/main" id="{48470DA7-F524-47D4-AA6F-29585BE3D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5" name="Text Box 6">
            <a:extLst>
              <a:ext uri="{FF2B5EF4-FFF2-40B4-BE49-F238E27FC236}">
                <a16:creationId xmlns:a16="http://schemas.microsoft.com/office/drawing/2014/main" id="{705264C0-EA0A-46DC-B8CC-3D2378631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6" name="Text Box 7">
            <a:extLst>
              <a:ext uri="{FF2B5EF4-FFF2-40B4-BE49-F238E27FC236}">
                <a16:creationId xmlns:a16="http://schemas.microsoft.com/office/drawing/2014/main" id="{2D4C2995-390D-4E43-B359-1B2D12D73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7" name="Text Box 8">
            <a:extLst>
              <a:ext uri="{FF2B5EF4-FFF2-40B4-BE49-F238E27FC236}">
                <a16:creationId xmlns:a16="http://schemas.microsoft.com/office/drawing/2014/main" id="{5FAB6B3A-C3A3-450F-BA4C-24A6DFC8F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8" name="Text Box 9">
            <a:extLst>
              <a:ext uri="{FF2B5EF4-FFF2-40B4-BE49-F238E27FC236}">
                <a16:creationId xmlns:a16="http://schemas.microsoft.com/office/drawing/2014/main" id="{567741D5-2A3C-450B-A130-E3D8AE70A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9" name="Text Box 10">
            <a:extLst>
              <a:ext uri="{FF2B5EF4-FFF2-40B4-BE49-F238E27FC236}">
                <a16:creationId xmlns:a16="http://schemas.microsoft.com/office/drawing/2014/main" id="{4793CA73-18C8-4B11-8FEE-123D6E3C1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0" name="Text Box 11">
            <a:extLst>
              <a:ext uri="{FF2B5EF4-FFF2-40B4-BE49-F238E27FC236}">
                <a16:creationId xmlns:a16="http://schemas.microsoft.com/office/drawing/2014/main" id="{F54ED74F-527F-4287-A059-16BFABE6E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1" name="Text Box 12">
            <a:extLst>
              <a:ext uri="{FF2B5EF4-FFF2-40B4-BE49-F238E27FC236}">
                <a16:creationId xmlns:a16="http://schemas.microsoft.com/office/drawing/2014/main" id="{3A3767BB-E2AE-45AC-A657-FF811053A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2" name="Text Box 13">
            <a:extLst>
              <a:ext uri="{FF2B5EF4-FFF2-40B4-BE49-F238E27FC236}">
                <a16:creationId xmlns:a16="http://schemas.microsoft.com/office/drawing/2014/main" id="{1F92449E-4EBC-465D-9579-81D6FEE54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7183" name="Text Box 14">
            <a:extLst>
              <a:ext uri="{FF2B5EF4-FFF2-40B4-BE49-F238E27FC236}">
                <a16:creationId xmlns:a16="http://schemas.microsoft.com/office/drawing/2014/main" id="{5B3A2A22-0D91-4382-B8B4-C2078ED5E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4" name="Text Box 15">
            <a:extLst>
              <a:ext uri="{FF2B5EF4-FFF2-40B4-BE49-F238E27FC236}">
                <a16:creationId xmlns:a16="http://schemas.microsoft.com/office/drawing/2014/main" id="{285A0B38-8721-4B17-8CCA-83A6253B9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5" name="Text Box 16">
            <a:extLst>
              <a:ext uri="{FF2B5EF4-FFF2-40B4-BE49-F238E27FC236}">
                <a16:creationId xmlns:a16="http://schemas.microsoft.com/office/drawing/2014/main" id="{04098AE6-8ED3-421C-AAEA-A2F3C92D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6" name="Text Box 17">
            <a:extLst>
              <a:ext uri="{FF2B5EF4-FFF2-40B4-BE49-F238E27FC236}">
                <a16:creationId xmlns:a16="http://schemas.microsoft.com/office/drawing/2014/main" id="{B182410F-458A-491D-B0C0-5460D9A69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68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7" name="Text Box 18">
            <a:extLst>
              <a:ext uri="{FF2B5EF4-FFF2-40B4-BE49-F238E27FC236}">
                <a16:creationId xmlns:a16="http://schemas.microsoft.com/office/drawing/2014/main" id="{EE95514F-0D39-440F-9E09-5B55412A7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8" name="Text Box 19">
            <a:extLst>
              <a:ext uri="{FF2B5EF4-FFF2-40B4-BE49-F238E27FC236}">
                <a16:creationId xmlns:a16="http://schemas.microsoft.com/office/drawing/2014/main" id="{6AE920B0-8A50-47EF-A0BC-53A42F14D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9" name="Text Box 20">
            <a:extLst>
              <a:ext uri="{FF2B5EF4-FFF2-40B4-BE49-F238E27FC236}">
                <a16:creationId xmlns:a16="http://schemas.microsoft.com/office/drawing/2014/main" id="{827FF94B-72F0-47A4-B307-969CAB5F5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90" name="Text Box 21">
            <a:extLst>
              <a:ext uri="{FF2B5EF4-FFF2-40B4-BE49-F238E27FC236}">
                <a16:creationId xmlns:a16="http://schemas.microsoft.com/office/drawing/2014/main" id="{98ED1057-67E4-47D2-B037-2572A93A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91" name="Text Box 22">
            <a:extLst>
              <a:ext uri="{FF2B5EF4-FFF2-40B4-BE49-F238E27FC236}">
                <a16:creationId xmlns:a16="http://schemas.microsoft.com/office/drawing/2014/main" id="{BC0CE113-2871-4E7A-8E54-45B6180BE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92" name="Text Box 23">
            <a:extLst>
              <a:ext uri="{FF2B5EF4-FFF2-40B4-BE49-F238E27FC236}">
                <a16:creationId xmlns:a16="http://schemas.microsoft.com/office/drawing/2014/main" id="{A256C08E-C9AF-45C9-86BF-4C1369D51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93" name="Text Box 24">
            <a:extLst>
              <a:ext uri="{FF2B5EF4-FFF2-40B4-BE49-F238E27FC236}">
                <a16:creationId xmlns:a16="http://schemas.microsoft.com/office/drawing/2014/main" id="{759D76C1-9935-4275-B776-5DA8C80B0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94" name="Text Box 25">
            <a:extLst>
              <a:ext uri="{FF2B5EF4-FFF2-40B4-BE49-F238E27FC236}">
                <a16:creationId xmlns:a16="http://schemas.microsoft.com/office/drawing/2014/main" id="{CD0FCC68-5267-4730-88F9-AE3F17B6D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95" name="Text Box 26">
            <a:extLst>
              <a:ext uri="{FF2B5EF4-FFF2-40B4-BE49-F238E27FC236}">
                <a16:creationId xmlns:a16="http://schemas.microsoft.com/office/drawing/2014/main" id="{BE019EDB-5286-4F53-8036-6C5D7568C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96" name="Text Box 27">
            <a:extLst>
              <a:ext uri="{FF2B5EF4-FFF2-40B4-BE49-F238E27FC236}">
                <a16:creationId xmlns:a16="http://schemas.microsoft.com/office/drawing/2014/main" id="{60BFD137-AA1D-4814-8F25-0CA300D64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97" name="Text Box 28">
            <a:extLst>
              <a:ext uri="{FF2B5EF4-FFF2-40B4-BE49-F238E27FC236}">
                <a16:creationId xmlns:a16="http://schemas.microsoft.com/office/drawing/2014/main" id="{C28E77DE-5034-4BB6-8A83-091CCEF79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$1,000</a:t>
            </a:r>
          </a:p>
        </p:txBody>
      </p:sp>
      <p:sp>
        <p:nvSpPr>
          <p:cNvPr id="7198" name="Text Box 29">
            <a:extLst>
              <a:ext uri="{FF2B5EF4-FFF2-40B4-BE49-F238E27FC236}">
                <a16:creationId xmlns:a16="http://schemas.microsoft.com/office/drawing/2014/main" id="{310AE2B9-BD40-4143-8C0C-B8F5D3769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99" name="Text Box 30">
            <a:extLst>
              <a:ext uri="{FF2B5EF4-FFF2-40B4-BE49-F238E27FC236}">
                <a16:creationId xmlns:a16="http://schemas.microsoft.com/office/drawing/2014/main" id="{BBD3A8CE-0AE7-4564-AE6E-AB753D4B1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00" name="Text Box 31">
            <a:extLst>
              <a:ext uri="{FF2B5EF4-FFF2-40B4-BE49-F238E27FC236}">
                <a16:creationId xmlns:a16="http://schemas.microsoft.com/office/drawing/2014/main" id="{6BDAEAD4-8D17-4045-96F0-ECDAE65FD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01" name="Text Box 32">
            <a:extLst>
              <a:ext uri="{FF2B5EF4-FFF2-40B4-BE49-F238E27FC236}">
                <a16:creationId xmlns:a16="http://schemas.microsoft.com/office/drawing/2014/main" id="{B8C22C8F-E5C3-466F-8A02-2DCECA605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02" name="Oval 33">
            <a:extLst>
              <a:ext uri="{FF2B5EF4-FFF2-40B4-BE49-F238E27FC236}">
                <a16:creationId xmlns:a16="http://schemas.microsoft.com/office/drawing/2014/main" id="{6CD293A0-0B17-414F-A029-194111469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203" name="Oval 34">
            <a:extLst>
              <a:ext uri="{FF2B5EF4-FFF2-40B4-BE49-F238E27FC236}">
                <a16:creationId xmlns:a16="http://schemas.microsoft.com/office/drawing/2014/main" id="{BDEA3D64-5BB9-493E-A13A-F08BC77EE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204" name="Oval 35">
            <a:extLst>
              <a:ext uri="{FF2B5EF4-FFF2-40B4-BE49-F238E27FC236}">
                <a16:creationId xmlns:a16="http://schemas.microsoft.com/office/drawing/2014/main" id="{B4FD864E-C645-4651-9796-C2DE21136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205" name="Oval 36">
            <a:extLst>
              <a:ext uri="{FF2B5EF4-FFF2-40B4-BE49-F238E27FC236}">
                <a16:creationId xmlns:a16="http://schemas.microsoft.com/office/drawing/2014/main" id="{9610F86D-CE82-415D-A306-83F09590D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206" name="Oval 37">
            <a:extLst>
              <a:ext uri="{FF2B5EF4-FFF2-40B4-BE49-F238E27FC236}">
                <a16:creationId xmlns:a16="http://schemas.microsoft.com/office/drawing/2014/main" id="{52E0B92A-69AB-4C59-9061-D1485C89F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207" name="Oval 38">
            <a:extLst>
              <a:ext uri="{FF2B5EF4-FFF2-40B4-BE49-F238E27FC236}">
                <a16:creationId xmlns:a16="http://schemas.microsoft.com/office/drawing/2014/main" id="{617CA249-B25B-49E2-BEC5-5A771F7F7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208" name="Oval 39">
            <a:extLst>
              <a:ext uri="{FF2B5EF4-FFF2-40B4-BE49-F238E27FC236}">
                <a16:creationId xmlns:a16="http://schemas.microsoft.com/office/drawing/2014/main" id="{DADF5F3D-157E-4524-BAD6-1F58DB6A8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209" name="Oval 40">
            <a:extLst>
              <a:ext uri="{FF2B5EF4-FFF2-40B4-BE49-F238E27FC236}">
                <a16:creationId xmlns:a16="http://schemas.microsoft.com/office/drawing/2014/main" id="{186CF7C4-234A-47D9-9079-5AAC5D0A1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210" name="Oval 41">
            <a:extLst>
              <a:ext uri="{FF2B5EF4-FFF2-40B4-BE49-F238E27FC236}">
                <a16:creationId xmlns:a16="http://schemas.microsoft.com/office/drawing/2014/main" id="{A2CF38C8-90A0-45BB-9826-E0FDE38C0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211" name="Oval 42">
            <a:extLst>
              <a:ext uri="{FF2B5EF4-FFF2-40B4-BE49-F238E27FC236}">
                <a16:creationId xmlns:a16="http://schemas.microsoft.com/office/drawing/2014/main" id="{F5DECB1A-227D-47B8-BBBB-5FCBF108F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212" name="Oval 43">
            <a:extLst>
              <a:ext uri="{FF2B5EF4-FFF2-40B4-BE49-F238E27FC236}">
                <a16:creationId xmlns:a16="http://schemas.microsoft.com/office/drawing/2014/main" id="{6DCF4E49-284F-41E8-A3AB-40C2FC56D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213" name="Oval 44">
            <a:extLst>
              <a:ext uri="{FF2B5EF4-FFF2-40B4-BE49-F238E27FC236}">
                <a16:creationId xmlns:a16="http://schemas.microsoft.com/office/drawing/2014/main" id="{A4C56FD3-4AA6-4334-97CD-7253343EC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214" name="Oval 45">
            <a:extLst>
              <a:ext uri="{FF2B5EF4-FFF2-40B4-BE49-F238E27FC236}">
                <a16:creationId xmlns:a16="http://schemas.microsoft.com/office/drawing/2014/main" id="{52349205-C723-46D9-951B-B4D4F0357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215" name="Oval 46">
            <a:extLst>
              <a:ext uri="{FF2B5EF4-FFF2-40B4-BE49-F238E27FC236}">
                <a16:creationId xmlns:a16="http://schemas.microsoft.com/office/drawing/2014/main" id="{693B49CD-D3ED-4649-B9CD-A28DC3393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216" name="Oval 47">
            <a:extLst>
              <a:ext uri="{FF2B5EF4-FFF2-40B4-BE49-F238E27FC236}">
                <a16:creationId xmlns:a16="http://schemas.microsoft.com/office/drawing/2014/main" id="{96E90ADD-ED03-4F46-AFDC-EA8D93099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217" name="AutoShape 5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C89DBAE-A1B3-4937-B98B-49C593134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5338" y="6294438"/>
            <a:ext cx="354012" cy="3984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pic>
        <p:nvPicPr>
          <p:cNvPr id="7218" name="Picture 56" descr="ما فصيلة الدم الأكثر عرضة لـ«كورونا»؟ - أخبار السعودية | صحيفة عكاظ">
            <a:extLst>
              <a:ext uri="{FF2B5EF4-FFF2-40B4-BE49-F238E27FC236}">
                <a16:creationId xmlns:a16="http://schemas.microsoft.com/office/drawing/2014/main" id="{8650D41B-9A68-4A00-A06C-4627254CE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75125"/>
            <a:ext cx="15763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sound00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3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2E8881F-93B3-4E34-A508-D68C11756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9219" name="AutoShape 3">
            <a:hlinkClick r:id="rId4" action="ppaction://hlinksldjump"/>
            <a:extLst>
              <a:ext uri="{FF2B5EF4-FFF2-40B4-BE49-F238E27FC236}">
                <a16:creationId xmlns:a16="http://schemas.microsoft.com/office/drawing/2014/main" id="{BC740A2E-1111-46D7-9E70-B9B483228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 b="1">
              <a:latin typeface="Times New Roman" panose="02020603050405020304" pitchFamily="18" charset="0"/>
            </a:endParaRPr>
          </a:p>
        </p:txBody>
      </p:sp>
      <p:sp>
        <p:nvSpPr>
          <p:cNvPr id="9220" name="AutoShape 4">
            <a:hlinkClick r:id="rId5" action="ppaction://hlinksldjump"/>
            <a:extLst>
              <a:ext uri="{FF2B5EF4-FFF2-40B4-BE49-F238E27FC236}">
                <a16:creationId xmlns:a16="http://schemas.microsoft.com/office/drawing/2014/main" id="{9E740A06-74F3-4748-9334-BF7C27F7D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9221" name="AutoShape 5">
            <a:extLst>
              <a:ext uri="{FF2B5EF4-FFF2-40B4-BE49-F238E27FC236}">
                <a16:creationId xmlns:a16="http://schemas.microsoft.com/office/drawing/2014/main" id="{813E5899-6B8A-4B7C-A462-3C004EB54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9222" name="AutoShape 6">
            <a:extLst>
              <a:ext uri="{FF2B5EF4-FFF2-40B4-BE49-F238E27FC236}">
                <a16:creationId xmlns:a16="http://schemas.microsoft.com/office/drawing/2014/main" id="{AFC7751A-446D-4CE1-9575-7630384BB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9223" name="Line 7">
            <a:extLst>
              <a:ext uri="{FF2B5EF4-FFF2-40B4-BE49-F238E27FC236}">
                <a16:creationId xmlns:a16="http://schemas.microsoft.com/office/drawing/2014/main" id="{4B604171-6D74-4EB6-ACEE-12301A1C37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9224" name="Line 8">
            <a:extLst>
              <a:ext uri="{FF2B5EF4-FFF2-40B4-BE49-F238E27FC236}">
                <a16:creationId xmlns:a16="http://schemas.microsoft.com/office/drawing/2014/main" id="{A61F3BAC-554E-4345-8130-38FEEF8BA4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9225" name="Line 9">
            <a:extLst>
              <a:ext uri="{FF2B5EF4-FFF2-40B4-BE49-F238E27FC236}">
                <a16:creationId xmlns:a16="http://schemas.microsoft.com/office/drawing/2014/main" id="{61177E0B-052A-4410-9AB9-C6E597B35D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9226" name="Line 10">
            <a:extLst>
              <a:ext uri="{FF2B5EF4-FFF2-40B4-BE49-F238E27FC236}">
                <a16:creationId xmlns:a16="http://schemas.microsoft.com/office/drawing/2014/main" id="{16EDCDD1-BB7B-41DF-ADAD-4A383C5CB5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9227" name="Line 11">
            <a:extLst>
              <a:ext uri="{FF2B5EF4-FFF2-40B4-BE49-F238E27FC236}">
                <a16:creationId xmlns:a16="http://schemas.microsoft.com/office/drawing/2014/main" id="{CCD9328D-A479-4015-82FE-047EF01BAB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9228" name="Line 12">
            <a:extLst>
              <a:ext uri="{FF2B5EF4-FFF2-40B4-BE49-F238E27FC236}">
                <a16:creationId xmlns:a16="http://schemas.microsoft.com/office/drawing/2014/main" id="{F3893437-0289-43E2-A8DE-EFCBF0D78B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9229" name="Rectangle 17">
            <a:extLst>
              <a:ext uri="{FF2B5EF4-FFF2-40B4-BE49-F238E27FC236}">
                <a16:creationId xmlns:a16="http://schemas.microsoft.com/office/drawing/2014/main" id="{713D45F9-5FC2-4EEE-BF52-B288D9BB0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9230" name="Text Box 18">
            <a:extLst>
              <a:ext uri="{FF2B5EF4-FFF2-40B4-BE49-F238E27FC236}">
                <a16:creationId xmlns:a16="http://schemas.microsoft.com/office/drawing/2014/main" id="{E536362A-4982-482D-8612-D75FA7807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1" name="Text Box 19">
            <a:extLst>
              <a:ext uri="{FF2B5EF4-FFF2-40B4-BE49-F238E27FC236}">
                <a16:creationId xmlns:a16="http://schemas.microsoft.com/office/drawing/2014/main" id="{4F44DC16-3369-448B-B851-0F640D049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2" name="Text Box 20">
            <a:extLst>
              <a:ext uri="{FF2B5EF4-FFF2-40B4-BE49-F238E27FC236}">
                <a16:creationId xmlns:a16="http://schemas.microsoft.com/office/drawing/2014/main" id="{164FF1C1-EDDB-4B7C-B31F-566D77384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3" name="Text Box 21">
            <a:extLst>
              <a:ext uri="{FF2B5EF4-FFF2-40B4-BE49-F238E27FC236}">
                <a16:creationId xmlns:a16="http://schemas.microsoft.com/office/drawing/2014/main" id="{3C5B5D41-6D1B-4766-9CFA-ACF7D951C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4" name="Text Box 22">
            <a:extLst>
              <a:ext uri="{FF2B5EF4-FFF2-40B4-BE49-F238E27FC236}">
                <a16:creationId xmlns:a16="http://schemas.microsoft.com/office/drawing/2014/main" id="{62DF871B-A30D-49C5-BDAA-975B19F48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5" name="Text Box 23">
            <a:extLst>
              <a:ext uri="{FF2B5EF4-FFF2-40B4-BE49-F238E27FC236}">
                <a16:creationId xmlns:a16="http://schemas.microsoft.com/office/drawing/2014/main" id="{030BADCC-6188-4CD6-B7C2-A867B62A6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6" name="Rectangle 24">
            <a:extLst>
              <a:ext uri="{FF2B5EF4-FFF2-40B4-BE49-F238E27FC236}">
                <a16:creationId xmlns:a16="http://schemas.microsoft.com/office/drawing/2014/main" id="{7ECEC2F3-283B-47A9-8C70-14BC95925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435768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9237" name="Text Box 25">
            <a:extLst>
              <a:ext uri="{FF2B5EF4-FFF2-40B4-BE49-F238E27FC236}">
                <a16:creationId xmlns:a16="http://schemas.microsoft.com/office/drawing/2014/main" id="{8530703B-9C57-45ED-A9D2-736AEDC61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8" name="Text Box 26">
            <a:extLst>
              <a:ext uri="{FF2B5EF4-FFF2-40B4-BE49-F238E27FC236}">
                <a16:creationId xmlns:a16="http://schemas.microsoft.com/office/drawing/2014/main" id="{54572F03-7121-4256-9843-97B04B401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9" name="Text Box 27">
            <a:extLst>
              <a:ext uri="{FF2B5EF4-FFF2-40B4-BE49-F238E27FC236}">
                <a16:creationId xmlns:a16="http://schemas.microsoft.com/office/drawing/2014/main" id="{785A5A45-0A94-4E1C-B1AD-2A5C74B18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40" name="Text Box 28">
            <a:extLst>
              <a:ext uri="{FF2B5EF4-FFF2-40B4-BE49-F238E27FC236}">
                <a16:creationId xmlns:a16="http://schemas.microsoft.com/office/drawing/2014/main" id="{7CFF1101-B24A-4206-BA0A-24B1194D0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41" name="Text Box 29">
            <a:extLst>
              <a:ext uri="{FF2B5EF4-FFF2-40B4-BE49-F238E27FC236}">
                <a16:creationId xmlns:a16="http://schemas.microsoft.com/office/drawing/2014/main" id="{FE73EFDC-F6D5-46A0-8457-23AB7B44A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9242" name="Text Box 30">
            <a:extLst>
              <a:ext uri="{FF2B5EF4-FFF2-40B4-BE49-F238E27FC236}">
                <a16:creationId xmlns:a16="http://schemas.microsoft.com/office/drawing/2014/main" id="{EE2FB6D5-6ED0-4EB9-A8E8-1180201C4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43" name="Text Box 31">
            <a:extLst>
              <a:ext uri="{FF2B5EF4-FFF2-40B4-BE49-F238E27FC236}">
                <a16:creationId xmlns:a16="http://schemas.microsoft.com/office/drawing/2014/main" id="{FF46C2CA-276B-4D04-B6F5-3850ED647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44" name="Text Box 32">
            <a:extLst>
              <a:ext uri="{FF2B5EF4-FFF2-40B4-BE49-F238E27FC236}">
                <a16:creationId xmlns:a16="http://schemas.microsoft.com/office/drawing/2014/main" id="{228B1256-F67B-47B3-BFBF-EF8D86636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45" name="Text Box 33">
            <a:extLst>
              <a:ext uri="{FF2B5EF4-FFF2-40B4-BE49-F238E27FC236}">
                <a16:creationId xmlns:a16="http://schemas.microsoft.com/office/drawing/2014/main" id="{1B8DF666-5A7B-40CE-90B3-6D739D284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46" name="Text Box 34">
            <a:extLst>
              <a:ext uri="{FF2B5EF4-FFF2-40B4-BE49-F238E27FC236}">
                <a16:creationId xmlns:a16="http://schemas.microsoft.com/office/drawing/2014/main" id="{DE76CEB7-F8C3-4DAB-89A1-E9E21AB55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47" name="Text Box 35">
            <a:extLst>
              <a:ext uri="{FF2B5EF4-FFF2-40B4-BE49-F238E27FC236}">
                <a16:creationId xmlns:a16="http://schemas.microsoft.com/office/drawing/2014/main" id="{67E28739-1A97-4F75-9361-E80187B85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48" name="Text Box 36">
            <a:extLst>
              <a:ext uri="{FF2B5EF4-FFF2-40B4-BE49-F238E27FC236}">
                <a16:creationId xmlns:a16="http://schemas.microsoft.com/office/drawing/2014/main" id="{DD736F0F-C09B-4E64-A558-B0EA030B6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49" name="Text Box 37">
            <a:extLst>
              <a:ext uri="{FF2B5EF4-FFF2-40B4-BE49-F238E27FC236}">
                <a16:creationId xmlns:a16="http://schemas.microsoft.com/office/drawing/2014/main" id="{AE1D8127-81D6-4206-B447-843E80A80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50" name="Text Box 38">
            <a:extLst>
              <a:ext uri="{FF2B5EF4-FFF2-40B4-BE49-F238E27FC236}">
                <a16:creationId xmlns:a16="http://schemas.microsoft.com/office/drawing/2014/main" id="{FF44D6CB-5E2E-418E-9AA3-5916FB19A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51" name="Text Box 39">
            <a:extLst>
              <a:ext uri="{FF2B5EF4-FFF2-40B4-BE49-F238E27FC236}">
                <a16:creationId xmlns:a16="http://schemas.microsoft.com/office/drawing/2014/main" id="{4D8DBDF8-3339-4F5D-AA59-E4BB31271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52" name="Text Box 40">
            <a:extLst>
              <a:ext uri="{FF2B5EF4-FFF2-40B4-BE49-F238E27FC236}">
                <a16:creationId xmlns:a16="http://schemas.microsoft.com/office/drawing/2014/main" id="{BC917ADB-4C7C-44EF-86FB-D54960930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53" name="Text Box 41">
            <a:extLst>
              <a:ext uri="{FF2B5EF4-FFF2-40B4-BE49-F238E27FC236}">
                <a16:creationId xmlns:a16="http://schemas.microsoft.com/office/drawing/2014/main" id="{E6103E41-33B6-4949-812B-575E87B7C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54" name="Text Box 42">
            <a:extLst>
              <a:ext uri="{FF2B5EF4-FFF2-40B4-BE49-F238E27FC236}">
                <a16:creationId xmlns:a16="http://schemas.microsoft.com/office/drawing/2014/main" id="{4D8C3C49-D06D-4473-9317-C00C168D2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55" name="Text Box 43">
            <a:extLst>
              <a:ext uri="{FF2B5EF4-FFF2-40B4-BE49-F238E27FC236}">
                <a16:creationId xmlns:a16="http://schemas.microsoft.com/office/drawing/2014/main" id="{D7961380-CEF6-4D60-8485-1D2CD07AA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56" name="Text Box 44">
            <a:extLst>
              <a:ext uri="{FF2B5EF4-FFF2-40B4-BE49-F238E27FC236}">
                <a16:creationId xmlns:a16="http://schemas.microsoft.com/office/drawing/2014/main" id="{C894091C-D675-48A4-AB30-3162D5668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$1,000</a:t>
            </a:r>
          </a:p>
        </p:txBody>
      </p:sp>
      <p:sp>
        <p:nvSpPr>
          <p:cNvPr id="9257" name="Text Box 45">
            <a:extLst>
              <a:ext uri="{FF2B5EF4-FFF2-40B4-BE49-F238E27FC236}">
                <a16:creationId xmlns:a16="http://schemas.microsoft.com/office/drawing/2014/main" id="{203C0314-6870-4FD8-BBD9-BCC71D748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58" name="Text Box 46">
            <a:extLst>
              <a:ext uri="{FF2B5EF4-FFF2-40B4-BE49-F238E27FC236}">
                <a16:creationId xmlns:a16="http://schemas.microsoft.com/office/drawing/2014/main" id="{5C20E4BD-D400-4FA9-9891-9BBC09485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59" name="Text Box 47">
            <a:extLst>
              <a:ext uri="{FF2B5EF4-FFF2-40B4-BE49-F238E27FC236}">
                <a16:creationId xmlns:a16="http://schemas.microsoft.com/office/drawing/2014/main" id="{B53199E7-D930-4681-9F0E-8C47C475D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60" name="Text Box 48">
            <a:extLst>
              <a:ext uri="{FF2B5EF4-FFF2-40B4-BE49-F238E27FC236}">
                <a16:creationId xmlns:a16="http://schemas.microsoft.com/office/drawing/2014/main" id="{DEA3CAC8-2338-4A33-90B3-5817C7429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61" name="Oval 49">
            <a:extLst>
              <a:ext uri="{FF2B5EF4-FFF2-40B4-BE49-F238E27FC236}">
                <a16:creationId xmlns:a16="http://schemas.microsoft.com/office/drawing/2014/main" id="{AE075943-B4BE-4EA8-845A-C1483A066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9262" name="Oval 50">
            <a:extLst>
              <a:ext uri="{FF2B5EF4-FFF2-40B4-BE49-F238E27FC236}">
                <a16:creationId xmlns:a16="http://schemas.microsoft.com/office/drawing/2014/main" id="{0EAE9A11-0BA7-4E0A-B972-A76B0314E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9263" name="Oval 51">
            <a:extLst>
              <a:ext uri="{FF2B5EF4-FFF2-40B4-BE49-F238E27FC236}">
                <a16:creationId xmlns:a16="http://schemas.microsoft.com/office/drawing/2014/main" id="{6D8187D4-F8BB-49F2-8214-9A83FF81B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9264" name="Oval 52">
            <a:extLst>
              <a:ext uri="{FF2B5EF4-FFF2-40B4-BE49-F238E27FC236}">
                <a16:creationId xmlns:a16="http://schemas.microsoft.com/office/drawing/2014/main" id="{B67B9C03-0AD3-46EE-85BB-1B9454752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9265" name="Oval 53">
            <a:extLst>
              <a:ext uri="{FF2B5EF4-FFF2-40B4-BE49-F238E27FC236}">
                <a16:creationId xmlns:a16="http://schemas.microsoft.com/office/drawing/2014/main" id="{9DE0A447-78A6-47CF-B6F6-4053C514C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9266" name="Oval 54">
            <a:extLst>
              <a:ext uri="{FF2B5EF4-FFF2-40B4-BE49-F238E27FC236}">
                <a16:creationId xmlns:a16="http://schemas.microsoft.com/office/drawing/2014/main" id="{9CB064D8-3782-4944-BBFB-B5E7E17AC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9267" name="Oval 55">
            <a:extLst>
              <a:ext uri="{FF2B5EF4-FFF2-40B4-BE49-F238E27FC236}">
                <a16:creationId xmlns:a16="http://schemas.microsoft.com/office/drawing/2014/main" id="{3283A5E5-685A-4B4E-8B69-20ADEBB8B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9268" name="Oval 56">
            <a:extLst>
              <a:ext uri="{FF2B5EF4-FFF2-40B4-BE49-F238E27FC236}">
                <a16:creationId xmlns:a16="http://schemas.microsoft.com/office/drawing/2014/main" id="{6FDFD44D-EF7D-4C20-9988-46794504C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9269" name="Oval 57">
            <a:extLst>
              <a:ext uri="{FF2B5EF4-FFF2-40B4-BE49-F238E27FC236}">
                <a16:creationId xmlns:a16="http://schemas.microsoft.com/office/drawing/2014/main" id="{0A7233D0-D174-4FB6-8F19-BEA4B593A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9270" name="Oval 58">
            <a:extLst>
              <a:ext uri="{FF2B5EF4-FFF2-40B4-BE49-F238E27FC236}">
                <a16:creationId xmlns:a16="http://schemas.microsoft.com/office/drawing/2014/main" id="{DB0F1229-465F-4FCB-B88F-9CF564713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9271" name="Oval 59">
            <a:extLst>
              <a:ext uri="{FF2B5EF4-FFF2-40B4-BE49-F238E27FC236}">
                <a16:creationId xmlns:a16="http://schemas.microsoft.com/office/drawing/2014/main" id="{3875A17F-90F9-4A87-A80E-ABA3F36A7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9272" name="Oval 60">
            <a:extLst>
              <a:ext uri="{FF2B5EF4-FFF2-40B4-BE49-F238E27FC236}">
                <a16:creationId xmlns:a16="http://schemas.microsoft.com/office/drawing/2014/main" id="{8EFC105A-A41E-4FD1-ABA8-FE2B4B13F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9273" name="Oval 61">
            <a:extLst>
              <a:ext uri="{FF2B5EF4-FFF2-40B4-BE49-F238E27FC236}">
                <a16:creationId xmlns:a16="http://schemas.microsoft.com/office/drawing/2014/main" id="{925AF2F1-BC00-4763-9609-B1CFBA7F4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9274" name="Oval 62">
            <a:extLst>
              <a:ext uri="{FF2B5EF4-FFF2-40B4-BE49-F238E27FC236}">
                <a16:creationId xmlns:a16="http://schemas.microsoft.com/office/drawing/2014/main" id="{EFE1EA96-49C8-4C64-911A-5E95E1B07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9275" name="Oval 63">
            <a:extLst>
              <a:ext uri="{FF2B5EF4-FFF2-40B4-BE49-F238E27FC236}">
                <a16:creationId xmlns:a16="http://schemas.microsoft.com/office/drawing/2014/main" id="{BD95AEEA-03DC-4DC1-8B22-7EA6EDC60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8199" name="AutoShape 71">
            <a:extLst>
              <a:ext uri="{FF2B5EF4-FFF2-40B4-BE49-F238E27FC236}">
                <a16:creationId xmlns:a16="http://schemas.microsoft.com/office/drawing/2014/main" id="{C6F1CEAB-6591-495D-AE94-99C2389AA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263" y="1647825"/>
            <a:ext cx="4521200" cy="914400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ar-SA" altLang="he-IL" sz="3200">
                <a:solidFill>
                  <a:schemeClr val="bg1"/>
                </a:solidFill>
                <a:latin typeface="Times New Roman" panose="02020603050405020304" pitchFamily="18" charset="0"/>
              </a:rPr>
              <a:t>جهازالنقل يتكون من</a:t>
            </a:r>
            <a:endParaRPr lang="he-IL" altLang="he-IL" sz="32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he-IL" sz="2400">
              <a:latin typeface="Arial" panose="020B0604020202020204" pitchFamily="34" charset="0"/>
            </a:endParaRPr>
          </a:p>
        </p:txBody>
      </p:sp>
      <p:sp>
        <p:nvSpPr>
          <p:cNvPr id="48200" name="Text Box 72">
            <a:hlinkClick r:id="rId4" action="ppaction://hlinksldjump"/>
            <a:extLst>
              <a:ext uri="{FF2B5EF4-FFF2-40B4-BE49-F238E27FC236}">
                <a16:creationId xmlns:a16="http://schemas.microsoft.com/office/drawing/2014/main" id="{CFF38776-4D5D-45A4-B7CF-BC2028E33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4989513"/>
            <a:ext cx="3657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sz="1800" b="1">
                <a:solidFill>
                  <a:schemeClr val="bg1"/>
                </a:solidFill>
                <a:latin typeface="Arial" panose="020B0604020202020204" pitchFamily="34" charset="0"/>
              </a:rPr>
              <a:t>ج. </a:t>
            </a:r>
            <a:r>
              <a:rPr lang="ar-SA" altLang="he-IL" sz="1800" b="1">
                <a:solidFill>
                  <a:schemeClr val="bg1"/>
                </a:solidFill>
                <a:latin typeface="Arial" panose="020B0604020202020204" pitchFamily="34" charset="0"/>
              </a:rPr>
              <a:t>دم والقلب واوعية دموية</a:t>
            </a:r>
            <a:endParaRPr lang="en-US" altLang="he-IL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8201" name="Text Box 73">
            <a:hlinkClick r:id="rId5" action="ppaction://hlinksldjump"/>
            <a:extLst>
              <a:ext uri="{FF2B5EF4-FFF2-40B4-BE49-F238E27FC236}">
                <a16:creationId xmlns:a16="http://schemas.microsoft.com/office/drawing/2014/main" id="{96C2A350-89C3-4631-AD86-6CAE98DDB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3350" y="4892675"/>
            <a:ext cx="285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sz="1800" b="1">
                <a:solidFill>
                  <a:schemeClr val="bg1"/>
                </a:solidFill>
                <a:latin typeface="Arial" panose="020B0604020202020204" pitchFamily="34" charset="0"/>
              </a:rPr>
              <a:t>أ. </a:t>
            </a:r>
            <a:r>
              <a:rPr lang="ar-SA" altLang="he-IL" sz="1800" b="1">
                <a:solidFill>
                  <a:schemeClr val="bg1"/>
                </a:solidFill>
                <a:latin typeface="Arial" panose="020B0604020202020204" pitchFamily="34" charset="0"/>
              </a:rPr>
              <a:t>دم واعصاب عمود فقري</a:t>
            </a:r>
            <a:r>
              <a:rPr lang="ar-AE" altLang="he-IL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US" altLang="he-IL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8202" name="Text Box 74">
            <a:hlinkClick r:id="rId5" action="ppaction://hlinksldjump"/>
            <a:extLst>
              <a:ext uri="{FF2B5EF4-FFF2-40B4-BE49-F238E27FC236}">
                <a16:creationId xmlns:a16="http://schemas.microsoft.com/office/drawing/2014/main" id="{52428898-085A-47DA-9D9F-3088DF1B9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8175" y="6110288"/>
            <a:ext cx="3824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sz="1800" b="1">
                <a:solidFill>
                  <a:schemeClr val="bg1"/>
                </a:solidFill>
                <a:latin typeface="Arial" panose="020B0604020202020204" pitchFamily="34" charset="0"/>
              </a:rPr>
              <a:t>ب</a:t>
            </a:r>
            <a:r>
              <a:rPr lang="ar-SA" altLang="he-IL" sz="1800" b="1">
                <a:solidFill>
                  <a:schemeClr val="bg1"/>
                </a:solidFill>
                <a:latin typeface="Arial" panose="020B0604020202020204" pitchFamily="34" charset="0"/>
              </a:rPr>
              <a:t>كريات دم حمراء وبيضاء</a:t>
            </a:r>
            <a:endParaRPr lang="en-US" altLang="he-IL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8203" name="Text Box 75">
            <a:hlinkClick r:id="rId5" action="ppaction://hlinksldjump"/>
            <a:extLst>
              <a:ext uri="{FF2B5EF4-FFF2-40B4-BE49-F238E27FC236}">
                <a16:creationId xmlns:a16="http://schemas.microsoft.com/office/drawing/2014/main" id="{40E3F01D-6B05-47F8-A1EA-CD49CDBCB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6111875"/>
            <a:ext cx="365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sz="1800" b="1">
                <a:solidFill>
                  <a:srgbClr val="FFCC00"/>
                </a:solidFill>
                <a:latin typeface="Arial" panose="020B0604020202020204" pitchFamily="34" charset="0"/>
              </a:rPr>
              <a:t>د.</a:t>
            </a:r>
            <a:r>
              <a:rPr lang="ar-SA" altLang="he-IL" sz="1800" b="1">
                <a:solidFill>
                  <a:schemeClr val="bg1"/>
                </a:solidFill>
                <a:latin typeface="Arial" panose="020B0604020202020204" pitchFamily="34" charset="0"/>
              </a:rPr>
              <a:t>صفائج دموية كريات دم بيضاء وحمراء</a:t>
            </a:r>
            <a:endParaRPr lang="en-US" altLang="he-IL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9281" name="Group 78">
            <a:extLst>
              <a:ext uri="{FF2B5EF4-FFF2-40B4-BE49-F238E27FC236}">
                <a16:creationId xmlns:a16="http://schemas.microsoft.com/office/drawing/2014/main" id="{333AAAC9-DD06-40A6-A662-583AF257A2C3}"/>
              </a:ext>
            </a:extLst>
          </p:cNvPr>
          <p:cNvGrpSpPr>
            <a:grpSpLocks/>
          </p:cNvGrpSpPr>
          <p:nvPr/>
        </p:nvGrpSpPr>
        <p:grpSpPr bwMode="auto">
          <a:xfrm>
            <a:off x="2989263" y="3948113"/>
            <a:ext cx="1323975" cy="739775"/>
            <a:chOff x="1883" y="2487"/>
            <a:chExt cx="834" cy="466"/>
          </a:xfrm>
        </p:grpSpPr>
        <p:grpSp>
          <p:nvGrpSpPr>
            <p:cNvPr id="9282" name="Group 76">
              <a:extLst>
                <a:ext uri="{FF2B5EF4-FFF2-40B4-BE49-F238E27FC236}">
                  <a16:creationId xmlns:a16="http://schemas.microsoft.com/office/drawing/2014/main" id="{3DC857F0-C578-487C-82C3-1BF61E29B4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1" y="2514"/>
              <a:ext cx="816" cy="432"/>
              <a:chOff x="1920" y="2496"/>
              <a:chExt cx="816" cy="432"/>
            </a:xfrm>
          </p:grpSpPr>
          <p:sp>
            <p:nvSpPr>
              <p:cNvPr id="9284" name="Oval 14">
                <a:hlinkClick r:id="rId6"/>
                <a:extLst>
                  <a:ext uri="{FF2B5EF4-FFF2-40B4-BE49-F238E27FC236}">
                    <a16:creationId xmlns:a16="http://schemas.microsoft.com/office/drawing/2014/main" id="{27CFE47B-7482-4750-A3E2-B103C48AB8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2496"/>
                <a:ext cx="816" cy="432"/>
              </a:xfrm>
              <a:prstGeom prst="ellipse">
                <a:avLst/>
              </a:prstGeom>
              <a:noFill/>
              <a:ln w="57150">
                <a:solidFill>
                  <a:srgbClr val="33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r" rtl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Rockwell" panose="02060603020205020403" pitchFamily="18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2pPr>
                <a:lvl3pPr marL="1143000" indent="-228600" algn="r" rtl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3pPr>
                <a:lvl4pPr marL="1600200" indent="-228600" algn="r" rtl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4pPr>
                <a:lvl5pPr marL="2057400" indent="-228600" algn="r" rtl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5pPr>
                <a:lvl6pPr marL="25146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6pPr>
                <a:lvl7pPr marL="29718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7pPr>
                <a:lvl8pPr marL="34290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8pPr>
                <a:lvl9pPr marL="38862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9pPr>
              </a:lstStyle>
              <a:p>
                <a:pPr algn="l" rtl="0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he-IL" altLang="he-I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85" name="AutoShape 65">
                <a:extLst>
                  <a:ext uri="{FF2B5EF4-FFF2-40B4-BE49-F238E27FC236}">
                    <a16:creationId xmlns:a16="http://schemas.microsoft.com/office/drawing/2014/main" id="{CB9E1713-8A7A-488F-B62A-3D3DF07B0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030" y="2664"/>
                <a:ext cx="192" cy="192"/>
              </a:xfrm>
              <a:prstGeom prst="flowChartDisplay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r" rtl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Rockwell" panose="02060603020205020403" pitchFamily="18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2pPr>
                <a:lvl3pPr marL="1143000" indent="-228600" algn="r" rtl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3pPr>
                <a:lvl4pPr marL="1600200" indent="-228600" algn="r" rtl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4pPr>
                <a:lvl5pPr marL="2057400" indent="-228600" algn="r" rtl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5pPr>
                <a:lvl6pPr marL="25146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6pPr>
                <a:lvl7pPr marL="29718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7pPr>
                <a:lvl8pPr marL="34290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8pPr>
                <a:lvl9pPr marL="38862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9pPr>
              </a:lstStyle>
              <a:p>
                <a:pPr algn="l" rtl="0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he-IL" altLang="he-I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86" name="Oval 66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D15DA047-101E-4450-A6D7-95C8C2FE90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8" y="2568"/>
                <a:ext cx="96" cy="96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r" rtl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Rockwell" panose="02060603020205020403" pitchFamily="18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2pPr>
                <a:lvl3pPr marL="1143000" indent="-228600" algn="r" rtl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3pPr>
                <a:lvl4pPr marL="1600200" indent="-228600" algn="r" rtl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4pPr>
                <a:lvl5pPr marL="2057400" indent="-228600" algn="r" rtl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5pPr>
                <a:lvl6pPr marL="25146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6pPr>
                <a:lvl7pPr marL="29718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7pPr>
                <a:lvl8pPr marL="34290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8pPr>
                <a:lvl9pPr marL="38862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9pPr>
              </a:lstStyle>
              <a:p>
                <a:pPr algn="l" rtl="0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he-IL" altLang="he-I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87" name="AutoShape 67">
                <a:extLst>
                  <a:ext uri="{FF2B5EF4-FFF2-40B4-BE49-F238E27FC236}">
                    <a16:creationId xmlns:a16="http://schemas.microsoft.com/office/drawing/2014/main" id="{670F161B-173E-4301-8644-2E1D4E49A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22" y="2712"/>
                <a:ext cx="192" cy="192"/>
              </a:xfrm>
              <a:prstGeom prst="flowChartDisplay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r" rtl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Rockwell" panose="02060603020205020403" pitchFamily="18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2pPr>
                <a:lvl3pPr marL="1143000" indent="-228600" algn="r" rtl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3pPr>
                <a:lvl4pPr marL="1600200" indent="-228600" algn="r" rtl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4pPr>
                <a:lvl5pPr marL="2057400" indent="-228600" algn="r" rtl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5pPr>
                <a:lvl6pPr marL="25146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6pPr>
                <a:lvl7pPr marL="29718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7pPr>
                <a:lvl8pPr marL="34290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8pPr>
                <a:lvl9pPr marL="38862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9pPr>
              </a:lstStyle>
              <a:p>
                <a:pPr algn="l" rtl="0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he-IL" altLang="he-I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88" name="Oval 68">
                <a:extLst>
                  <a:ext uri="{FF2B5EF4-FFF2-40B4-BE49-F238E27FC236}">
                    <a16:creationId xmlns:a16="http://schemas.microsoft.com/office/drawing/2014/main" id="{FA1A39C9-4A87-4999-9E9B-A94C15958A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0" y="2616"/>
                <a:ext cx="96" cy="96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r" rtl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Rockwell" panose="02060603020205020403" pitchFamily="18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2pPr>
                <a:lvl3pPr marL="1143000" indent="-228600" algn="r" rtl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3pPr>
                <a:lvl4pPr marL="1600200" indent="-228600" algn="r" rtl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4pPr>
                <a:lvl5pPr marL="2057400" indent="-228600" algn="r" rtl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5pPr>
                <a:lvl6pPr marL="25146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6pPr>
                <a:lvl7pPr marL="29718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7pPr>
                <a:lvl8pPr marL="34290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8pPr>
                <a:lvl9pPr marL="38862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9pPr>
              </a:lstStyle>
              <a:p>
                <a:pPr algn="l" rtl="0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he-IL" altLang="he-I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89" name="AutoShape 69">
                <a:extLst>
                  <a:ext uri="{FF2B5EF4-FFF2-40B4-BE49-F238E27FC236}">
                    <a16:creationId xmlns:a16="http://schemas.microsoft.com/office/drawing/2014/main" id="{A1BF2659-502E-40EA-83E4-DFC44291D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414" y="2664"/>
                <a:ext cx="192" cy="192"/>
              </a:xfrm>
              <a:prstGeom prst="flowChartDisplay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r" rtl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Rockwell" panose="02060603020205020403" pitchFamily="18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2pPr>
                <a:lvl3pPr marL="1143000" indent="-228600" algn="r" rtl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3pPr>
                <a:lvl4pPr marL="1600200" indent="-228600" algn="r" rtl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4pPr>
                <a:lvl5pPr marL="2057400" indent="-228600" algn="r" rtl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5pPr>
                <a:lvl6pPr marL="25146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6pPr>
                <a:lvl7pPr marL="29718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7pPr>
                <a:lvl8pPr marL="34290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8pPr>
                <a:lvl9pPr marL="38862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9pPr>
              </a:lstStyle>
              <a:p>
                <a:pPr algn="l" rtl="0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he-IL" altLang="he-I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90" name="Oval 70">
                <a:extLst>
                  <a:ext uri="{FF2B5EF4-FFF2-40B4-BE49-F238E27FC236}">
                    <a16:creationId xmlns:a16="http://schemas.microsoft.com/office/drawing/2014/main" id="{C4BAF87B-3FDA-4A99-B1A2-E6B092A7D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2" y="2568"/>
                <a:ext cx="96" cy="96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r" rtl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Rockwell" panose="02060603020205020403" pitchFamily="18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2pPr>
                <a:lvl3pPr marL="1143000" indent="-228600" algn="r" rtl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3pPr>
                <a:lvl4pPr marL="1600200" indent="-228600" algn="r" rtl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4pPr>
                <a:lvl5pPr marL="2057400" indent="-228600" algn="r" rtl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5pPr>
                <a:lvl6pPr marL="25146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6pPr>
                <a:lvl7pPr marL="29718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7pPr>
                <a:lvl8pPr marL="34290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8pPr>
                <a:lvl9pPr marL="38862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9pPr>
              </a:lstStyle>
              <a:p>
                <a:pPr algn="l" rtl="0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he-IL" altLang="he-IL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9283" name="Oval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6849E8C1-8E6B-4E52-AF12-99931A924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3" y="2487"/>
              <a:ext cx="832" cy="46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advClick="0">
    <p:sndAc>
      <p:stSnd>
        <p:snd r:embed="rId3" name="sound00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99" grpId="0" animBg="1" autoUpdateAnimBg="0"/>
      <p:bldP spid="48200" grpId="0"/>
      <p:bldP spid="48201" grpId="0" autoUpdateAnimBg="0"/>
      <p:bldP spid="48202" grpId="0" autoUpdateAnimBg="0"/>
      <p:bldP spid="4820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4E06C1A-6284-4C59-89AB-ABB78586E8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84588" y="242888"/>
            <a:ext cx="8229600" cy="1143000"/>
          </a:xfrm>
        </p:spPr>
        <p:txBody>
          <a:bodyPr rtlCol="0" anchor="t"/>
          <a:lstStyle/>
          <a:p>
            <a:pPr fontAlgn="auto">
              <a:spcAft>
                <a:spcPts val="0"/>
              </a:spcAft>
              <a:defRPr/>
            </a:pPr>
            <a:r>
              <a:rPr lang="ar-AE" altLang="he-IL">
                <a:solidFill>
                  <a:schemeClr val="bg1"/>
                </a:solidFill>
                <a:cs typeface="Times New Roman" panose="02020603050405020304" pitchFamily="18" charset="0"/>
              </a:rPr>
              <a:t>رأي الجمهور</a:t>
            </a:r>
            <a:endParaRPr lang="en-US" altLang="he-IL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1267" name="Group 3">
            <a:extLst>
              <a:ext uri="{FF2B5EF4-FFF2-40B4-BE49-F238E27FC236}">
                <a16:creationId xmlns:a16="http://schemas.microsoft.com/office/drawing/2014/main" id="{365BC295-B14A-4242-B561-D3FFBF5506D9}"/>
              </a:ext>
            </a:extLst>
          </p:cNvPr>
          <p:cNvGrpSpPr>
            <a:grpSpLocks/>
          </p:cNvGrpSpPr>
          <p:nvPr/>
        </p:nvGrpSpPr>
        <p:grpSpPr bwMode="auto">
          <a:xfrm>
            <a:off x="7670800" y="3962400"/>
            <a:ext cx="781050" cy="2857500"/>
            <a:chOff x="4933" y="2521"/>
            <a:chExt cx="492" cy="1800"/>
          </a:xfrm>
        </p:grpSpPr>
        <p:sp>
          <p:nvSpPr>
            <p:cNvPr id="11283" name="Rectangle 4">
              <a:extLst>
                <a:ext uri="{FF2B5EF4-FFF2-40B4-BE49-F238E27FC236}">
                  <a16:creationId xmlns:a16="http://schemas.microsoft.com/office/drawing/2014/main" id="{074A2874-FE5D-4F7A-BF27-6DDFAD72C00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33" y="2620"/>
              <a:ext cx="492" cy="1700"/>
            </a:xfrm>
            <a:prstGeom prst="rect">
              <a:avLst/>
            </a:prstGeom>
            <a:solidFill>
              <a:srgbClr val="FFDE5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11284" name="Text Box 5">
              <a:extLst>
                <a:ext uri="{FF2B5EF4-FFF2-40B4-BE49-F238E27FC236}">
                  <a16:creationId xmlns:a16="http://schemas.microsoft.com/office/drawing/2014/main" id="{3D440BE5-4DAA-4CE5-9169-79E6ECB865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4270" y="3275"/>
              <a:ext cx="180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he-IL"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11268" name="Group 6">
            <a:extLst>
              <a:ext uri="{FF2B5EF4-FFF2-40B4-BE49-F238E27FC236}">
                <a16:creationId xmlns:a16="http://schemas.microsoft.com/office/drawing/2014/main" id="{19B2D82E-EEE9-4610-9390-3F8809CD13C0}"/>
              </a:ext>
            </a:extLst>
          </p:cNvPr>
          <p:cNvGrpSpPr>
            <a:grpSpLocks/>
          </p:cNvGrpSpPr>
          <p:nvPr/>
        </p:nvGrpSpPr>
        <p:grpSpPr bwMode="auto">
          <a:xfrm>
            <a:off x="2886075" y="2149475"/>
            <a:ext cx="750888" cy="4721225"/>
            <a:chOff x="1431" y="1346"/>
            <a:chExt cx="473" cy="2974"/>
          </a:xfrm>
        </p:grpSpPr>
        <p:sp>
          <p:nvSpPr>
            <p:cNvPr id="11281" name="Rectangle 7">
              <a:extLst>
                <a:ext uri="{FF2B5EF4-FFF2-40B4-BE49-F238E27FC236}">
                  <a16:creationId xmlns:a16="http://schemas.microsoft.com/office/drawing/2014/main" id="{D1C1C2A1-0DA3-4523-95CB-680E5CC402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431" y="1346"/>
              <a:ext cx="473" cy="2974"/>
            </a:xfrm>
            <a:prstGeom prst="rect">
              <a:avLst/>
            </a:prstGeom>
            <a:solidFill>
              <a:srgbClr val="FFDE5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11282" name="Text Box 8">
              <a:extLst>
                <a:ext uri="{FF2B5EF4-FFF2-40B4-BE49-F238E27FC236}">
                  <a16:creationId xmlns:a16="http://schemas.microsoft.com/office/drawing/2014/main" id="{CEC76F5D-AD29-4AC0-BF75-92A55691FA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508" y="2992"/>
              <a:ext cx="23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ar-SA" altLang="he-IL" sz="2400">
                  <a:latin typeface="Arial" panose="020B0604020202020204" pitchFamily="34" charset="0"/>
                </a:rPr>
                <a:t> </a:t>
              </a:r>
              <a:endParaRPr lang="en-US" altLang="he-IL"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11269" name="Group 18">
            <a:extLst>
              <a:ext uri="{FF2B5EF4-FFF2-40B4-BE49-F238E27FC236}">
                <a16:creationId xmlns:a16="http://schemas.microsoft.com/office/drawing/2014/main" id="{8BF96C6B-6CA6-4C51-8134-A2F32BA267A5}"/>
              </a:ext>
            </a:extLst>
          </p:cNvPr>
          <p:cNvGrpSpPr>
            <a:grpSpLocks/>
          </p:cNvGrpSpPr>
          <p:nvPr/>
        </p:nvGrpSpPr>
        <p:grpSpPr bwMode="auto">
          <a:xfrm>
            <a:off x="4179888" y="120650"/>
            <a:ext cx="782637" cy="6905625"/>
            <a:chOff x="2833" y="-1544"/>
            <a:chExt cx="493" cy="5864"/>
          </a:xfrm>
        </p:grpSpPr>
        <p:sp>
          <p:nvSpPr>
            <p:cNvPr id="11279" name="Rectangle 10">
              <a:extLst>
                <a:ext uri="{FF2B5EF4-FFF2-40B4-BE49-F238E27FC236}">
                  <a16:creationId xmlns:a16="http://schemas.microsoft.com/office/drawing/2014/main" id="{FD85E01C-06FA-42E4-9ED5-E0A33F6BF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" y="-1544"/>
              <a:ext cx="493" cy="5864"/>
            </a:xfrm>
            <a:prstGeom prst="rect">
              <a:avLst/>
            </a:prstGeom>
            <a:solidFill>
              <a:srgbClr val="FFDE5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11280" name="Text Box 11">
              <a:extLst>
                <a:ext uri="{FF2B5EF4-FFF2-40B4-BE49-F238E27FC236}">
                  <a16:creationId xmlns:a16="http://schemas.microsoft.com/office/drawing/2014/main" id="{9E60FADD-BF4C-442A-AB75-74E43569E4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1303" y="2330"/>
              <a:ext cx="35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he-IL"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11270" name="Group 12">
            <a:extLst>
              <a:ext uri="{FF2B5EF4-FFF2-40B4-BE49-F238E27FC236}">
                <a16:creationId xmlns:a16="http://schemas.microsoft.com/office/drawing/2014/main" id="{14838EC7-4480-403F-AC84-46EBF1D53504}"/>
              </a:ext>
            </a:extLst>
          </p:cNvPr>
          <p:cNvGrpSpPr>
            <a:grpSpLocks/>
          </p:cNvGrpSpPr>
          <p:nvPr/>
        </p:nvGrpSpPr>
        <p:grpSpPr bwMode="auto">
          <a:xfrm>
            <a:off x="5997575" y="3094038"/>
            <a:ext cx="771525" cy="3824287"/>
            <a:chOff x="3602" y="1949"/>
            <a:chExt cx="486" cy="2409"/>
          </a:xfrm>
        </p:grpSpPr>
        <p:sp>
          <p:nvSpPr>
            <p:cNvPr id="11277" name="Rectangle 13">
              <a:extLst>
                <a:ext uri="{FF2B5EF4-FFF2-40B4-BE49-F238E27FC236}">
                  <a16:creationId xmlns:a16="http://schemas.microsoft.com/office/drawing/2014/main" id="{5D073AC3-5880-4169-B77D-45E650AF6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" y="1949"/>
              <a:ext cx="486" cy="2371"/>
            </a:xfrm>
            <a:prstGeom prst="rect">
              <a:avLst/>
            </a:prstGeom>
            <a:solidFill>
              <a:srgbClr val="FFDE5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11278" name="Text Box 14">
              <a:extLst>
                <a:ext uri="{FF2B5EF4-FFF2-40B4-BE49-F238E27FC236}">
                  <a16:creationId xmlns:a16="http://schemas.microsoft.com/office/drawing/2014/main" id="{DD35F2F8-9F95-49CE-87CE-1094ADECF1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2582" y="3010"/>
              <a:ext cx="24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he-IL" sz="2400">
                <a:latin typeface="Arial" panose="020B0604020202020204" pitchFamily="34" charset="0"/>
              </a:endParaRPr>
            </a:p>
          </p:txBody>
        </p:sp>
      </p:grpSp>
      <p:sp>
        <p:nvSpPr>
          <p:cNvPr id="65551" name="AutoShape 15">
            <a:hlinkClick r:id="rId4" action="ppaction://hlinksldjump" highlightClick="1">
              <a:snd r:embed="rId5" name="arrow.wav"/>
            </a:hlinkClick>
            <a:extLst>
              <a:ext uri="{FF2B5EF4-FFF2-40B4-BE49-F238E27FC236}">
                <a16:creationId xmlns:a16="http://schemas.microsoft.com/office/drawing/2014/main" id="{E95B27E6-9FF1-4EE4-BAD1-3D978C38C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4511675"/>
            <a:ext cx="427038" cy="488950"/>
          </a:xfrm>
          <a:prstGeom prst="actionButtonReturn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1272" name="Text Box 17">
            <a:extLst>
              <a:ext uri="{FF2B5EF4-FFF2-40B4-BE49-F238E27FC236}">
                <a16:creationId xmlns:a16="http://schemas.microsoft.com/office/drawing/2014/main" id="{3B74E240-D1D0-4272-80B5-AE4A52C06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5002213"/>
            <a:ext cx="1162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ar-AE" altLang="he-IL" sz="1800">
                <a:solidFill>
                  <a:schemeClr val="bg1"/>
                </a:solidFill>
                <a:latin typeface="Times New Roman" panose="02020603050405020304" pitchFamily="18" charset="0"/>
              </a:rPr>
              <a:t>العودة للسؤال</a:t>
            </a:r>
            <a:endParaRPr lang="en-US" altLang="he-IL" sz="18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3" name="מלבן 1">
            <a:extLst>
              <a:ext uri="{FF2B5EF4-FFF2-40B4-BE49-F238E27FC236}">
                <a16:creationId xmlns:a16="http://schemas.microsoft.com/office/drawing/2014/main" id="{86C046B4-2DD2-4A81-98B7-A7A7BBED907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673225" y="4845050"/>
            <a:ext cx="3098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/>
            <a:r>
              <a:rPr lang="ar-SA" altLang="he-IL" b="1">
                <a:solidFill>
                  <a:schemeClr val="bg1"/>
                </a:solidFill>
                <a:latin typeface="Arial" panose="020B0604020202020204" pitchFamily="34" charset="0"/>
              </a:rPr>
              <a:t>صفائج دموية كريات دم بيضاء وحمراء</a:t>
            </a:r>
            <a:endParaRPr lang="he-IL" altLang="he-IL"/>
          </a:p>
        </p:txBody>
      </p:sp>
      <p:sp>
        <p:nvSpPr>
          <p:cNvPr id="11274" name="מלבן 2">
            <a:extLst>
              <a:ext uri="{FF2B5EF4-FFF2-40B4-BE49-F238E27FC236}">
                <a16:creationId xmlns:a16="http://schemas.microsoft.com/office/drawing/2014/main" id="{BAE03E39-7128-4CCD-93BB-82F5F0290EA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040063" y="3714750"/>
            <a:ext cx="2946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/>
            <a:r>
              <a:rPr lang="ar-SA" altLang="he-IL" b="1">
                <a:solidFill>
                  <a:schemeClr val="bg1"/>
                </a:solidFill>
                <a:latin typeface="Arial" panose="020B0604020202020204" pitchFamily="34" charset="0"/>
              </a:rPr>
              <a:t>دم والقلب واوعية دموية</a:t>
            </a:r>
            <a:endParaRPr lang="he-IL" altLang="he-IL"/>
          </a:p>
        </p:txBody>
      </p:sp>
      <p:sp>
        <p:nvSpPr>
          <p:cNvPr id="11275" name="מלבן 4">
            <a:extLst>
              <a:ext uri="{FF2B5EF4-FFF2-40B4-BE49-F238E27FC236}">
                <a16:creationId xmlns:a16="http://schemas.microsoft.com/office/drawing/2014/main" id="{4DE9C557-36EB-470F-8DC8-B968B131B980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428457" y="4791869"/>
            <a:ext cx="2062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/>
            <a:r>
              <a:rPr lang="ar-SA" altLang="he-IL" b="1">
                <a:solidFill>
                  <a:schemeClr val="bg1"/>
                </a:solidFill>
                <a:latin typeface="Arial" panose="020B0604020202020204" pitchFamily="34" charset="0"/>
              </a:rPr>
              <a:t>دم واعصاب عمود فقري</a:t>
            </a:r>
            <a:r>
              <a:rPr lang="ar-AE" altLang="he-IL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he-IL" altLang="he-IL"/>
          </a:p>
        </p:txBody>
      </p:sp>
      <p:sp>
        <p:nvSpPr>
          <p:cNvPr id="11276" name="מלבן 5">
            <a:extLst>
              <a:ext uri="{FF2B5EF4-FFF2-40B4-BE49-F238E27FC236}">
                <a16:creationId xmlns:a16="http://schemas.microsoft.com/office/drawing/2014/main" id="{4B48B8A2-EB7B-4C4F-B6CA-7CB18FDD6FD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076281" y="5283994"/>
            <a:ext cx="2035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/>
            <a:r>
              <a:rPr lang="ar-SA" altLang="he-IL" b="1">
                <a:solidFill>
                  <a:schemeClr val="bg1"/>
                </a:solidFill>
                <a:latin typeface="Arial" panose="020B0604020202020204" pitchFamily="34" charset="0"/>
              </a:rPr>
              <a:t>كريات دم حمراء وبيضاء</a:t>
            </a:r>
            <a:endParaRPr lang="he-IL" altLang="he-IL"/>
          </a:p>
        </p:txBody>
      </p:sp>
    </p:spTree>
  </p:cSld>
  <p:clrMapOvr>
    <a:masterClrMapping/>
  </p:clrMapOvr>
  <p:transition advClick="0">
    <p:sndAc>
      <p:stSnd>
        <p:snd r:embed="rId3" name="sound00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48E481A7-8A91-49D9-838E-9047E14B0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9E90DA7A-9F51-4935-9DE0-55CAFDA21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517207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3316" name="Text Box 5">
            <a:extLst>
              <a:ext uri="{FF2B5EF4-FFF2-40B4-BE49-F238E27FC236}">
                <a16:creationId xmlns:a16="http://schemas.microsoft.com/office/drawing/2014/main" id="{07A0F5AE-A197-42D4-8B46-6B73FFE8C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7" name="Text Box 6">
            <a:extLst>
              <a:ext uri="{FF2B5EF4-FFF2-40B4-BE49-F238E27FC236}">
                <a16:creationId xmlns:a16="http://schemas.microsoft.com/office/drawing/2014/main" id="{B5C4D3DB-4D1F-4944-9AF8-86978396A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8" name="Text Box 7">
            <a:extLst>
              <a:ext uri="{FF2B5EF4-FFF2-40B4-BE49-F238E27FC236}">
                <a16:creationId xmlns:a16="http://schemas.microsoft.com/office/drawing/2014/main" id="{19E7B28B-39D3-481E-967A-7DF85FFC3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9" name="Text Box 8">
            <a:extLst>
              <a:ext uri="{FF2B5EF4-FFF2-40B4-BE49-F238E27FC236}">
                <a16:creationId xmlns:a16="http://schemas.microsoft.com/office/drawing/2014/main" id="{E8E43A06-F265-4D54-8C88-FDC4C4407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0" name="Text Box 9">
            <a:extLst>
              <a:ext uri="{FF2B5EF4-FFF2-40B4-BE49-F238E27FC236}">
                <a16:creationId xmlns:a16="http://schemas.microsoft.com/office/drawing/2014/main" id="{86D92A1C-D5D8-4C43-9A6E-2E97B0E75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1" name="Text Box 10">
            <a:extLst>
              <a:ext uri="{FF2B5EF4-FFF2-40B4-BE49-F238E27FC236}">
                <a16:creationId xmlns:a16="http://schemas.microsoft.com/office/drawing/2014/main" id="{0A1CA1CB-B42E-425E-8E45-6148BD44C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2" name="Text Box 11">
            <a:extLst>
              <a:ext uri="{FF2B5EF4-FFF2-40B4-BE49-F238E27FC236}">
                <a16:creationId xmlns:a16="http://schemas.microsoft.com/office/drawing/2014/main" id="{D27A6F59-E629-429C-A638-FD7806B6D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3" name="Text Box 12">
            <a:extLst>
              <a:ext uri="{FF2B5EF4-FFF2-40B4-BE49-F238E27FC236}">
                <a16:creationId xmlns:a16="http://schemas.microsoft.com/office/drawing/2014/main" id="{AF922705-A8B4-4EC5-A90D-2963F1C94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4" name="Text Box 13">
            <a:extLst>
              <a:ext uri="{FF2B5EF4-FFF2-40B4-BE49-F238E27FC236}">
                <a16:creationId xmlns:a16="http://schemas.microsoft.com/office/drawing/2014/main" id="{E402B80C-52E8-42EE-A086-F457751EF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5" name="Text Box 14">
            <a:extLst>
              <a:ext uri="{FF2B5EF4-FFF2-40B4-BE49-F238E27FC236}">
                <a16:creationId xmlns:a16="http://schemas.microsoft.com/office/drawing/2014/main" id="{A9A41740-1A56-4B8A-8790-61A92F6F9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6" name="Text Box 15">
            <a:extLst>
              <a:ext uri="{FF2B5EF4-FFF2-40B4-BE49-F238E27FC236}">
                <a16:creationId xmlns:a16="http://schemas.microsoft.com/office/drawing/2014/main" id="{89B7799B-0822-4036-8380-AC947BF5A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3327" name="Text Box 16">
            <a:extLst>
              <a:ext uri="{FF2B5EF4-FFF2-40B4-BE49-F238E27FC236}">
                <a16:creationId xmlns:a16="http://schemas.microsoft.com/office/drawing/2014/main" id="{770D3706-1D8D-481D-9458-DBB4F56F3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8" name="Text Box 17">
            <a:extLst>
              <a:ext uri="{FF2B5EF4-FFF2-40B4-BE49-F238E27FC236}">
                <a16:creationId xmlns:a16="http://schemas.microsoft.com/office/drawing/2014/main" id="{A04A8553-124C-4731-BE0D-CE3EF4655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9" name="Text Box 18">
            <a:extLst>
              <a:ext uri="{FF2B5EF4-FFF2-40B4-BE49-F238E27FC236}">
                <a16:creationId xmlns:a16="http://schemas.microsoft.com/office/drawing/2014/main" id="{F6EF367A-B28C-42B3-8B76-C90772465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30" name="Text Box 19">
            <a:extLst>
              <a:ext uri="{FF2B5EF4-FFF2-40B4-BE49-F238E27FC236}">
                <a16:creationId xmlns:a16="http://schemas.microsoft.com/office/drawing/2014/main" id="{36C3E492-E9D1-44E9-A320-EA10E8B88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31" name="Text Box 20">
            <a:extLst>
              <a:ext uri="{FF2B5EF4-FFF2-40B4-BE49-F238E27FC236}">
                <a16:creationId xmlns:a16="http://schemas.microsoft.com/office/drawing/2014/main" id="{3EA64C50-2700-4CBF-83D9-EBECFBB53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32" name="Text Box 21">
            <a:extLst>
              <a:ext uri="{FF2B5EF4-FFF2-40B4-BE49-F238E27FC236}">
                <a16:creationId xmlns:a16="http://schemas.microsoft.com/office/drawing/2014/main" id="{B2561B7D-99D1-44FC-825B-6BCE6C7F5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33" name="Text Box 22">
            <a:extLst>
              <a:ext uri="{FF2B5EF4-FFF2-40B4-BE49-F238E27FC236}">
                <a16:creationId xmlns:a16="http://schemas.microsoft.com/office/drawing/2014/main" id="{BF9880F8-EAC0-4261-8ED6-16A8387F4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34" name="Text Box 23">
            <a:extLst>
              <a:ext uri="{FF2B5EF4-FFF2-40B4-BE49-F238E27FC236}">
                <a16:creationId xmlns:a16="http://schemas.microsoft.com/office/drawing/2014/main" id="{6FBDC9DE-386D-4594-B649-B8CEC0F1C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35" name="Text Box 24">
            <a:extLst>
              <a:ext uri="{FF2B5EF4-FFF2-40B4-BE49-F238E27FC236}">
                <a16:creationId xmlns:a16="http://schemas.microsoft.com/office/drawing/2014/main" id="{2A9954E7-B8C1-4C21-A3C1-4FA8C819A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36" name="Text Box 25">
            <a:extLst>
              <a:ext uri="{FF2B5EF4-FFF2-40B4-BE49-F238E27FC236}">
                <a16:creationId xmlns:a16="http://schemas.microsoft.com/office/drawing/2014/main" id="{B5C2B147-4AC2-4633-B747-FDEB1FFBA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37" name="Text Box 26">
            <a:extLst>
              <a:ext uri="{FF2B5EF4-FFF2-40B4-BE49-F238E27FC236}">
                <a16:creationId xmlns:a16="http://schemas.microsoft.com/office/drawing/2014/main" id="{A14914C1-C81C-40C2-9E67-35F705812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38" name="Text Box 27">
            <a:extLst>
              <a:ext uri="{FF2B5EF4-FFF2-40B4-BE49-F238E27FC236}">
                <a16:creationId xmlns:a16="http://schemas.microsoft.com/office/drawing/2014/main" id="{F6556495-CAF8-4EB4-90B6-46BF99451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39" name="Text Box 28">
            <a:extLst>
              <a:ext uri="{FF2B5EF4-FFF2-40B4-BE49-F238E27FC236}">
                <a16:creationId xmlns:a16="http://schemas.microsoft.com/office/drawing/2014/main" id="{CD9B96B1-E2BA-416D-AE74-1E4CAA151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40" name="Text Box 29">
            <a:extLst>
              <a:ext uri="{FF2B5EF4-FFF2-40B4-BE49-F238E27FC236}">
                <a16:creationId xmlns:a16="http://schemas.microsoft.com/office/drawing/2014/main" id="{8EAE9103-AA27-4BDC-AD19-2337D9325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41" name="Text Box 30">
            <a:extLst>
              <a:ext uri="{FF2B5EF4-FFF2-40B4-BE49-F238E27FC236}">
                <a16:creationId xmlns:a16="http://schemas.microsoft.com/office/drawing/2014/main" id="{76A36774-2039-4C7B-9B9E-CD414A0DC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$1,000</a:t>
            </a:r>
          </a:p>
        </p:txBody>
      </p:sp>
      <p:sp>
        <p:nvSpPr>
          <p:cNvPr id="13342" name="Text Box 31">
            <a:extLst>
              <a:ext uri="{FF2B5EF4-FFF2-40B4-BE49-F238E27FC236}">
                <a16:creationId xmlns:a16="http://schemas.microsoft.com/office/drawing/2014/main" id="{32C29E69-238A-4C1F-88A6-EA6BF7153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43" name="Text Box 32">
            <a:extLst>
              <a:ext uri="{FF2B5EF4-FFF2-40B4-BE49-F238E27FC236}">
                <a16:creationId xmlns:a16="http://schemas.microsoft.com/office/drawing/2014/main" id="{EEBC2CEA-3B4F-4B60-AD61-1492B78D2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44" name="Text Box 33">
            <a:extLst>
              <a:ext uri="{FF2B5EF4-FFF2-40B4-BE49-F238E27FC236}">
                <a16:creationId xmlns:a16="http://schemas.microsoft.com/office/drawing/2014/main" id="{B287F5D5-3D7B-4A18-9FC4-EFBF2122F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45" name="Text Box 34">
            <a:extLst>
              <a:ext uri="{FF2B5EF4-FFF2-40B4-BE49-F238E27FC236}">
                <a16:creationId xmlns:a16="http://schemas.microsoft.com/office/drawing/2014/main" id="{DA4224F9-EA4C-42AC-83AE-36FEADF27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46" name="Oval 35">
            <a:extLst>
              <a:ext uri="{FF2B5EF4-FFF2-40B4-BE49-F238E27FC236}">
                <a16:creationId xmlns:a16="http://schemas.microsoft.com/office/drawing/2014/main" id="{2BA3FB35-C824-43E1-9EF3-EE95BFDC6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3347" name="Oval 36">
            <a:extLst>
              <a:ext uri="{FF2B5EF4-FFF2-40B4-BE49-F238E27FC236}">
                <a16:creationId xmlns:a16="http://schemas.microsoft.com/office/drawing/2014/main" id="{FB4D8A2E-B651-47FB-8C77-9C9D03CFB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3348" name="Oval 37">
            <a:extLst>
              <a:ext uri="{FF2B5EF4-FFF2-40B4-BE49-F238E27FC236}">
                <a16:creationId xmlns:a16="http://schemas.microsoft.com/office/drawing/2014/main" id="{40A0926F-2537-4A85-97E2-104A6F72A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3349" name="Oval 38">
            <a:extLst>
              <a:ext uri="{FF2B5EF4-FFF2-40B4-BE49-F238E27FC236}">
                <a16:creationId xmlns:a16="http://schemas.microsoft.com/office/drawing/2014/main" id="{BB381810-2FB9-42BA-9990-A83B47DA4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3350" name="Oval 39">
            <a:extLst>
              <a:ext uri="{FF2B5EF4-FFF2-40B4-BE49-F238E27FC236}">
                <a16:creationId xmlns:a16="http://schemas.microsoft.com/office/drawing/2014/main" id="{E1D26F7B-E152-49F3-B788-B6EB8C6CD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3351" name="Oval 40">
            <a:extLst>
              <a:ext uri="{FF2B5EF4-FFF2-40B4-BE49-F238E27FC236}">
                <a16:creationId xmlns:a16="http://schemas.microsoft.com/office/drawing/2014/main" id="{D3146592-D5FE-405F-9B99-EC0FEE8D9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3352" name="Oval 41">
            <a:extLst>
              <a:ext uri="{FF2B5EF4-FFF2-40B4-BE49-F238E27FC236}">
                <a16:creationId xmlns:a16="http://schemas.microsoft.com/office/drawing/2014/main" id="{C59C3009-E3F8-4B98-AA9D-CDD860E18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3353" name="Oval 42">
            <a:extLst>
              <a:ext uri="{FF2B5EF4-FFF2-40B4-BE49-F238E27FC236}">
                <a16:creationId xmlns:a16="http://schemas.microsoft.com/office/drawing/2014/main" id="{C35425D6-2BF4-4EB3-A1A4-FC535EDBA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3354" name="Oval 43">
            <a:extLst>
              <a:ext uri="{FF2B5EF4-FFF2-40B4-BE49-F238E27FC236}">
                <a16:creationId xmlns:a16="http://schemas.microsoft.com/office/drawing/2014/main" id="{397932F5-DB35-4C31-875A-33F78DA6A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3355" name="Oval 44">
            <a:extLst>
              <a:ext uri="{FF2B5EF4-FFF2-40B4-BE49-F238E27FC236}">
                <a16:creationId xmlns:a16="http://schemas.microsoft.com/office/drawing/2014/main" id="{D80D1FEB-DCD5-4371-923D-F1EE09216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3356" name="Oval 45">
            <a:extLst>
              <a:ext uri="{FF2B5EF4-FFF2-40B4-BE49-F238E27FC236}">
                <a16:creationId xmlns:a16="http://schemas.microsoft.com/office/drawing/2014/main" id="{968614A2-BC13-43E8-B8DE-DB828B67E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3357" name="Oval 46">
            <a:extLst>
              <a:ext uri="{FF2B5EF4-FFF2-40B4-BE49-F238E27FC236}">
                <a16:creationId xmlns:a16="http://schemas.microsoft.com/office/drawing/2014/main" id="{B907687A-BF93-4942-ABE6-555349E8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3358" name="Oval 47">
            <a:extLst>
              <a:ext uri="{FF2B5EF4-FFF2-40B4-BE49-F238E27FC236}">
                <a16:creationId xmlns:a16="http://schemas.microsoft.com/office/drawing/2014/main" id="{844D159E-EA46-47A7-BF63-0AFB7CDB7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3359" name="Oval 48">
            <a:extLst>
              <a:ext uri="{FF2B5EF4-FFF2-40B4-BE49-F238E27FC236}">
                <a16:creationId xmlns:a16="http://schemas.microsoft.com/office/drawing/2014/main" id="{4C0B0012-20B1-4A0B-B978-AE0934586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3360" name="Oval 49">
            <a:extLst>
              <a:ext uri="{FF2B5EF4-FFF2-40B4-BE49-F238E27FC236}">
                <a16:creationId xmlns:a16="http://schemas.microsoft.com/office/drawing/2014/main" id="{1F77EC1F-9BB6-4F12-B733-22181BDCD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3361" name="AutoShape 5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A2732BC-EC29-4588-BE5D-A02D64846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1538" y="6370638"/>
            <a:ext cx="325437" cy="331787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pic>
        <p:nvPicPr>
          <p:cNvPr id="13362" name="תמונה 1">
            <a:extLst>
              <a:ext uri="{FF2B5EF4-FFF2-40B4-BE49-F238E27FC236}">
                <a16:creationId xmlns:a16="http://schemas.microsoft.com/office/drawing/2014/main" id="{94DD7946-4217-4B65-9E52-0F3811CF5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4175125"/>
            <a:ext cx="2770188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sound00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6635EFCD-7096-4ACD-B96B-859959111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29038"/>
            <a:ext cx="9144000" cy="3128962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5363" name="AutoShape 4">
            <a:hlinkClick r:id="rId4" action="ppaction://hlinksldjump"/>
            <a:extLst>
              <a:ext uri="{FF2B5EF4-FFF2-40B4-BE49-F238E27FC236}">
                <a16:creationId xmlns:a16="http://schemas.microsoft.com/office/drawing/2014/main" id="{1A6DF31D-1BC3-4BB7-A8E4-50B894C87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" name="AutoShape 5">
            <a:hlinkClick r:id="rId4" action="ppaction://hlinksldjump"/>
            <a:extLst>
              <a:ext uri="{FF2B5EF4-FFF2-40B4-BE49-F238E27FC236}">
                <a16:creationId xmlns:a16="http://schemas.microsoft.com/office/drawing/2014/main" id="{03B321E1-A01D-49E4-98B5-533E73429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5365" name="AutoShape 6">
            <a:extLst>
              <a:ext uri="{FF2B5EF4-FFF2-40B4-BE49-F238E27FC236}">
                <a16:creationId xmlns:a16="http://schemas.microsoft.com/office/drawing/2014/main" id="{E73A31A8-0EEB-4850-BB0C-6EB3E7495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>
              <a:latin typeface="Times New Roman" panose="02020603050405020304" pitchFamily="18" charset="0"/>
            </a:endParaRPr>
          </a:p>
        </p:txBody>
      </p:sp>
      <p:sp>
        <p:nvSpPr>
          <p:cNvPr id="15366" name="AutoShape 7">
            <a:extLst>
              <a:ext uri="{FF2B5EF4-FFF2-40B4-BE49-F238E27FC236}">
                <a16:creationId xmlns:a16="http://schemas.microsoft.com/office/drawing/2014/main" id="{D7DE3EF8-AE50-413F-BDA8-3F24071A3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5367" name="Line 8">
            <a:extLst>
              <a:ext uri="{FF2B5EF4-FFF2-40B4-BE49-F238E27FC236}">
                <a16:creationId xmlns:a16="http://schemas.microsoft.com/office/drawing/2014/main" id="{C8075A7A-A62A-45FC-9EB4-B7EDC271DC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5368" name="Line 9">
            <a:extLst>
              <a:ext uri="{FF2B5EF4-FFF2-40B4-BE49-F238E27FC236}">
                <a16:creationId xmlns:a16="http://schemas.microsoft.com/office/drawing/2014/main" id="{630D442B-C916-4FEF-8EE9-14D5950A82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5369" name="Line 10">
            <a:extLst>
              <a:ext uri="{FF2B5EF4-FFF2-40B4-BE49-F238E27FC236}">
                <a16:creationId xmlns:a16="http://schemas.microsoft.com/office/drawing/2014/main" id="{374E7416-1C63-4FC9-B5F7-EE32C8BEAF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5370" name="Line 11">
            <a:extLst>
              <a:ext uri="{FF2B5EF4-FFF2-40B4-BE49-F238E27FC236}">
                <a16:creationId xmlns:a16="http://schemas.microsoft.com/office/drawing/2014/main" id="{EC97B514-BFFE-4C7B-AB0D-1706D5AF04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5371" name="Line 12">
            <a:extLst>
              <a:ext uri="{FF2B5EF4-FFF2-40B4-BE49-F238E27FC236}">
                <a16:creationId xmlns:a16="http://schemas.microsoft.com/office/drawing/2014/main" id="{8AEF1628-D0CA-415B-B89D-639C198E51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5372" name="Line 13">
            <a:extLst>
              <a:ext uri="{FF2B5EF4-FFF2-40B4-BE49-F238E27FC236}">
                <a16:creationId xmlns:a16="http://schemas.microsoft.com/office/drawing/2014/main" id="{908C7D03-7E60-4F06-BA9A-1797B0252F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5373" name="Oval 18">
            <a:hlinkClick r:id="rId5" action="ppaction://hlinksldjump"/>
            <a:extLst>
              <a:ext uri="{FF2B5EF4-FFF2-40B4-BE49-F238E27FC236}">
                <a16:creationId xmlns:a16="http://schemas.microsoft.com/office/drawing/2014/main" id="{4EB3FDFB-14BF-4046-AC7F-34A9ACA21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5374" name="Text Box 21">
            <a:hlinkClick r:id="rId5" action="ppaction://hlinksldjump"/>
            <a:extLst>
              <a:ext uri="{FF2B5EF4-FFF2-40B4-BE49-F238E27FC236}">
                <a16:creationId xmlns:a16="http://schemas.microsoft.com/office/drawing/2014/main" id="{094EC1A7-D175-48BC-B4FE-1F80723A4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 b="1">
                <a:solidFill>
                  <a:schemeClr val="bg1"/>
                </a:solidFill>
                <a:latin typeface="Arial" panose="020B0604020202020204" pitchFamily="34" charset="0"/>
              </a:rPr>
              <a:t>50:50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5" name="Rectangle 22">
            <a:extLst>
              <a:ext uri="{FF2B5EF4-FFF2-40B4-BE49-F238E27FC236}">
                <a16:creationId xmlns:a16="http://schemas.microsoft.com/office/drawing/2014/main" id="{55C6B12C-BBFB-4770-8A71-A9F1EA6BA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5376" name="Text Box 23">
            <a:extLst>
              <a:ext uri="{FF2B5EF4-FFF2-40B4-BE49-F238E27FC236}">
                <a16:creationId xmlns:a16="http://schemas.microsoft.com/office/drawing/2014/main" id="{26876F03-7F38-4BAE-9D9E-332143B38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7" name="Text Box 24">
            <a:extLst>
              <a:ext uri="{FF2B5EF4-FFF2-40B4-BE49-F238E27FC236}">
                <a16:creationId xmlns:a16="http://schemas.microsoft.com/office/drawing/2014/main" id="{32D23428-08C1-498F-82EB-FB7CA1CA8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8" name="Text Box 25">
            <a:extLst>
              <a:ext uri="{FF2B5EF4-FFF2-40B4-BE49-F238E27FC236}">
                <a16:creationId xmlns:a16="http://schemas.microsoft.com/office/drawing/2014/main" id="{AC00BF35-8532-4CBB-AF00-E36DD2275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9" name="Text Box 26">
            <a:extLst>
              <a:ext uri="{FF2B5EF4-FFF2-40B4-BE49-F238E27FC236}">
                <a16:creationId xmlns:a16="http://schemas.microsoft.com/office/drawing/2014/main" id="{6DCABDC1-5BC2-41CF-9BA1-E41378E23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0" name="Text Box 27">
            <a:extLst>
              <a:ext uri="{FF2B5EF4-FFF2-40B4-BE49-F238E27FC236}">
                <a16:creationId xmlns:a16="http://schemas.microsoft.com/office/drawing/2014/main" id="{F4E509B6-3DB2-477A-A004-006B49B32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1" name="Text Box 28">
            <a:extLst>
              <a:ext uri="{FF2B5EF4-FFF2-40B4-BE49-F238E27FC236}">
                <a16:creationId xmlns:a16="http://schemas.microsoft.com/office/drawing/2014/main" id="{28DDC85A-A1CD-4583-AF83-8C26C2E81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2" name="Rectangle 29">
            <a:extLst>
              <a:ext uri="{FF2B5EF4-FFF2-40B4-BE49-F238E27FC236}">
                <a16:creationId xmlns:a16="http://schemas.microsoft.com/office/drawing/2014/main" id="{48483EC5-1241-491C-8992-6D0E3BD76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404336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5383" name="Text Box 30">
            <a:extLst>
              <a:ext uri="{FF2B5EF4-FFF2-40B4-BE49-F238E27FC236}">
                <a16:creationId xmlns:a16="http://schemas.microsoft.com/office/drawing/2014/main" id="{BBC99249-F97D-413A-8B82-5EC222EF7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4" name="Text Box 31">
            <a:extLst>
              <a:ext uri="{FF2B5EF4-FFF2-40B4-BE49-F238E27FC236}">
                <a16:creationId xmlns:a16="http://schemas.microsoft.com/office/drawing/2014/main" id="{CA83F9D7-2457-4D7B-9A75-3A2571548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5" name="Text Box 32">
            <a:extLst>
              <a:ext uri="{FF2B5EF4-FFF2-40B4-BE49-F238E27FC236}">
                <a16:creationId xmlns:a16="http://schemas.microsoft.com/office/drawing/2014/main" id="{D94AA21F-186F-405B-99A8-5D44AB56B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6" name="Text Box 33">
            <a:extLst>
              <a:ext uri="{FF2B5EF4-FFF2-40B4-BE49-F238E27FC236}">
                <a16:creationId xmlns:a16="http://schemas.microsoft.com/office/drawing/2014/main" id="{FCD81531-814D-41B0-83C7-B4B422B14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7" name="Text Box 34">
            <a:extLst>
              <a:ext uri="{FF2B5EF4-FFF2-40B4-BE49-F238E27FC236}">
                <a16:creationId xmlns:a16="http://schemas.microsoft.com/office/drawing/2014/main" id="{0EA315DC-3FCD-410A-AD83-46F46985A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5388" name="Text Box 35">
            <a:extLst>
              <a:ext uri="{FF2B5EF4-FFF2-40B4-BE49-F238E27FC236}">
                <a16:creationId xmlns:a16="http://schemas.microsoft.com/office/drawing/2014/main" id="{96B8B20F-93BF-4837-99BC-76E5883B4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9" name="Text Box 36">
            <a:extLst>
              <a:ext uri="{FF2B5EF4-FFF2-40B4-BE49-F238E27FC236}">
                <a16:creationId xmlns:a16="http://schemas.microsoft.com/office/drawing/2014/main" id="{2DA41912-B4AD-451B-A3AE-D261D83A5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90" name="Text Box 37">
            <a:extLst>
              <a:ext uri="{FF2B5EF4-FFF2-40B4-BE49-F238E27FC236}">
                <a16:creationId xmlns:a16="http://schemas.microsoft.com/office/drawing/2014/main" id="{FC3602FA-A042-4B32-A329-4F694E879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91" name="Text Box 38">
            <a:extLst>
              <a:ext uri="{FF2B5EF4-FFF2-40B4-BE49-F238E27FC236}">
                <a16:creationId xmlns:a16="http://schemas.microsoft.com/office/drawing/2014/main" id="{75930865-45D8-4ECF-A983-5035639F7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92" name="Text Box 39">
            <a:extLst>
              <a:ext uri="{FF2B5EF4-FFF2-40B4-BE49-F238E27FC236}">
                <a16:creationId xmlns:a16="http://schemas.microsoft.com/office/drawing/2014/main" id="{AC799295-33C8-4B72-A0AE-03AEDA7DD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93" name="Text Box 40">
            <a:extLst>
              <a:ext uri="{FF2B5EF4-FFF2-40B4-BE49-F238E27FC236}">
                <a16:creationId xmlns:a16="http://schemas.microsoft.com/office/drawing/2014/main" id="{22F5BC79-3387-4A19-A5A5-AB917D6EC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94" name="Text Box 41">
            <a:extLst>
              <a:ext uri="{FF2B5EF4-FFF2-40B4-BE49-F238E27FC236}">
                <a16:creationId xmlns:a16="http://schemas.microsoft.com/office/drawing/2014/main" id="{1C0798B1-C95C-4A05-A87D-5EF2186D3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95" name="Text Box 42">
            <a:extLst>
              <a:ext uri="{FF2B5EF4-FFF2-40B4-BE49-F238E27FC236}">
                <a16:creationId xmlns:a16="http://schemas.microsoft.com/office/drawing/2014/main" id="{A455F856-4FB5-45B3-86FB-140602646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96" name="Text Box 43">
            <a:extLst>
              <a:ext uri="{FF2B5EF4-FFF2-40B4-BE49-F238E27FC236}">
                <a16:creationId xmlns:a16="http://schemas.microsoft.com/office/drawing/2014/main" id="{E1F41359-C77D-47B6-8034-B93CBBC92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97" name="Text Box 44">
            <a:extLst>
              <a:ext uri="{FF2B5EF4-FFF2-40B4-BE49-F238E27FC236}">
                <a16:creationId xmlns:a16="http://schemas.microsoft.com/office/drawing/2014/main" id="{5DA05D3C-6024-4C7F-BEB6-7E6642E52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98" name="Text Box 45">
            <a:extLst>
              <a:ext uri="{FF2B5EF4-FFF2-40B4-BE49-F238E27FC236}">
                <a16:creationId xmlns:a16="http://schemas.microsoft.com/office/drawing/2014/main" id="{DEA79CF5-EEEB-4E88-9813-6DB141479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99" name="Text Box 46">
            <a:extLst>
              <a:ext uri="{FF2B5EF4-FFF2-40B4-BE49-F238E27FC236}">
                <a16:creationId xmlns:a16="http://schemas.microsoft.com/office/drawing/2014/main" id="{EB6043E0-1127-4CF3-822E-88FE6D1E4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00" name="Text Box 47">
            <a:extLst>
              <a:ext uri="{FF2B5EF4-FFF2-40B4-BE49-F238E27FC236}">
                <a16:creationId xmlns:a16="http://schemas.microsoft.com/office/drawing/2014/main" id="{92A895F4-709D-495C-BB9C-228E811A5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01" name="Text Box 48">
            <a:extLst>
              <a:ext uri="{FF2B5EF4-FFF2-40B4-BE49-F238E27FC236}">
                <a16:creationId xmlns:a16="http://schemas.microsoft.com/office/drawing/2014/main" id="{BFBCBC93-52C8-4BFB-BC2E-0BED1CBE3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02" name="Text Box 49">
            <a:extLst>
              <a:ext uri="{FF2B5EF4-FFF2-40B4-BE49-F238E27FC236}">
                <a16:creationId xmlns:a16="http://schemas.microsoft.com/office/drawing/2014/main" id="{18F1D363-20C9-4B83-A7D1-A8FE1399D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$1,000</a:t>
            </a:r>
          </a:p>
        </p:txBody>
      </p:sp>
      <p:sp>
        <p:nvSpPr>
          <p:cNvPr id="15403" name="Text Box 50">
            <a:extLst>
              <a:ext uri="{FF2B5EF4-FFF2-40B4-BE49-F238E27FC236}">
                <a16:creationId xmlns:a16="http://schemas.microsoft.com/office/drawing/2014/main" id="{F62D1208-A688-47BE-A447-28DA54C07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04" name="Text Box 51">
            <a:extLst>
              <a:ext uri="{FF2B5EF4-FFF2-40B4-BE49-F238E27FC236}">
                <a16:creationId xmlns:a16="http://schemas.microsoft.com/office/drawing/2014/main" id="{A75ECA97-0F36-4DC3-87CD-9D43463F6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05" name="Text Box 52">
            <a:extLst>
              <a:ext uri="{FF2B5EF4-FFF2-40B4-BE49-F238E27FC236}">
                <a16:creationId xmlns:a16="http://schemas.microsoft.com/office/drawing/2014/main" id="{5CADFF37-FC3D-4AD5-B5F3-6CDA23641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06" name="Text Box 53">
            <a:extLst>
              <a:ext uri="{FF2B5EF4-FFF2-40B4-BE49-F238E27FC236}">
                <a16:creationId xmlns:a16="http://schemas.microsoft.com/office/drawing/2014/main" id="{BB641029-72B4-4B2C-880B-019F3E30B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07" name="Oval 54">
            <a:extLst>
              <a:ext uri="{FF2B5EF4-FFF2-40B4-BE49-F238E27FC236}">
                <a16:creationId xmlns:a16="http://schemas.microsoft.com/office/drawing/2014/main" id="{A5B426DB-78C8-46DE-9E17-82296A40F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5408" name="Oval 55">
            <a:extLst>
              <a:ext uri="{FF2B5EF4-FFF2-40B4-BE49-F238E27FC236}">
                <a16:creationId xmlns:a16="http://schemas.microsoft.com/office/drawing/2014/main" id="{89286118-5663-4EA7-B3B3-0998D464D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5409" name="Oval 56">
            <a:extLst>
              <a:ext uri="{FF2B5EF4-FFF2-40B4-BE49-F238E27FC236}">
                <a16:creationId xmlns:a16="http://schemas.microsoft.com/office/drawing/2014/main" id="{4F58C843-E7AF-42B9-BEAB-4D5E9E391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5410" name="Oval 57">
            <a:extLst>
              <a:ext uri="{FF2B5EF4-FFF2-40B4-BE49-F238E27FC236}">
                <a16:creationId xmlns:a16="http://schemas.microsoft.com/office/drawing/2014/main" id="{71B6FC55-AB5F-4982-AD0F-05CFB7681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5411" name="Oval 58">
            <a:extLst>
              <a:ext uri="{FF2B5EF4-FFF2-40B4-BE49-F238E27FC236}">
                <a16:creationId xmlns:a16="http://schemas.microsoft.com/office/drawing/2014/main" id="{95C8D6B4-9F93-45FF-BAE9-82CA69BD2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5412" name="Oval 59">
            <a:extLst>
              <a:ext uri="{FF2B5EF4-FFF2-40B4-BE49-F238E27FC236}">
                <a16:creationId xmlns:a16="http://schemas.microsoft.com/office/drawing/2014/main" id="{018CEC5F-2FAB-4413-AA67-BA283E202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5413" name="Oval 60">
            <a:extLst>
              <a:ext uri="{FF2B5EF4-FFF2-40B4-BE49-F238E27FC236}">
                <a16:creationId xmlns:a16="http://schemas.microsoft.com/office/drawing/2014/main" id="{DF6C2CC8-C020-472C-9FD0-9863B87A7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5414" name="Oval 61">
            <a:extLst>
              <a:ext uri="{FF2B5EF4-FFF2-40B4-BE49-F238E27FC236}">
                <a16:creationId xmlns:a16="http://schemas.microsoft.com/office/drawing/2014/main" id="{22698E7C-702E-4A84-9095-920D77D4E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5415" name="Oval 62">
            <a:extLst>
              <a:ext uri="{FF2B5EF4-FFF2-40B4-BE49-F238E27FC236}">
                <a16:creationId xmlns:a16="http://schemas.microsoft.com/office/drawing/2014/main" id="{BD8F4E3F-DCD3-4B5D-91F6-8E1D8F67D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5416" name="Oval 63">
            <a:extLst>
              <a:ext uri="{FF2B5EF4-FFF2-40B4-BE49-F238E27FC236}">
                <a16:creationId xmlns:a16="http://schemas.microsoft.com/office/drawing/2014/main" id="{BF12CA31-453D-468D-A90D-6E4A2BA89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5417" name="Oval 64">
            <a:extLst>
              <a:ext uri="{FF2B5EF4-FFF2-40B4-BE49-F238E27FC236}">
                <a16:creationId xmlns:a16="http://schemas.microsoft.com/office/drawing/2014/main" id="{9B74CA88-F988-4E71-A330-0DEA0CEF7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5418" name="Oval 65">
            <a:extLst>
              <a:ext uri="{FF2B5EF4-FFF2-40B4-BE49-F238E27FC236}">
                <a16:creationId xmlns:a16="http://schemas.microsoft.com/office/drawing/2014/main" id="{29471439-FA91-49DA-946F-5B9F9CB63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5419" name="Oval 66">
            <a:extLst>
              <a:ext uri="{FF2B5EF4-FFF2-40B4-BE49-F238E27FC236}">
                <a16:creationId xmlns:a16="http://schemas.microsoft.com/office/drawing/2014/main" id="{5AA294C9-3421-4047-A1F7-7D4403F00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5420" name="Oval 67">
            <a:extLst>
              <a:ext uri="{FF2B5EF4-FFF2-40B4-BE49-F238E27FC236}">
                <a16:creationId xmlns:a16="http://schemas.microsoft.com/office/drawing/2014/main" id="{20D96A7D-4A6D-4B4C-B26E-098A5C74D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5421" name="Oval 68">
            <a:extLst>
              <a:ext uri="{FF2B5EF4-FFF2-40B4-BE49-F238E27FC236}">
                <a16:creationId xmlns:a16="http://schemas.microsoft.com/office/drawing/2014/main" id="{90033335-6A55-4232-B1FD-9BB3D6C9B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287" name="AutoShape 95">
            <a:extLst>
              <a:ext uri="{FF2B5EF4-FFF2-40B4-BE49-F238E27FC236}">
                <a16:creationId xmlns:a16="http://schemas.microsoft.com/office/drawing/2014/main" id="{CF17CEC5-AE83-4B79-9CEB-476512983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" y="1728788"/>
            <a:ext cx="5461000" cy="914400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ar-SA" altLang="he-IL" b="1">
                <a:solidFill>
                  <a:schemeClr val="bg1"/>
                </a:solidFill>
                <a:latin typeface="Arial" panose="020B0604020202020204" pitchFamily="34" charset="0"/>
              </a:rPr>
              <a:t>نسبة البلازما بالدم:</a:t>
            </a:r>
            <a:endParaRPr lang="en-US" altLang="he-IL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288" name="Text Box 96">
            <a:hlinkClick r:id="rId4" action="ppaction://hlinksldjump"/>
            <a:extLst>
              <a:ext uri="{FF2B5EF4-FFF2-40B4-BE49-F238E27FC236}">
                <a16:creationId xmlns:a16="http://schemas.microsoft.com/office/drawing/2014/main" id="{F8F04EEF-1FF8-4D1B-85AF-15045A3FC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3775" y="499745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ar-AE" altLang="he-IL" sz="2400" b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</a:t>
            </a:r>
            <a:r>
              <a:rPr lang="ar-SA" altLang="he-IL" sz="2400" b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55%</a:t>
            </a:r>
            <a:endParaRPr lang="en-US" altLang="he-IL" sz="2400">
              <a:latin typeface="Times New Roman" panose="02020603050405020304" pitchFamily="18" charset="0"/>
            </a:endParaRPr>
          </a:p>
        </p:txBody>
      </p:sp>
      <p:sp>
        <p:nvSpPr>
          <p:cNvPr id="8289" name="Text Box 97">
            <a:hlinkClick r:id="rId6" action="ppaction://hlinksldjump"/>
            <a:extLst>
              <a:ext uri="{FF2B5EF4-FFF2-40B4-BE49-F238E27FC236}">
                <a16:creationId xmlns:a16="http://schemas.microsoft.com/office/drawing/2014/main" id="{806CF03A-5457-4379-81E5-E758A07A5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988" y="5064125"/>
            <a:ext cx="4037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sz="2400" b="1">
                <a:solidFill>
                  <a:srgbClr val="FFCC00"/>
                </a:solidFill>
                <a:latin typeface="Arial" panose="020B0604020202020204" pitchFamily="34" charset="0"/>
              </a:rPr>
              <a:t>ب.</a:t>
            </a:r>
            <a:r>
              <a:rPr lang="ar-SA" altLang="he-IL" sz="2400" b="1">
                <a:solidFill>
                  <a:srgbClr val="FFCC00"/>
                </a:solidFill>
                <a:latin typeface="Arial" panose="020B0604020202020204" pitchFamily="34" charset="0"/>
              </a:rPr>
              <a:t>60%</a:t>
            </a:r>
            <a:endParaRPr lang="en-US" altLang="he-IL" sz="2400" b="1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8290" name="Text Box 98">
            <a:hlinkClick r:id="rId6" action="ppaction://hlinksldjump"/>
            <a:extLst>
              <a:ext uri="{FF2B5EF4-FFF2-40B4-BE49-F238E27FC236}">
                <a16:creationId xmlns:a16="http://schemas.microsoft.com/office/drawing/2014/main" id="{A2083AAB-28C5-47C0-AA0F-AFC0F0F7D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850" y="5938838"/>
            <a:ext cx="36576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1800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ar-AE" altLang="he-IL" sz="2400" b="1">
                <a:solidFill>
                  <a:srgbClr val="FFCC00"/>
                </a:solidFill>
                <a:latin typeface="Arial" panose="020B0604020202020204" pitchFamily="34" charset="0"/>
              </a:rPr>
              <a:t>ج.</a:t>
            </a:r>
            <a:r>
              <a:rPr lang="he-IL" altLang="he-IL" sz="2400" b="1">
                <a:solidFill>
                  <a:srgbClr val="FFCC00"/>
                </a:solidFill>
                <a:latin typeface="Arial" panose="020B0604020202020204" pitchFamily="34" charset="0"/>
              </a:rPr>
              <a:t>90%</a:t>
            </a:r>
            <a:endParaRPr lang="en-US" altLang="he-IL" sz="2400" b="1">
              <a:solidFill>
                <a:srgbClr val="FFCC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he-IL" sz="1800" b="1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8291" name="Text Box 99">
            <a:hlinkClick r:id="rId6" action="ppaction://hlinksldjump"/>
            <a:extLst>
              <a:ext uri="{FF2B5EF4-FFF2-40B4-BE49-F238E27FC236}">
                <a16:creationId xmlns:a16="http://schemas.microsoft.com/office/drawing/2014/main" id="{FF7DDC67-E23B-42D8-892D-76675B379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2263" y="6064250"/>
            <a:ext cx="426402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2400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ar-AE" altLang="he-IL" sz="2400" b="1">
                <a:solidFill>
                  <a:srgbClr val="FFCC00"/>
                </a:solidFill>
                <a:latin typeface="Arial" panose="020B0604020202020204" pitchFamily="34" charset="0"/>
              </a:rPr>
              <a:t>د.</a:t>
            </a:r>
            <a:r>
              <a:rPr lang="he-IL" altLang="he-IL" sz="2400" b="1">
                <a:solidFill>
                  <a:srgbClr val="FFCC00"/>
                </a:solidFill>
                <a:latin typeface="Arial" panose="020B0604020202020204" pitchFamily="34" charset="0"/>
              </a:rPr>
              <a:t>9%</a:t>
            </a:r>
            <a:r>
              <a:rPr lang="he-IL" altLang="he-IL" sz="2400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endParaRPr lang="en-US" altLang="he-IL" sz="240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>
    <p:sndAc>
      <p:stSnd>
        <p:snd r:embed="rId3" name="sound00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7" grpId="0" animBg="1" autoUpdateAnimBg="0"/>
      <p:bldP spid="8288" grpId="0" autoUpdateAnimBg="0"/>
      <p:bldP spid="8289" grpId="0" autoUpdateAnimBg="0"/>
      <p:bldP spid="8290" grpId="0" autoUpdateAnimBg="0"/>
      <p:bldP spid="829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E43F97D2-66C6-4241-95CA-8F4DD7D2E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B716311E-A178-4E21-8FF1-884CE00F8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487521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7412" name="Text Box 5">
            <a:extLst>
              <a:ext uri="{FF2B5EF4-FFF2-40B4-BE49-F238E27FC236}">
                <a16:creationId xmlns:a16="http://schemas.microsoft.com/office/drawing/2014/main" id="{336AEA45-3E4D-48D6-9E31-93562ECBC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3" name="Text Box 6">
            <a:extLst>
              <a:ext uri="{FF2B5EF4-FFF2-40B4-BE49-F238E27FC236}">
                <a16:creationId xmlns:a16="http://schemas.microsoft.com/office/drawing/2014/main" id="{2FBD2B67-9342-49B4-9E1A-35A6EAFDD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4" name="Text Box 7">
            <a:extLst>
              <a:ext uri="{FF2B5EF4-FFF2-40B4-BE49-F238E27FC236}">
                <a16:creationId xmlns:a16="http://schemas.microsoft.com/office/drawing/2014/main" id="{95B387B0-D63F-4E22-AE19-4BA229EEE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5" name="Text Box 8">
            <a:extLst>
              <a:ext uri="{FF2B5EF4-FFF2-40B4-BE49-F238E27FC236}">
                <a16:creationId xmlns:a16="http://schemas.microsoft.com/office/drawing/2014/main" id="{C1D04E1B-68FD-484D-A776-BE70395F1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6" name="Text Box 9">
            <a:extLst>
              <a:ext uri="{FF2B5EF4-FFF2-40B4-BE49-F238E27FC236}">
                <a16:creationId xmlns:a16="http://schemas.microsoft.com/office/drawing/2014/main" id="{A1113BB2-A88D-47B3-B381-903C5D22E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7" name="Text Box 10">
            <a:extLst>
              <a:ext uri="{FF2B5EF4-FFF2-40B4-BE49-F238E27FC236}">
                <a16:creationId xmlns:a16="http://schemas.microsoft.com/office/drawing/2014/main" id="{A4AF9A8F-9E9E-4E22-9CC3-27D2E032F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8" name="Text Box 11">
            <a:extLst>
              <a:ext uri="{FF2B5EF4-FFF2-40B4-BE49-F238E27FC236}">
                <a16:creationId xmlns:a16="http://schemas.microsoft.com/office/drawing/2014/main" id="{000C6CCD-1B01-479D-8E5E-4703531DB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9" name="Text Box 12">
            <a:extLst>
              <a:ext uri="{FF2B5EF4-FFF2-40B4-BE49-F238E27FC236}">
                <a16:creationId xmlns:a16="http://schemas.microsoft.com/office/drawing/2014/main" id="{51F62784-4896-4F32-A321-89EE1B7BB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0" name="Text Box 13">
            <a:extLst>
              <a:ext uri="{FF2B5EF4-FFF2-40B4-BE49-F238E27FC236}">
                <a16:creationId xmlns:a16="http://schemas.microsoft.com/office/drawing/2014/main" id="{E31768BB-0F7C-4A7E-8B21-F2ABF7539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1" name="Text Box 14">
            <a:extLst>
              <a:ext uri="{FF2B5EF4-FFF2-40B4-BE49-F238E27FC236}">
                <a16:creationId xmlns:a16="http://schemas.microsoft.com/office/drawing/2014/main" id="{B37DAA88-1CB3-4A15-89E7-B1E6BDD34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2" name="Text Box 15">
            <a:extLst>
              <a:ext uri="{FF2B5EF4-FFF2-40B4-BE49-F238E27FC236}">
                <a16:creationId xmlns:a16="http://schemas.microsoft.com/office/drawing/2014/main" id="{F95567B5-A34B-41E1-AE12-C3766ED99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7423" name="Text Box 16">
            <a:extLst>
              <a:ext uri="{FF2B5EF4-FFF2-40B4-BE49-F238E27FC236}">
                <a16:creationId xmlns:a16="http://schemas.microsoft.com/office/drawing/2014/main" id="{DBB4A59F-9D25-48B4-BB8F-4D63866AB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4" name="Text Box 17">
            <a:extLst>
              <a:ext uri="{FF2B5EF4-FFF2-40B4-BE49-F238E27FC236}">
                <a16:creationId xmlns:a16="http://schemas.microsoft.com/office/drawing/2014/main" id="{973A5E2B-6229-42B0-853D-6D7990F8D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5" name="Text Box 18">
            <a:extLst>
              <a:ext uri="{FF2B5EF4-FFF2-40B4-BE49-F238E27FC236}">
                <a16:creationId xmlns:a16="http://schemas.microsoft.com/office/drawing/2014/main" id="{16E0F938-A603-48F2-8C72-9C9E5643D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6" name="Text Box 19">
            <a:extLst>
              <a:ext uri="{FF2B5EF4-FFF2-40B4-BE49-F238E27FC236}">
                <a16:creationId xmlns:a16="http://schemas.microsoft.com/office/drawing/2014/main" id="{8B0BDEEA-50EF-458C-99E7-F8A6E0E72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7" name="Text Box 20">
            <a:extLst>
              <a:ext uri="{FF2B5EF4-FFF2-40B4-BE49-F238E27FC236}">
                <a16:creationId xmlns:a16="http://schemas.microsoft.com/office/drawing/2014/main" id="{8E022633-6217-4B1B-9F09-1897E787D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8" name="Text Box 21">
            <a:extLst>
              <a:ext uri="{FF2B5EF4-FFF2-40B4-BE49-F238E27FC236}">
                <a16:creationId xmlns:a16="http://schemas.microsoft.com/office/drawing/2014/main" id="{92C70B57-3A20-4F93-869E-D73BF38E2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9" name="Text Box 22">
            <a:extLst>
              <a:ext uri="{FF2B5EF4-FFF2-40B4-BE49-F238E27FC236}">
                <a16:creationId xmlns:a16="http://schemas.microsoft.com/office/drawing/2014/main" id="{5D0924F7-70E4-4276-8AE5-5A4C6C322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30" name="Text Box 23">
            <a:extLst>
              <a:ext uri="{FF2B5EF4-FFF2-40B4-BE49-F238E27FC236}">
                <a16:creationId xmlns:a16="http://schemas.microsoft.com/office/drawing/2014/main" id="{E6A6E427-0B66-4CBA-BA11-F5C42DB48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31" name="Text Box 24">
            <a:extLst>
              <a:ext uri="{FF2B5EF4-FFF2-40B4-BE49-F238E27FC236}">
                <a16:creationId xmlns:a16="http://schemas.microsoft.com/office/drawing/2014/main" id="{C63AF330-6F32-44F2-8447-704F37481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32" name="Text Box 25">
            <a:extLst>
              <a:ext uri="{FF2B5EF4-FFF2-40B4-BE49-F238E27FC236}">
                <a16:creationId xmlns:a16="http://schemas.microsoft.com/office/drawing/2014/main" id="{EDD00D65-F637-4DE8-90F3-6AE6A0412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33" name="Text Box 26">
            <a:extLst>
              <a:ext uri="{FF2B5EF4-FFF2-40B4-BE49-F238E27FC236}">
                <a16:creationId xmlns:a16="http://schemas.microsoft.com/office/drawing/2014/main" id="{809EF774-970F-4F9B-B89F-CED5545E9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34" name="Text Box 27">
            <a:extLst>
              <a:ext uri="{FF2B5EF4-FFF2-40B4-BE49-F238E27FC236}">
                <a16:creationId xmlns:a16="http://schemas.microsoft.com/office/drawing/2014/main" id="{6494F2D2-C3B3-4D82-8F93-0DFC19278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35" name="Text Box 28">
            <a:extLst>
              <a:ext uri="{FF2B5EF4-FFF2-40B4-BE49-F238E27FC236}">
                <a16:creationId xmlns:a16="http://schemas.microsoft.com/office/drawing/2014/main" id="{39F0FB61-82C1-4345-AC67-CDAE5EDF8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36" name="Text Box 29">
            <a:extLst>
              <a:ext uri="{FF2B5EF4-FFF2-40B4-BE49-F238E27FC236}">
                <a16:creationId xmlns:a16="http://schemas.microsoft.com/office/drawing/2014/main" id="{5C679867-F2AA-4960-B0FC-AB12146DE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37" name="Text Box 30">
            <a:extLst>
              <a:ext uri="{FF2B5EF4-FFF2-40B4-BE49-F238E27FC236}">
                <a16:creationId xmlns:a16="http://schemas.microsoft.com/office/drawing/2014/main" id="{5EC1FF65-FD8A-4810-B6F5-16623F7D9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$1,000</a:t>
            </a:r>
          </a:p>
        </p:txBody>
      </p:sp>
      <p:sp>
        <p:nvSpPr>
          <p:cNvPr id="17438" name="Text Box 31">
            <a:extLst>
              <a:ext uri="{FF2B5EF4-FFF2-40B4-BE49-F238E27FC236}">
                <a16:creationId xmlns:a16="http://schemas.microsoft.com/office/drawing/2014/main" id="{ABBEA74E-B4A0-4ACF-BBD6-ECD89927B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39" name="Text Box 32">
            <a:extLst>
              <a:ext uri="{FF2B5EF4-FFF2-40B4-BE49-F238E27FC236}">
                <a16:creationId xmlns:a16="http://schemas.microsoft.com/office/drawing/2014/main" id="{8ACAD479-CB7A-4F56-ADAE-91A6F86D4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40" name="Text Box 33">
            <a:extLst>
              <a:ext uri="{FF2B5EF4-FFF2-40B4-BE49-F238E27FC236}">
                <a16:creationId xmlns:a16="http://schemas.microsoft.com/office/drawing/2014/main" id="{0BCE4F05-8A80-41EC-9FF0-92283267B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41" name="Text Box 34">
            <a:extLst>
              <a:ext uri="{FF2B5EF4-FFF2-40B4-BE49-F238E27FC236}">
                <a16:creationId xmlns:a16="http://schemas.microsoft.com/office/drawing/2014/main" id="{06F6B111-DB8B-44E2-BA46-DD0426884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42" name="Oval 35">
            <a:extLst>
              <a:ext uri="{FF2B5EF4-FFF2-40B4-BE49-F238E27FC236}">
                <a16:creationId xmlns:a16="http://schemas.microsoft.com/office/drawing/2014/main" id="{71EDFF51-199A-4251-9B4E-6AC8EBA1B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7443" name="Oval 36">
            <a:extLst>
              <a:ext uri="{FF2B5EF4-FFF2-40B4-BE49-F238E27FC236}">
                <a16:creationId xmlns:a16="http://schemas.microsoft.com/office/drawing/2014/main" id="{587B60B9-E801-4AD1-A975-B4C758AD7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7444" name="Oval 37">
            <a:extLst>
              <a:ext uri="{FF2B5EF4-FFF2-40B4-BE49-F238E27FC236}">
                <a16:creationId xmlns:a16="http://schemas.microsoft.com/office/drawing/2014/main" id="{FF5F8D6C-D554-48B7-8DC9-E1E8FC1E0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7445" name="Oval 38">
            <a:extLst>
              <a:ext uri="{FF2B5EF4-FFF2-40B4-BE49-F238E27FC236}">
                <a16:creationId xmlns:a16="http://schemas.microsoft.com/office/drawing/2014/main" id="{41BFA073-2858-4AA0-AAC0-F331501A8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7446" name="Oval 39">
            <a:extLst>
              <a:ext uri="{FF2B5EF4-FFF2-40B4-BE49-F238E27FC236}">
                <a16:creationId xmlns:a16="http://schemas.microsoft.com/office/drawing/2014/main" id="{B705D6CB-8A1C-46D7-9D37-FCF0F34EC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7447" name="Oval 40">
            <a:extLst>
              <a:ext uri="{FF2B5EF4-FFF2-40B4-BE49-F238E27FC236}">
                <a16:creationId xmlns:a16="http://schemas.microsoft.com/office/drawing/2014/main" id="{4AED2F1B-A6A8-48A1-A34A-A2B68AA33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7448" name="Oval 41">
            <a:extLst>
              <a:ext uri="{FF2B5EF4-FFF2-40B4-BE49-F238E27FC236}">
                <a16:creationId xmlns:a16="http://schemas.microsoft.com/office/drawing/2014/main" id="{ECD931B3-34B1-402E-B1BD-7614D6F3F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7449" name="Oval 42">
            <a:extLst>
              <a:ext uri="{FF2B5EF4-FFF2-40B4-BE49-F238E27FC236}">
                <a16:creationId xmlns:a16="http://schemas.microsoft.com/office/drawing/2014/main" id="{72590341-2E1A-44AA-97EE-97968B813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7450" name="Oval 43">
            <a:extLst>
              <a:ext uri="{FF2B5EF4-FFF2-40B4-BE49-F238E27FC236}">
                <a16:creationId xmlns:a16="http://schemas.microsoft.com/office/drawing/2014/main" id="{6C3A5298-8A3C-42C6-BF9F-94CBFD23A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7451" name="Oval 44">
            <a:extLst>
              <a:ext uri="{FF2B5EF4-FFF2-40B4-BE49-F238E27FC236}">
                <a16:creationId xmlns:a16="http://schemas.microsoft.com/office/drawing/2014/main" id="{EE7DB305-C6AB-48ED-B2EA-3B4001986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7452" name="Oval 45">
            <a:extLst>
              <a:ext uri="{FF2B5EF4-FFF2-40B4-BE49-F238E27FC236}">
                <a16:creationId xmlns:a16="http://schemas.microsoft.com/office/drawing/2014/main" id="{19537C77-1176-4579-99DF-FF2D01538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7453" name="Oval 46">
            <a:extLst>
              <a:ext uri="{FF2B5EF4-FFF2-40B4-BE49-F238E27FC236}">
                <a16:creationId xmlns:a16="http://schemas.microsoft.com/office/drawing/2014/main" id="{34A4C7ED-03A2-48F6-ACA0-75EA46331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7454" name="Oval 47">
            <a:extLst>
              <a:ext uri="{FF2B5EF4-FFF2-40B4-BE49-F238E27FC236}">
                <a16:creationId xmlns:a16="http://schemas.microsoft.com/office/drawing/2014/main" id="{FD26C564-DF86-4AB7-B04F-E7A437BD7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7455" name="Oval 48">
            <a:extLst>
              <a:ext uri="{FF2B5EF4-FFF2-40B4-BE49-F238E27FC236}">
                <a16:creationId xmlns:a16="http://schemas.microsoft.com/office/drawing/2014/main" id="{0E308D43-0E79-4C11-B597-E4DAA5E30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7456" name="Oval 49">
            <a:extLst>
              <a:ext uri="{FF2B5EF4-FFF2-40B4-BE49-F238E27FC236}">
                <a16:creationId xmlns:a16="http://schemas.microsoft.com/office/drawing/2014/main" id="{E7805B17-4D7A-452A-B79C-7CAF65FD3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7457" name="AutoShape 5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268F4DD-54DC-4922-935C-79DA933C7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1538" y="6323013"/>
            <a:ext cx="392112" cy="3984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pic>
        <p:nvPicPr>
          <p:cNvPr id="17458" name="Picture 52" descr="أنواع فصائل الدم - سطور">
            <a:extLst>
              <a:ext uri="{FF2B5EF4-FFF2-40B4-BE49-F238E27FC236}">
                <a16:creationId xmlns:a16="http://schemas.microsoft.com/office/drawing/2014/main" id="{3952E5A9-4945-4A1F-AEC1-11863F5B3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281488"/>
            <a:ext cx="23606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sound00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أنواع فصائل الدم ومميزاتها">
            <a:extLst>
              <a:ext uri="{FF2B5EF4-FFF2-40B4-BE49-F238E27FC236}">
                <a16:creationId xmlns:a16="http://schemas.microsoft.com/office/drawing/2014/main" id="{8F4F1DC7-AC49-45F3-B162-F496EF2A4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15213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215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940D1549-B2EA-4A01-9E60-D19C6F24F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9459" name="AutoShape 4">
            <a:hlinkClick r:id="rId4" action="ppaction://hlinksldjump"/>
            <a:extLst>
              <a:ext uri="{FF2B5EF4-FFF2-40B4-BE49-F238E27FC236}">
                <a16:creationId xmlns:a16="http://schemas.microsoft.com/office/drawing/2014/main" id="{CD53063D-2C5C-4318-8CD6-063E96534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AutoShape 5">
            <a:extLst>
              <a:ext uri="{FF2B5EF4-FFF2-40B4-BE49-F238E27FC236}">
                <a16:creationId xmlns:a16="http://schemas.microsoft.com/office/drawing/2014/main" id="{D2C32FF1-11C2-4B20-81C7-18E26973B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>
                <a:solidFill>
                  <a:srgbClr val="FFCC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9461" name="AutoShape 6">
            <a:extLst>
              <a:ext uri="{FF2B5EF4-FFF2-40B4-BE49-F238E27FC236}">
                <a16:creationId xmlns:a16="http://schemas.microsoft.com/office/drawing/2014/main" id="{FD2767BA-1ED7-4064-8BF5-AB908C9C4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>
                <a:solidFill>
                  <a:srgbClr val="FFCC00"/>
                </a:solidFill>
                <a:latin typeface="Times New Roman" panose="02020603050405020304" pitchFamily="18" charset="0"/>
              </a:rPr>
              <a:t> </a:t>
            </a:r>
            <a:endParaRPr lang="en-US" altLang="he-IL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he-IL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2" name="AutoShape 7">
            <a:extLst>
              <a:ext uri="{FF2B5EF4-FFF2-40B4-BE49-F238E27FC236}">
                <a16:creationId xmlns:a16="http://schemas.microsoft.com/office/drawing/2014/main" id="{D73996FE-2519-4031-A528-579F2D60E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>
                <a:solidFill>
                  <a:srgbClr val="FFCC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9463" name="Line 8">
            <a:extLst>
              <a:ext uri="{FF2B5EF4-FFF2-40B4-BE49-F238E27FC236}">
                <a16:creationId xmlns:a16="http://schemas.microsoft.com/office/drawing/2014/main" id="{BB67D4D8-4C46-4D18-85AE-13ED688888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9464" name="Line 9">
            <a:extLst>
              <a:ext uri="{FF2B5EF4-FFF2-40B4-BE49-F238E27FC236}">
                <a16:creationId xmlns:a16="http://schemas.microsoft.com/office/drawing/2014/main" id="{BF85D49E-D24F-4696-B749-81F07B790E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9465" name="Line 10">
            <a:extLst>
              <a:ext uri="{FF2B5EF4-FFF2-40B4-BE49-F238E27FC236}">
                <a16:creationId xmlns:a16="http://schemas.microsoft.com/office/drawing/2014/main" id="{005FD2AB-2B63-4B1F-AD76-BFA4D4539F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9466" name="Line 11">
            <a:extLst>
              <a:ext uri="{FF2B5EF4-FFF2-40B4-BE49-F238E27FC236}">
                <a16:creationId xmlns:a16="http://schemas.microsoft.com/office/drawing/2014/main" id="{8AF4D3CC-BC1F-4EC0-AD4A-BC4A54EEE5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9467" name="Line 12">
            <a:extLst>
              <a:ext uri="{FF2B5EF4-FFF2-40B4-BE49-F238E27FC236}">
                <a16:creationId xmlns:a16="http://schemas.microsoft.com/office/drawing/2014/main" id="{51F36587-4093-407E-9298-66CD1D3279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9468" name="Line 13">
            <a:extLst>
              <a:ext uri="{FF2B5EF4-FFF2-40B4-BE49-F238E27FC236}">
                <a16:creationId xmlns:a16="http://schemas.microsoft.com/office/drawing/2014/main" id="{03303CBE-ADF8-4AA4-A209-0531E3CA5B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9469" name="Rectangle 22">
            <a:extLst>
              <a:ext uri="{FF2B5EF4-FFF2-40B4-BE49-F238E27FC236}">
                <a16:creationId xmlns:a16="http://schemas.microsoft.com/office/drawing/2014/main" id="{6DBE65A6-A1D2-4FD5-8592-23A9553D7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9470" name="Text Box 23">
            <a:extLst>
              <a:ext uri="{FF2B5EF4-FFF2-40B4-BE49-F238E27FC236}">
                <a16:creationId xmlns:a16="http://schemas.microsoft.com/office/drawing/2014/main" id="{71F9A1B9-9648-4FEA-B08C-FA1C63077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1" name="Text Box 24">
            <a:extLst>
              <a:ext uri="{FF2B5EF4-FFF2-40B4-BE49-F238E27FC236}">
                <a16:creationId xmlns:a16="http://schemas.microsoft.com/office/drawing/2014/main" id="{B1AF91D8-B00C-4D8D-ADE4-2E8D15592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2" name="Text Box 25">
            <a:extLst>
              <a:ext uri="{FF2B5EF4-FFF2-40B4-BE49-F238E27FC236}">
                <a16:creationId xmlns:a16="http://schemas.microsoft.com/office/drawing/2014/main" id="{2BF8EAFD-9AB7-4F94-A39F-11E911DA8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3" name="Text Box 26">
            <a:extLst>
              <a:ext uri="{FF2B5EF4-FFF2-40B4-BE49-F238E27FC236}">
                <a16:creationId xmlns:a16="http://schemas.microsoft.com/office/drawing/2014/main" id="{46CDF31A-8502-4D28-8C9E-2234E328E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4" name="Text Box 27">
            <a:extLst>
              <a:ext uri="{FF2B5EF4-FFF2-40B4-BE49-F238E27FC236}">
                <a16:creationId xmlns:a16="http://schemas.microsoft.com/office/drawing/2014/main" id="{78E3B91E-73E7-4AFD-A4DD-5BEE164FB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5" name="Text Box 28">
            <a:extLst>
              <a:ext uri="{FF2B5EF4-FFF2-40B4-BE49-F238E27FC236}">
                <a16:creationId xmlns:a16="http://schemas.microsoft.com/office/drawing/2014/main" id="{D641F894-C5AC-4256-A0FA-A00CC954D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6" name="Rectangle 29">
            <a:extLst>
              <a:ext uri="{FF2B5EF4-FFF2-40B4-BE49-F238E27FC236}">
                <a16:creationId xmlns:a16="http://schemas.microsoft.com/office/drawing/2014/main" id="{8D0FE777-D852-4A19-9FE7-5BEF6406D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374650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9477" name="Text Box 30">
            <a:extLst>
              <a:ext uri="{FF2B5EF4-FFF2-40B4-BE49-F238E27FC236}">
                <a16:creationId xmlns:a16="http://schemas.microsoft.com/office/drawing/2014/main" id="{CC54E192-F9C7-4183-BFC2-C1E93C79A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8" name="Text Box 31">
            <a:extLst>
              <a:ext uri="{FF2B5EF4-FFF2-40B4-BE49-F238E27FC236}">
                <a16:creationId xmlns:a16="http://schemas.microsoft.com/office/drawing/2014/main" id="{13751BF5-6C15-446F-8EED-D85AB6900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9" name="Text Box 32">
            <a:extLst>
              <a:ext uri="{FF2B5EF4-FFF2-40B4-BE49-F238E27FC236}">
                <a16:creationId xmlns:a16="http://schemas.microsoft.com/office/drawing/2014/main" id="{4C813057-608F-4AC3-B788-00CDB0A4E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80" name="Text Box 33">
            <a:extLst>
              <a:ext uri="{FF2B5EF4-FFF2-40B4-BE49-F238E27FC236}">
                <a16:creationId xmlns:a16="http://schemas.microsoft.com/office/drawing/2014/main" id="{5CFADF29-454F-49D4-A85D-9DE1A7D79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81" name="Text Box 34">
            <a:extLst>
              <a:ext uri="{FF2B5EF4-FFF2-40B4-BE49-F238E27FC236}">
                <a16:creationId xmlns:a16="http://schemas.microsoft.com/office/drawing/2014/main" id="{099DECB4-D965-4817-B188-38C303C99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9482" name="Text Box 35">
            <a:extLst>
              <a:ext uri="{FF2B5EF4-FFF2-40B4-BE49-F238E27FC236}">
                <a16:creationId xmlns:a16="http://schemas.microsoft.com/office/drawing/2014/main" id="{A59C7AC9-4D22-4BB4-B369-B0A24CCA4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83" name="Text Box 36">
            <a:extLst>
              <a:ext uri="{FF2B5EF4-FFF2-40B4-BE49-F238E27FC236}">
                <a16:creationId xmlns:a16="http://schemas.microsoft.com/office/drawing/2014/main" id="{7436F2F1-3542-4239-BCB8-8EB67375F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84" name="Text Box 37">
            <a:extLst>
              <a:ext uri="{FF2B5EF4-FFF2-40B4-BE49-F238E27FC236}">
                <a16:creationId xmlns:a16="http://schemas.microsoft.com/office/drawing/2014/main" id="{64346F0B-AFBB-40CD-BA92-501CDB050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85" name="Text Box 38">
            <a:extLst>
              <a:ext uri="{FF2B5EF4-FFF2-40B4-BE49-F238E27FC236}">
                <a16:creationId xmlns:a16="http://schemas.microsoft.com/office/drawing/2014/main" id="{A06A1F9A-E23F-484F-963A-6B7A1E727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86" name="Text Box 39">
            <a:extLst>
              <a:ext uri="{FF2B5EF4-FFF2-40B4-BE49-F238E27FC236}">
                <a16:creationId xmlns:a16="http://schemas.microsoft.com/office/drawing/2014/main" id="{03F42429-9455-4601-893F-A54C220B0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87" name="Text Box 40">
            <a:extLst>
              <a:ext uri="{FF2B5EF4-FFF2-40B4-BE49-F238E27FC236}">
                <a16:creationId xmlns:a16="http://schemas.microsoft.com/office/drawing/2014/main" id="{580BCB82-1542-4F04-AB9F-7917744D5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88" name="Text Box 41">
            <a:extLst>
              <a:ext uri="{FF2B5EF4-FFF2-40B4-BE49-F238E27FC236}">
                <a16:creationId xmlns:a16="http://schemas.microsoft.com/office/drawing/2014/main" id="{0B87ABD8-54DE-4B57-9883-0A47F8CC0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89" name="Text Box 42">
            <a:extLst>
              <a:ext uri="{FF2B5EF4-FFF2-40B4-BE49-F238E27FC236}">
                <a16:creationId xmlns:a16="http://schemas.microsoft.com/office/drawing/2014/main" id="{27669684-33C8-4746-9762-9565E5451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90" name="Text Box 43">
            <a:extLst>
              <a:ext uri="{FF2B5EF4-FFF2-40B4-BE49-F238E27FC236}">
                <a16:creationId xmlns:a16="http://schemas.microsoft.com/office/drawing/2014/main" id="{C6D49743-4B93-460F-9438-F8BC156D7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91" name="Text Box 44">
            <a:extLst>
              <a:ext uri="{FF2B5EF4-FFF2-40B4-BE49-F238E27FC236}">
                <a16:creationId xmlns:a16="http://schemas.microsoft.com/office/drawing/2014/main" id="{22B247E7-6DF9-44D2-AD4F-11A280D94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92" name="Text Box 45">
            <a:extLst>
              <a:ext uri="{FF2B5EF4-FFF2-40B4-BE49-F238E27FC236}">
                <a16:creationId xmlns:a16="http://schemas.microsoft.com/office/drawing/2014/main" id="{314102F8-D2A0-4214-B34E-3DEC799F2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93" name="Text Box 46">
            <a:extLst>
              <a:ext uri="{FF2B5EF4-FFF2-40B4-BE49-F238E27FC236}">
                <a16:creationId xmlns:a16="http://schemas.microsoft.com/office/drawing/2014/main" id="{0DD243BB-7EE4-41EB-9E31-9F9CB1BC2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94" name="Text Box 47">
            <a:extLst>
              <a:ext uri="{FF2B5EF4-FFF2-40B4-BE49-F238E27FC236}">
                <a16:creationId xmlns:a16="http://schemas.microsoft.com/office/drawing/2014/main" id="{5CC4BABA-65B8-486F-A58C-1F8543433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95" name="Text Box 48">
            <a:extLst>
              <a:ext uri="{FF2B5EF4-FFF2-40B4-BE49-F238E27FC236}">
                <a16:creationId xmlns:a16="http://schemas.microsoft.com/office/drawing/2014/main" id="{4171C8A6-C358-4529-A9D9-07DE96569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96" name="Text Box 49">
            <a:extLst>
              <a:ext uri="{FF2B5EF4-FFF2-40B4-BE49-F238E27FC236}">
                <a16:creationId xmlns:a16="http://schemas.microsoft.com/office/drawing/2014/main" id="{C3BBC791-59C8-4AA2-B195-3F2FD6865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$1,000</a:t>
            </a:r>
          </a:p>
        </p:txBody>
      </p:sp>
      <p:sp>
        <p:nvSpPr>
          <p:cNvPr id="19497" name="Text Box 50">
            <a:extLst>
              <a:ext uri="{FF2B5EF4-FFF2-40B4-BE49-F238E27FC236}">
                <a16:creationId xmlns:a16="http://schemas.microsoft.com/office/drawing/2014/main" id="{EC2647A7-2988-42D5-AFF6-D8BD998F6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98" name="Text Box 51">
            <a:extLst>
              <a:ext uri="{FF2B5EF4-FFF2-40B4-BE49-F238E27FC236}">
                <a16:creationId xmlns:a16="http://schemas.microsoft.com/office/drawing/2014/main" id="{F7166B72-2741-4C8C-B812-56F50AB87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99" name="Text Box 52">
            <a:extLst>
              <a:ext uri="{FF2B5EF4-FFF2-40B4-BE49-F238E27FC236}">
                <a16:creationId xmlns:a16="http://schemas.microsoft.com/office/drawing/2014/main" id="{76F85920-86F1-4DB9-B5A0-7DBDFE850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00" name="Text Box 53">
            <a:extLst>
              <a:ext uri="{FF2B5EF4-FFF2-40B4-BE49-F238E27FC236}">
                <a16:creationId xmlns:a16="http://schemas.microsoft.com/office/drawing/2014/main" id="{CB0B859C-6604-429F-A5DE-34A8C9250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01" name="Oval 54">
            <a:extLst>
              <a:ext uri="{FF2B5EF4-FFF2-40B4-BE49-F238E27FC236}">
                <a16:creationId xmlns:a16="http://schemas.microsoft.com/office/drawing/2014/main" id="{9D448C68-B936-4510-AF76-6040C1D99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9502" name="Oval 55">
            <a:extLst>
              <a:ext uri="{FF2B5EF4-FFF2-40B4-BE49-F238E27FC236}">
                <a16:creationId xmlns:a16="http://schemas.microsoft.com/office/drawing/2014/main" id="{104F8CDE-519F-40A4-9774-0E0452305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9503" name="Oval 56">
            <a:extLst>
              <a:ext uri="{FF2B5EF4-FFF2-40B4-BE49-F238E27FC236}">
                <a16:creationId xmlns:a16="http://schemas.microsoft.com/office/drawing/2014/main" id="{67870622-6353-46FD-9193-F221E22EC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9504" name="Oval 57">
            <a:extLst>
              <a:ext uri="{FF2B5EF4-FFF2-40B4-BE49-F238E27FC236}">
                <a16:creationId xmlns:a16="http://schemas.microsoft.com/office/drawing/2014/main" id="{77E689B2-9EA9-4336-A6F1-65A3358D3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9505" name="Oval 58">
            <a:extLst>
              <a:ext uri="{FF2B5EF4-FFF2-40B4-BE49-F238E27FC236}">
                <a16:creationId xmlns:a16="http://schemas.microsoft.com/office/drawing/2014/main" id="{523BF7D4-B457-4DDD-9BA3-B0500DBBA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9506" name="Oval 59">
            <a:extLst>
              <a:ext uri="{FF2B5EF4-FFF2-40B4-BE49-F238E27FC236}">
                <a16:creationId xmlns:a16="http://schemas.microsoft.com/office/drawing/2014/main" id="{BDBCEBB1-C941-4377-A7A7-079936A2C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9507" name="Oval 60">
            <a:extLst>
              <a:ext uri="{FF2B5EF4-FFF2-40B4-BE49-F238E27FC236}">
                <a16:creationId xmlns:a16="http://schemas.microsoft.com/office/drawing/2014/main" id="{B58A35FE-B100-456C-AC82-A9A363AF5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9508" name="Oval 61">
            <a:extLst>
              <a:ext uri="{FF2B5EF4-FFF2-40B4-BE49-F238E27FC236}">
                <a16:creationId xmlns:a16="http://schemas.microsoft.com/office/drawing/2014/main" id="{CD12FDAA-3B6E-430B-AF54-D7CDD1245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9509" name="Oval 62">
            <a:extLst>
              <a:ext uri="{FF2B5EF4-FFF2-40B4-BE49-F238E27FC236}">
                <a16:creationId xmlns:a16="http://schemas.microsoft.com/office/drawing/2014/main" id="{8903D1E4-3D17-4550-AD54-3EE9D5703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9510" name="Oval 63">
            <a:extLst>
              <a:ext uri="{FF2B5EF4-FFF2-40B4-BE49-F238E27FC236}">
                <a16:creationId xmlns:a16="http://schemas.microsoft.com/office/drawing/2014/main" id="{D0159C53-66BC-4392-8AEF-B4BA4A7AC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9511" name="Oval 64">
            <a:extLst>
              <a:ext uri="{FF2B5EF4-FFF2-40B4-BE49-F238E27FC236}">
                <a16:creationId xmlns:a16="http://schemas.microsoft.com/office/drawing/2014/main" id="{F37179E0-86CB-43B8-A9BC-8588CC9F6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9512" name="Oval 65">
            <a:extLst>
              <a:ext uri="{FF2B5EF4-FFF2-40B4-BE49-F238E27FC236}">
                <a16:creationId xmlns:a16="http://schemas.microsoft.com/office/drawing/2014/main" id="{8EEB21B7-1C2D-40E5-A968-B31D51410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9513" name="Oval 66">
            <a:extLst>
              <a:ext uri="{FF2B5EF4-FFF2-40B4-BE49-F238E27FC236}">
                <a16:creationId xmlns:a16="http://schemas.microsoft.com/office/drawing/2014/main" id="{2B40EE6B-A2E0-44B5-87FD-FD8F03AF7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9514" name="Oval 67">
            <a:extLst>
              <a:ext uri="{FF2B5EF4-FFF2-40B4-BE49-F238E27FC236}">
                <a16:creationId xmlns:a16="http://schemas.microsoft.com/office/drawing/2014/main" id="{399B39BD-50D8-4D5C-8550-E3D3B934E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9515" name="Oval 68">
            <a:extLst>
              <a:ext uri="{FF2B5EF4-FFF2-40B4-BE49-F238E27FC236}">
                <a16:creationId xmlns:a16="http://schemas.microsoft.com/office/drawing/2014/main" id="{06338343-D7E4-4368-AE35-FB87C2F10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0321" name="AutoShape 81">
            <a:extLst>
              <a:ext uri="{FF2B5EF4-FFF2-40B4-BE49-F238E27FC236}">
                <a16:creationId xmlns:a16="http://schemas.microsoft.com/office/drawing/2014/main" id="{716F0821-6E1A-477B-83B7-9333AF4EA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1665288"/>
            <a:ext cx="4267200" cy="914400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ar-SA" altLang="he-IL" b="1">
                <a:latin typeface="Arial" panose="020B0604020202020204" pitchFamily="34" charset="0"/>
              </a:rPr>
              <a:t>شكلها مقعرة</a:t>
            </a:r>
            <a:endParaRPr lang="en-US" altLang="he-IL" b="1">
              <a:latin typeface="Arial" panose="020B0604020202020204" pitchFamily="34" charset="0"/>
            </a:endParaRPr>
          </a:p>
        </p:txBody>
      </p:sp>
      <p:sp>
        <p:nvSpPr>
          <p:cNvPr id="10322" name="Text Box 8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B668744-8E80-4D55-95C7-9FFB1FF64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4913313"/>
            <a:ext cx="3657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ج. </a:t>
            </a:r>
            <a:r>
              <a:rPr lang="ar-SA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خلايا دم</a:t>
            </a:r>
            <a:r>
              <a:rPr lang="ar-AE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ar-SA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حمراء</a:t>
            </a:r>
            <a:endParaRPr lang="en-US" altLang="he-IL" sz="2400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10324" name="Text Box 84">
            <a:hlinkClick r:id="rId5" action="ppaction://hlinksldjump"/>
            <a:extLst>
              <a:ext uri="{FF2B5EF4-FFF2-40B4-BE49-F238E27FC236}">
                <a16:creationId xmlns:a16="http://schemas.microsoft.com/office/drawing/2014/main" id="{D05075B7-3741-4A9E-B586-26F53DE71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6325" y="6035675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ب.</a:t>
            </a:r>
            <a:r>
              <a:rPr lang="ar-SA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 صفائح</a:t>
            </a:r>
            <a:endParaRPr lang="en-US" altLang="he-IL" sz="2400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10325" name="Text Box 85">
            <a:hlinkClick r:id="rId5" action="ppaction://hlinksldjump"/>
            <a:extLst>
              <a:ext uri="{FF2B5EF4-FFF2-40B4-BE49-F238E27FC236}">
                <a16:creationId xmlns:a16="http://schemas.microsoft.com/office/drawing/2014/main" id="{0A9BD29B-8D21-4E62-A7C4-450F6B198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611505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SA" altLang="he-IL" sz="2400" b="1">
                <a:solidFill>
                  <a:srgbClr val="FFCC00"/>
                </a:solidFill>
                <a:latin typeface="Arial" panose="020B0604020202020204" pitchFamily="34" charset="0"/>
              </a:rPr>
              <a:t>د. بلازما</a:t>
            </a:r>
            <a:endParaRPr lang="en-US" altLang="he-IL" sz="2400" b="1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10326" name="Text Box 86">
            <a:hlinkClick r:id="rId5" action="ppaction://hlinksldjump"/>
            <a:extLst>
              <a:ext uri="{FF2B5EF4-FFF2-40B4-BE49-F238E27FC236}">
                <a16:creationId xmlns:a16="http://schemas.microsoft.com/office/drawing/2014/main" id="{B0340BD3-539D-49CA-B6D6-51756FB05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138" y="5027613"/>
            <a:ext cx="3633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sz="2400" b="1">
                <a:solidFill>
                  <a:srgbClr val="FFCC00"/>
                </a:solidFill>
                <a:latin typeface="Arial" panose="020B0604020202020204" pitchFamily="34" charset="0"/>
              </a:rPr>
              <a:t>أ.</a:t>
            </a:r>
            <a:r>
              <a:rPr lang="ar-SA" altLang="he-IL" sz="2400" b="1">
                <a:solidFill>
                  <a:srgbClr val="FFCC00"/>
                </a:solidFill>
                <a:latin typeface="Arial" panose="020B0604020202020204" pitchFamily="34" charset="0"/>
              </a:rPr>
              <a:t> خلايا دم</a:t>
            </a:r>
            <a:r>
              <a:rPr lang="ar-AE" altLang="he-IL" sz="2400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ar-SA" altLang="he-IL" sz="2400" b="1">
                <a:solidFill>
                  <a:srgbClr val="FFCC00"/>
                </a:solidFill>
                <a:latin typeface="Arial" panose="020B0604020202020204" pitchFamily="34" charset="0"/>
              </a:rPr>
              <a:t>بيضاء</a:t>
            </a:r>
            <a:endParaRPr lang="en-US" altLang="he-IL" sz="2400" b="1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>
    <p:sndAc>
      <p:stSnd>
        <p:snd r:embed="rId3" name="sound00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1" grpId="0" animBg="1" autoUpdateAnimBg="0"/>
      <p:bldP spid="10322" grpId="0" autoUpdateAnimBg="0"/>
      <p:bldP spid="10324" grpId="0" autoUpdateAnimBg="0"/>
      <p:bldP spid="10325" grpId="0" autoUpdateAnimBg="0"/>
      <p:bldP spid="1032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C93ED168-96F2-4A16-BBC3-FB3B474ED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2ACD5639-4E17-471B-9E08-E56E8652D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456088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1508" name="Text Box 5">
            <a:extLst>
              <a:ext uri="{FF2B5EF4-FFF2-40B4-BE49-F238E27FC236}">
                <a16:creationId xmlns:a16="http://schemas.microsoft.com/office/drawing/2014/main" id="{388E5450-38E7-4A24-BCF7-361519D32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9" name="Text Box 6">
            <a:extLst>
              <a:ext uri="{FF2B5EF4-FFF2-40B4-BE49-F238E27FC236}">
                <a16:creationId xmlns:a16="http://schemas.microsoft.com/office/drawing/2014/main" id="{3E63FFD5-EFA5-43C7-8941-7B3A53E05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0" name="Text Box 7">
            <a:extLst>
              <a:ext uri="{FF2B5EF4-FFF2-40B4-BE49-F238E27FC236}">
                <a16:creationId xmlns:a16="http://schemas.microsoft.com/office/drawing/2014/main" id="{740A80CC-3DC9-464F-BFF9-711F5CF6C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1" name="Text Box 8">
            <a:extLst>
              <a:ext uri="{FF2B5EF4-FFF2-40B4-BE49-F238E27FC236}">
                <a16:creationId xmlns:a16="http://schemas.microsoft.com/office/drawing/2014/main" id="{E1182D80-78E4-4F84-8CD1-A5733F54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2" name="Text Box 9">
            <a:extLst>
              <a:ext uri="{FF2B5EF4-FFF2-40B4-BE49-F238E27FC236}">
                <a16:creationId xmlns:a16="http://schemas.microsoft.com/office/drawing/2014/main" id="{2F1AEFB7-62CC-4DC3-B6B6-F9EF3033E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3" name="Text Box 10">
            <a:extLst>
              <a:ext uri="{FF2B5EF4-FFF2-40B4-BE49-F238E27FC236}">
                <a16:creationId xmlns:a16="http://schemas.microsoft.com/office/drawing/2014/main" id="{9519186C-2E9A-45FB-9041-FD27F0B70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4" name="Text Box 11">
            <a:extLst>
              <a:ext uri="{FF2B5EF4-FFF2-40B4-BE49-F238E27FC236}">
                <a16:creationId xmlns:a16="http://schemas.microsoft.com/office/drawing/2014/main" id="{0676F594-7530-42FF-A85B-5B6BBE78E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5" name="Text Box 12">
            <a:extLst>
              <a:ext uri="{FF2B5EF4-FFF2-40B4-BE49-F238E27FC236}">
                <a16:creationId xmlns:a16="http://schemas.microsoft.com/office/drawing/2014/main" id="{F32EF1BE-D838-446D-9DF2-9D1BE9EE3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6" name="Text Box 13">
            <a:extLst>
              <a:ext uri="{FF2B5EF4-FFF2-40B4-BE49-F238E27FC236}">
                <a16:creationId xmlns:a16="http://schemas.microsoft.com/office/drawing/2014/main" id="{C12C4C1A-DF97-4573-805D-F4450B673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7" name="Text Box 14">
            <a:extLst>
              <a:ext uri="{FF2B5EF4-FFF2-40B4-BE49-F238E27FC236}">
                <a16:creationId xmlns:a16="http://schemas.microsoft.com/office/drawing/2014/main" id="{4329982C-ABB8-4E93-837D-D9E6BF15A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8" name="Text Box 15">
            <a:extLst>
              <a:ext uri="{FF2B5EF4-FFF2-40B4-BE49-F238E27FC236}">
                <a16:creationId xmlns:a16="http://schemas.microsoft.com/office/drawing/2014/main" id="{11BF5A3F-1252-4B41-B6C7-69E17FB8D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1519" name="Text Box 16">
            <a:extLst>
              <a:ext uri="{FF2B5EF4-FFF2-40B4-BE49-F238E27FC236}">
                <a16:creationId xmlns:a16="http://schemas.microsoft.com/office/drawing/2014/main" id="{4CB8F0E7-D1F6-4849-A844-A66BE5B93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20" name="Text Box 17">
            <a:extLst>
              <a:ext uri="{FF2B5EF4-FFF2-40B4-BE49-F238E27FC236}">
                <a16:creationId xmlns:a16="http://schemas.microsoft.com/office/drawing/2014/main" id="{7B43AD3C-F9B2-4CC5-9C49-DFFD79443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21" name="Text Box 18">
            <a:extLst>
              <a:ext uri="{FF2B5EF4-FFF2-40B4-BE49-F238E27FC236}">
                <a16:creationId xmlns:a16="http://schemas.microsoft.com/office/drawing/2014/main" id="{1C9F8FB3-5487-476D-83F1-7A88BC7DD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22" name="Text Box 19">
            <a:extLst>
              <a:ext uri="{FF2B5EF4-FFF2-40B4-BE49-F238E27FC236}">
                <a16:creationId xmlns:a16="http://schemas.microsoft.com/office/drawing/2014/main" id="{0F388246-3F9A-45E5-B6EE-486D7142D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23" name="Text Box 20">
            <a:extLst>
              <a:ext uri="{FF2B5EF4-FFF2-40B4-BE49-F238E27FC236}">
                <a16:creationId xmlns:a16="http://schemas.microsoft.com/office/drawing/2014/main" id="{236AA633-69FD-4EF3-9F86-C015CA812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24" name="Text Box 21">
            <a:extLst>
              <a:ext uri="{FF2B5EF4-FFF2-40B4-BE49-F238E27FC236}">
                <a16:creationId xmlns:a16="http://schemas.microsoft.com/office/drawing/2014/main" id="{2818FEA3-1B1C-4AF5-9062-169DB4125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25" name="Text Box 22">
            <a:extLst>
              <a:ext uri="{FF2B5EF4-FFF2-40B4-BE49-F238E27FC236}">
                <a16:creationId xmlns:a16="http://schemas.microsoft.com/office/drawing/2014/main" id="{B2AF7439-9D0E-47C4-AB1E-8D9A16173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26" name="Text Box 23">
            <a:extLst>
              <a:ext uri="{FF2B5EF4-FFF2-40B4-BE49-F238E27FC236}">
                <a16:creationId xmlns:a16="http://schemas.microsoft.com/office/drawing/2014/main" id="{6205EFEC-1D20-431E-B181-45CA14DEC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27" name="Text Box 24">
            <a:extLst>
              <a:ext uri="{FF2B5EF4-FFF2-40B4-BE49-F238E27FC236}">
                <a16:creationId xmlns:a16="http://schemas.microsoft.com/office/drawing/2014/main" id="{E81F58A2-3ECE-4B96-B4E0-B7DB5FC4E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28" name="Text Box 25">
            <a:extLst>
              <a:ext uri="{FF2B5EF4-FFF2-40B4-BE49-F238E27FC236}">
                <a16:creationId xmlns:a16="http://schemas.microsoft.com/office/drawing/2014/main" id="{85FF0CBD-311B-4FEC-B0B6-8C2939EF0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29" name="Text Box 26">
            <a:extLst>
              <a:ext uri="{FF2B5EF4-FFF2-40B4-BE49-F238E27FC236}">
                <a16:creationId xmlns:a16="http://schemas.microsoft.com/office/drawing/2014/main" id="{28C84C28-313A-4B4C-8799-D289D8F52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30" name="Text Box 27">
            <a:extLst>
              <a:ext uri="{FF2B5EF4-FFF2-40B4-BE49-F238E27FC236}">
                <a16:creationId xmlns:a16="http://schemas.microsoft.com/office/drawing/2014/main" id="{DA0CB6DA-ABE1-4E26-8E70-79F85EB42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31" name="Text Box 28">
            <a:extLst>
              <a:ext uri="{FF2B5EF4-FFF2-40B4-BE49-F238E27FC236}">
                <a16:creationId xmlns:a16="http://schemas.microsoft.com/office/drawing/2014/main" id="{1B029542-13A4-44F8-AA7D-A5028F852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32" name="Text Box 29">
            <a:extLst>
              <a:ext uri="{FF2B5EF4-FFF2-40B4-BE49-F238E27FC236}">
                <a16:creationId xmlns:a16="http://schemas.microsoft.com/office/drawing/2014/main" id="{73593EED-90B3-415D-B3D3-1FD4DC26A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33" name="Text Box 30">
            <a:extLst>
              <a:ext uri="{FF2B5EF4-FFF2-40B4-BE49-F238E27FC236}">
                <a16:creationId xmlns:a16="http://schemas.microsoft.com/office/drawing/2014/main" id="{6198E4ED-8C09-467F-9B16-53FD9BBBD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$1,000</a:t>
            </a:r>
          </a:p>
        </p:txBody>
      </p:sp>
      <p:sp>
        <p:nvSpPr>
          <p:cNvPr id="21534" name="Text Box 31">
            <a:extLst>
              <a:ext uri="{FF2B5EF4-FFF2-40B4-BE49-F238E27FC236}">
                <a16:creationId xmlns:a16="http://schemas.microsoft.com/office/drawing/2014/main" id="{530E0341-EB55-4ABE-B1C6-24E421BEC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35" name="Text Box 32">
            <a:extLst>
              <a:ext uri="{FF2B5EF4-FFF2-40B4-BE49-F238E27FC236}">
                <a16:creationId xmlns:a16="http://schemas.microsoft.com/office/drawing/2014/main" id="{CA35AF3E-FFA5-43AD-AB25-627BFD9C6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36" name="Text Box 33">
            <a:extLst>
              <a:ext uri="{FF2B5EF4-FFF2-40B4-BE49-F238E27FC236}">
                <a16:creationId xmlns:a16="http://schemas.microsoft.com/office/drawing/2014/main" id="{AB930C27-FA9F-4175-9A12-DF4C859E8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37" name="Text Box 34">
            <a:extLst>
              <a:ext uri="{FF2B5EF4-FFF2-40B4-BE49-F238E27FC236}">
                <a16:creationId xmlns:a16="http://schemas.microsoft.com/office/drawing/2014/main" id="{54943BAA-A94C-49A9-A6BB-B8556737F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38" name="Oval 35">
            <a:extLst>
              <a:ext uri="{FF2B5EF4-FFF2-40B4-BE49-F238E27FC236}">
                <a16:creationId xmlns:a16="http://schemas.microsoft.com/office/drawing/2014/main" id="{F3DBE162-19A7-42BC-B7A3-2C1B82C96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1539" name="Oval 36">
            <a:extLst>
              <a:ext uri="{FF2B5EF4-FFF2-40B4-BE49-F238E27FC236}">
                <a16:creationId xmlns:a16="http://schemas.microsoft.com/office/drawing/2014/main" id="{B717375E-64AC-4DFD-B7CF-2315FFDB2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1540" name="Oval 37">
            <a:extLst>
              <a:ext uri="{FF2B5EF4-FFF2-40B4-BE49-F238E27FC236}">
                <a16:creationId xmlns:a16="http://schemas.microsoft.com/office/drawing/2014/main" id="{8DE1889F-453D-4907-A5D1-9A934C1B4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1541" name="Oval 38">
            <a:extLst>
              <a:ext uri="{FF2B5EF4-FFF2-40B4-BE49-F238E27FC236}">
                <a16:creationId xmlns:a16="http://schemas.microsoft.com/office/drawing/2014/main" id="{19FE9A77-5A32-4026-845E-42291A57B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1542" name="Oval 39">
            <a:extLst>
              <a:ext uri="{FF2B5EF4-FFF2-40B4-BE49-F238E27FC236}">
                <a16:creationId xmlns:a16="http://schemas.microsoft.com/office/drawing/2014/main" id="{8F6129C9-016B-4207-B293-558D25103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1543" name="Oval 40">
            <a:extLst>
              <a:ext uri="{FF2B5EF4-FFF2-40B4-BE49-F238E27FC236}">
                <a16:creationId xmlns:a16="http://schemas.microsoft.com/office/drawing/2014/main" id="{F7461B39-6CC7-4024-A969-D932CFD93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1544" name="Oval 41">
            <a:extLst>
              <a:ext uri="{FF2B5EF4-FFF2-40B4-BE49-F238E27FC236}">
                <a16:creationId xmlns:a16="http://schemas.microsoft.com/office/drawing/2014/main" id="{0B44FE91-CBC0-4ED3-B4AB-1AFC1FB79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1545" name="Oval 42">
            <a:extLst>
              <a:ext uri="{FF2B5EF4-FFF2-40B4-BE49-F238E27FC236}">
                <a16:creationId xmlns:a16="http://schemas.microsoft.com/office/drawing/2014/main" id="{159AF435-8F20-4685-BF4B-2272A3EDE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1546" name="Oval 43">
            <a:extLst>
              <a:ext uri="{FF2B5EF4-FFF2-40B4-BE49-F238E27FC236}">
                <a16:creationId xmlns:a16="http://schemas.microsoft.com/office/drawing/2014/main" id="{0CC7DA6D-C68D-4772-BFAF-15D600927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1547" name="Oval 44">
            <a:extLst>
              <a:ext uri="{FF2B5EF4-FFF2-40B4-BE49-F238E27FC236}">
                <a16:creationId xmlns:a16="http://schemas.microsoft.com/office/drawing/2014/main" id="{59C28E67-10DB-44EB-AFED-3C23FF569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1548" name="Oval 45">
            <a:extLst>
              <a:ext uri="{FF2B5EF4-FFF2-40B4-BE49-F238E27FC236}">
                <a16:creationId xmlns:a16="http://schemas.microsoft.com/office/drawing/2014/main" id="{85CAA0D8-B82F-4150-850D-53153FC21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1549" name="Oval 46">
            <a:extLst>
              <a:ext uri="{FF2B5EF4-FFF2-40B4-BE49-F238E27FC236}">
                <a16:creationId xmlns:a16="http://schemas.microsoft.com/office/drawing/2014/main" id="{72105476-E582-455E-95F3-713FBBC14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1550" name="Oval 47">
            <a:extLst>
              <a:ext uri="{FF2B5EF4-FFF2-40B4-BE49-F238E27FC236}">
                <a16:creationId xmlns:a16="http://schemas.microsoft.com/office/drawing/2014/main" id="{6912448C-642B-497E-B632-366DBD922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1551" name="Oval 48">
            <a:extLst>
              <a:ext uri="{FF2B5EF4-FFF2-40B4-BE49-F238E27FC236}">
                <a16:creationId xmlns:a16="http://schemas.microsoft.com/office/drawing/2014/main" id="{A9887479-8444-4F67-8F47-EF30363BA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1552" name="Oval 49">
            <a:extLst>
              <a:ext uri="{FF2B5EF4-FFF2-40B4-BE49-F238E27FC236}">
                <a16:creationId xmlns:a16="http://schemas.microsoft.com/office/drawing/2014/main" id="{307621F8-E4CB-462C-9705-84D4DD25A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1553" name="AutoShape 5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5B8B305-ED50-4B24-BACC-943783E27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3438" y="6265863"/>
            <a:ext cx="325437" cy="369887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pic>
        <p:nvPicPr>
          <p:cNvPr id="21554" name="Picture 52" descr="فحص دم يكشف عن السرطان ويوفّر بديل فعّال للخزعات الكبيرة | الصحة ...">
            <a:extLst>
              <a:ext uri="{FF2B5EF4-FFF2-40B4-BE49-F238E27FC236}">
                <a16:creationId xmlns:a16="http://schemas.microsoft.com/office/drawing/2014/main" id="{A4186B92-0B18-4722-840E-C877AA0AE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2876550"/>
            <a:ext cx="179546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sound00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3B85791B-DC0F-4AB7-B341-2960B28B1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3555" name="AutoShape 4">
            <a:extLst>
              <a:ext uri="{FF2B5EF4-FFF2-40B4-BE49-F238E27FC236}">
                <a16:creationId xmlns:a16="http://schemas.microsoft.com/office/drawing/2014/main" id="{5C64B3DD-8DDF-4D5C-8F91-BB636E8C0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3556" name="AutoShape 5">
            <a:extLst>
              <a:ext uri="{FF2B5EF4-FFF2-40B4-BE49-F238E27FC236}">
                <a16:creationId xmlns:a16="http://schemas.microsoft.com/office/drawing/2014/main" id="{2718D824-0972-47DF-A860-47E12BFAA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3557" name="AutoShape 6">
            <a:extLst>
              <a:ext uri="{FF2B5EF4-FFF2-40B4-BE49-F238E27FC236}">
                <a16:creationId xmlns:a16="http://schemas.microsoft.com/office/drawing/2014/main" id="{73058140-F939-4EDC-B776-DB772B1CE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3558" name="AutoShape 7">
            <a:extLst>
              <a:ext uri="{FF2B5EF4-FFF2-40B4-BE49-F238E27FC236}">
                <a16:creationId xmlns:a16="http://schemas.microsoft.com/office/drawing/2014/main" id="{11CE56C7-069B-4CAD-83F5-2D72F8166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3559" name="Line 8">
            <a:extLst>
              <a:ext uri="{FF2B5EF4-FFF2-40B4-BE49-F238E27FC236}">
                <a16:creationId xmlns:a16="http://schemas.microsoft.com/office/drawing/2014/main" id="{E937C845-6E70-4508-BCBB-0FAAFE16D2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3560" name="Line 9">
            <a:extLst>
              <a:ext uri="{FF2B5EF4-FFF2-40B4-BE49-F238E27FC236}">
                <a16:creationId xmlns:a16="http://schemas.microsoft.com/office/drawing/2014/main" id="{5991703B-9789-478D-A8E8-CC7EEF2487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3561" name="Line 10">
            <a:extLst>
              <a:ext uri="{FF2B5EF4-FFF2-40B4-BE49-F238E27FC236}">
                <a16:creationId xmlns:a16="http://schemas.microsoft.com/office/drawing/2014/main" id="{B414DD41-EE93-4E29-97D7-9732DBFB0F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3562" name="Line 11">
            <a:extLst>
              <a:ext uri="{FF2B5EF4-FFF2-40B4-BE49-F238E27FC236}">
                <a16:creationId xmlns:a16="http://schemas.microsoft.com/office/drawing/2014/main" id="{349DC6E6-4DE0-453F-9124-2D88797BCD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3563" name="Line 12">
            <a:extLst>
              <a:ext uri="{FF2B5EF4-FFF2-40B4-BE49-F238E27FC236}">
                <a16:creationId xmlns:a16="http://schemas.microsoft.com/office/drawing/2014/main" id="{0E39887B-E358-4BA2-8E42-792FF32807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3564" name="Line 13">
            <a:extLst>
              <a:ext uri="{FF2B5EF4-FFF2-40B4-BE49-F238E27FC236}">
                <a16:creationId xmlns:a16="http://schemas.microsoft.com/office/drawing/2014/main" id="{91617ADA-506D-454A-A1F7-F55371BCC8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3565" name="Oval 18">
            <a:hlinkClick r:id="rId4" action="ppaction://hlinksldjump"/>
            <a:extLst>
              <a:ext uri="{FF2B5EF4-FFF2-40B4-BE49-F238E27FC236}">
                <a16:creationId xmlns:a16="http://schemas.microsoft.com/office/drawing/2014/main" id="{1530CA3B-194F-47DC-9039-237677CDC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3566" name="Text Box 21">
            <a:hlinkClick r:id="rId4" action="ppaction://hlinksldjump"/>
            <a:extLst>
              <a:ext uri="{FF2B5EF4-FFF2-40B4-BE49-F238E27FC236}">
                <a16:creationId xmlns:a16="http://schemas.microsoft.com/office/drawing/2014/main" id="{9B395535-4D3E-4695-B436-EF84396DE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 b="1">
                <a:solidFill>
                  <a:schemeClr val="bg1"/>
                </a:solidFill>
                <a:latin typeface="Arial" panose="020B0604020202020204" pitchFamily="34" charset="0"/>
              </a:rPr>
              <a:t>50:50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7" name="Rectangle 22">
            <a:extLst>
              <a:ext uri="{FF2B5EF4-FFF2-40B4-BE49-F238E27FC236}">
                <a16:creationId xmlns:a16="http://schemas.microsoft.com/office/drawing/2014/main" id="{35DAA6E1-30F9-413E-9198-A9385A7E0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3568" name="Text Box 23">
            <a:extLst>
              <a:ext uri="{FF2B5EF4-FFF2-40B4-BE49-F238E27FC236}">
                <a16:creationId xmlns:a16="http://schemas.microsoft.com/office/drawing/2014/main" id="{3A778F83-8594-4128-9F04-513DE463C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9" name="Text Box 24">
            <a:extLst>
              <a:ext uri="{FF2B5EF4-FFF2-40B4-BE49-F238E27FC236}">
                <a16:creationId xmlns:a16="http://schemas.microsoft.com/office/drawing/2014/main" id="{54DB52EC-CF7C-43F1-B24B-BC5D4A702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70" name="Text Box 25">
            <a:extLst>
              <a:ext uri="{FF2B5EF4-FFF2-40B4-BE49-F238E27FC236}">
                <a16:creationId xmlns:a16="http://schemas.microsoft.com/office/drawing/2014/main" id="{C0730522-A1EF-4AF8-B925-B13322943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71" name="Text Box 26">
            <a:extLst>
              <a:ext uri="{FF2B5EF4-FFF2-40B4-BE49-F238E27FC236}">
                <a16:creationId xmlns:a16="http://schemas.microsoft.com/office/drawing/2014/main" id="{90CF9C64-3B89-408A-B0C1-FEFCC2F75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72" name="Text Box 27">
            <a:extLst>
              <a:ext uri="{FF2B5EF4-FFF2-40B4-BE49-F238E27FC236}">
                <a16:creationId xmlns:a16="http://schemas.microsoft.com/office/drawing/2014/main" id="{4441A541-7A67-4C54-8B8C-3AFAFB0C3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73" name="Text Box 28">
            <a:extLst>
              <a:ext uri="{FF2B5EF4-FFF2-40B4-BE49-F238E27FC236}">
                <a16:creationId xmlns:a16="http://schemas.microsoft.com/office/drawing/2014/main" id="{446A27BC-CA14-4D1A-9C4F-BAEBBF360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74" name="Rectangle 29">
            <a:extLst>
              <a:ext uri="{FF2B5EF4-FFF2-40B4-BE49-F238E27FC236}">
                <a16:creationId xmlns:a16="http://schemas.microsoft.com/office/drawing/2014/main" id="{3CA425F6-43E0-477D-BDC8-893D05459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343217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3575" name="Text Box 30">
            <a:extLst>
              <a:ext uri="{FF2B5EF4-FFF2-40B4-BE49-F238E27FC236}">
                <a16:creationId xmlns:a16="http://schemas.microsoft.com/office/drawing/2014/main" id="{C954880E-DA88-4773-A785-F10635E00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76" name="Text Box 31">
            <a:extLst>
              <a:ext uri="{FF2B5EF4-FFF2-40B4-BE49-F238E27FC236}">
                <a16:creationId xmlns:a16="http://schemas.microsoft.com/office/drawing/2014/main" id="{0F8A1619-E67D-4409-868C-FAEBBCD7B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77" name="Text Box 32">
            <a:extLst>
              <a:ext uri="{FF2B5EF4-FFF2-40B4-BE49-F238E27FC236}">
                <a16:creationId xmlns:a16="http://schemas.microsoft.com/office/drawing/2014/main" id="{111A22A2-2519-4FA3-89EF-9E73A898A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78" name="Text Box 33">
            <a:extLst>
              <a:ext uri="{FF2B5EF4-FFF2-40B4-BE49-F238E27FC236}">
                <a16:creationId xmlns:a16="http://schemas.microsoft.com/office/drawing/2014/main" id="{7FE778D8-CCBE-487D-9D70-4C931A065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79" name="Text Box 34">
            <a:extLst>
              <a:ext uri="{FF2B5EF4-FFF2-40B4-BE49-F238E27FC236}">
                <a16:creationId xmlns:a16="http://schemas.microsoft.com/office/drawing/2014/main" id="{882DDAD3-9ABA-4E6E-A7F0-BB1582D90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3580" name="Text Box 35">
            <a:extLst>
              <a:ext uri="{FF2B5EF4-FFF2-40B4-BE49-F238E27FC236}">
                <a16:creationId xmlns:a16="http://schemas.microsoft.com/office/drawing/2014/main" id="{A63E1EFD-EFDF-4062-AE43-FD2BAFC5F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81" name="Text Box 36">
            <a:extLst>
              <a:ext uri="{FF2B5EF4-FFF2-40B4-BE49-F238E27FC236}">
                <a16:creationId xmlns:a16="http://schemas.microsoft.com/office/drawing/2014/main" id="{078F4499-974B-4AFA-9419-5E547BC87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82" name="Text Box 37">
            <a:extLst>
              <a:ext uri="{FF2B5EF4-FFF2-40B4-BE49-F238E27FC236}">
                <a16:creationId xmlns:a16="http://schemas.microsoft.com/office/drawing/2014/main" id="{0D14C913-8928-42F7-BBB5-F4915B2E5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83" name="Text Box 38">
            <a:extLst>
              <a:ext uri="{FF2B5EF4-FFF2-40B4-BE49-F238E27FC236}">
                <a16:creationId xmlns:a16="http://schemas.microsoft.com/office/drawing/2014/main" id="{7CC410E5-D549-488A-B32D-C07A2EA9C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84" name="Text Box 39">
            <a:extLst>
              <a:ext uri="{FF2B5EF4-FFF2-40B4-BE49-F238E27FC236}">
                <a16:creationId xmlns:a16="http://schemas.microsoft.com/office/drawing/2014/main" id="{904FD204-8A2D-41FC-BB53-ECF4CD425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85" name="Text Box 40">
            <a:extLst>
              <a:ext uri="{FF2B5EF4-FFF2-40B4-BE49-F238E27FC236}">
                <a16:creationId xmlns:a16="http://schemas.microsoft.com/office/drawing/2014/main" id="{04341D74-6B71-4034-9016-C197F4123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86" name="Text Box 41">
            <a:extLst>
              <a:ext uri="{FF2B5EF4-FFF2-40B4-BE49-F238E27FC236}">
                <a16:creationId xmlns:a16="http://schemas.microsoft.com/office/drawing/2014/main" id="{7B8411C3-062D-478E-843A-6E09832FB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87" name="Text Box 42">
            <a:extLst>
              <a:ext uri="{FF2B5EF4-FFF2-40B4-BE49-F238E27FC236}">
                <a16:creationId xmlns:a16="http://schemas.microsoft.com/office/drawing/2014/main" id="{D08D48A1-61DE-4FDD-9329-5667594AB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88" name="Text Box 43">
            <a:extLst>
              <a:ext uri="{FF2B5EF4-FFF2-40B4-BE49-F238E27FC236}">
                <a16:creationId xmlns:a16="http://schemas.microsoft.com/office/drawing/2014/main" id="{FAEA1AAD-4745-4FB4-B6FF-CB6AFC651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89" name="Text Box 44">
            <a:extLst>
              <a:ext uri="{FF2B5EF4-FFF2-40B4-BE49-F238E27FC236}">
                <a16:creationId xmlns:a16="http://schemas.microsoft.com/office/drawing/2014/main" id="{9F519144-C8F9-431F-9092-9AB78DE76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90" name="Text Box 45">
            <a:extLst>
              <a:ext uri="{FF2B5EF4-FFF2-40B4-BE49-F238E27FC236}">
                <a16:creationId xmlns:a16="http://schemas.microsoft.com/office/drawing/2014/main" id="{51FFA5E9-1F37-4B29-A03E-D39D69587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91" name="Text Box 46">
            <a:extLst>
              <a:ext uri="{FF2B5EF4-FFF2-40B4-BE49-F238E27FC236}">
                <a16:creationId xmlns:a16="http://schemas.microsoft.com/office/drawing/2014/main" id="{3C9F7DF6-7F1B-447B-9644-79E23FD6F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92" name="Text Box 47">
            <a:extLst>
              <a:ext uri="{FF2B5EF4-FFF2-40B4-BE49-F238E27FC236}">
                <a16:creationId xmlns:a16="http://schemas.microsoft.com/office/drawing/2014/main" id="{35045EDB-3681-4F8A-B2A3-B088C94F3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93" name="Text Box 48">
            <a:extLst>
              <a:ext uri="{FF2B5EF4-FFF2-40B4-BE49-F238E27FC236}">
                <a16:creationId xmlns:a16="http://schemas.microsoft.com/office/drawing/2014/main" id="{86565810-BD26-4798-8BF9-24E5D9E4C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94" name="Text Box 49">
            <a:extLst>
              <a:ext uri="{FF2B5EF4-FFF2-40B4-BE49-F238E27FC236}">
                <a16:creationId xmlns:a16="http://schemas.microsoft.com/office/drawing/2014/main" id="{AE21B5F6-F7F8-4B80-BF24-CA7EC0D3A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$1,000</a:t>
            </a:r>
          </a:p>
        </p:txBody>
      </p:sp>
      <p:sp>
        <p:nvSpPr>
          <p:cNvPr id="23595" name="Text Box 50">
            <a:extLst>
              <a:ext uri="{FF2B5EF4-FFF2-40B4-BE49-F238E27FC236}">
                <a16:creationId xmlns:a16="http://schemas.microsoft.com/office/drawing/2014/main" id="{54775708-484D-4DAC-AEAC-2BBB30D54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96" name="Text Box 51">
            <a:extLst>
              <a:ext uri="{FF2B5EF4-FFF2-40B4-BE49-F238E27FC236}">
                <a16:creationId xmlns:a16="http://schemas.microsoft.com/office/drawing/2014/main" id="{724BD55D-7DA2-458C-BCE5-4878C21FB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97" name="Text Box 52">
            <a:extLst>
              <a:ext uri="{FF2B5EF4-FFF2-40B4-BE49-F238E27FC236}">
                <a16:creationId xmlns:a16="http://schemas.microsoft.com/office/drawing/2014/main" id="{0D55693D-D9F4-4BC6-91FE-FD58FA742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98" name="Text Box 53">
            <a:extLst>
              <a:ext uri="{FF2B5EF4-FFF2-40B4-BE49-F238E27FC236}">
                <a16:creationId xmlns:a16="http://schemas.microsoft.com/office/drawing/2014/main" id="{495080F0-3A5E-4566-BDC3-9D6EC3325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99" name="Oval 54">
            <a:extLst>
              <a:ext uri="{FF2B5EF4-FFF2-40B4-BE49-F238E27FC236}">
                <a16:creationId xmlns:a16="http://schemas.microsoft.com/office/drawing/2014/main" id="{C5E16A09-1F4E-4D8B-BB78-173D4D2F0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3600" name="Oval 55">
            <a:extLst>
              <a:ext uri="{FF2B5EF4-FFF2-40B4-BE49-F238E27FC236}">
                <a16:creationId xmlns:a16="http://schemas.microsoft.com/office/drawing/2014/main" id="{4B81C8A5-E4E8-4818-99CE-8BC78CB70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3601" name="Oval 56">
            <a:extLst>
              <a:ext uri="{FF2B5EF4-FFF2-40B4-BE49-F238E27FC236}">
                <a16:creationId xmlns:a16="http://schemas.microsoft.com/office/drawing/2014/main" id="{4DB80508-C153-423A-A4EC-D645C9193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3602" name="Oval 57">
            <a:extLst>
              <a:ext uri="{FF2B5EF4-FFF2-40B4-BE49-F238E27FC236}">
                <a16:creationId xmlns:a16="http://schemas.microsoft.com/office/drawing/2014/main" id="{C726A6DF-48CA-4183-BF34-398B1F31B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3603" name="Oval 58">
            <a:extLst>
              <a:ext uri="{FF2B5EF4-FFF2-40B4-BE49-F238E27FC236}">
                <a16:creationId xmlns:a16="http://schemas.microsoft.com/office/drawing/2014/main" id="{EB4FE047-D4C1-4964-9D52-0291172FD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3604" name="Oval 59">
            <a:extLst>
              <a:ext uri="{FF2B5EF4-FFF2-40B4-BE49-F238E27FC236}">
                <a16:creationId xmlns:a16="http://schemas.microsoft.com/office/drawing/2014/main" id="{C32D8195-F373-4DF9-A7EE-3EDB72B78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3605" name="Oval 60">
            <a:extLst>
              <a:ext uri="{FF2B5EF4-FFF2-40B4-BE49-F238E27FC236}">
                <a16:creationId xmlns:a16="http://schemas.microsoft.com/office/drawing/2014/main" id="{E189A1E9-458F-4A0E-B777-92E77A568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3606" name="Oval 61">
            <a:extLst>
              <a:ext uri="{FF2B5EF4-FFF2-40B4-BE49-F238E27FC236}">
                <a16:creationId xmlns:a16="http://schemas.microsoft.com/office/drawing/2014/main" id="{CB1E8F39-363F-4664-8339-C9B6A18EB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3607" name="Oval 62">
            <a:extLst>
              <a:ext uri="{FF2B5EF4-FFF2-40B4-BE49-F238E27FC236}">
                <a16:creationId xmlns:a16="http://schemas.microsoft.com/office/drawing/2014/main" id="{987633E9-A481-4971-8783-FCA83C08A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3608" name="Oval 63">
            <a:extLst>
              <a:ext uri="{FF2B5EF4-FFF2-40B4-BE49-F238E27FC236}">
                <a16:creationId xmlns:a16="http://schemas.microsoft.com/office/drawing/2014/main" id="{D70DB1A5-1310-4F82-A936-3E2B12945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3609" name="Oval 64">
            <a:extLst>
              <a:ext uri="{FF2B5EF4-FFF2-40B4-BE49-F238E27FC236}">
                <a16:creationId xmlns:a16="http://schemas.microsoft.com/office/drawing/2014/main" id="{13BDF7A8-C9F1-4C99-82AC-FE59EB392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3610" name="Oval 65">
            <a:extLst>
              <a:ext uri="{FF2B5EF4-FFF2-40B4-BE49-F238E27FC236}">
                <a16:creationId xmlns:a16="http://schemas.microsoft.com/office/drawing/2014/main" id="{DD47D4C0-766E-484C-8A55-9BD36BDB3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3611" name="Oval 66">
            <a:extLst>
              <a:ext uri="{FF2B5EF4-FFF2-40B4-BE49-F238E27FC236}">
                <a16:creationId xmlns:a16="http://schemas.microsoft.com/office/drawing/2014/main" id="{FC2D3AA2-E943-4B3F-9C3E-94B5EF985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3612" name="Oval 67">
            <a:extLst>
              <a:ext uri="{FF2B5EF4-FFF2-40B4-BE49-F238E27FC236}">
                <a16:creationId xmlns:a16="http://schemas.microsoft.com/office/drawing/2014/main" id="{5B411E7D-3A48-4E97-8FEC-FCEF260CA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3613" name="Oval 68">
            <a:extLst>
              <a:ext uri="{FF2B5EF4-FFF2-40B4-BE49-F238E27FC236}">
                <a16:creationId xmlns:a16="http://schemas.microsoft.com/office/drawing/2014/main" id="{B76B2A52-BB92-4B76-B7AD-DFD6AF59E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3614" name="AutoShape 82">
            <a:extLst>
              <a:ext uri="{FF2B5EF4-FFF2-40B4-BE49-F238E27FC236}">
                <a16:creationId xmlns:a16="http://schemas.microsoft.com/office/drawing/2014/main" id="{9C0CAA6E-311C-4338-B146-12FA88D4B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5013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2382" name="AutoShape 94">
            <a:extLst>
              <a:ext uri="{FF2B5EF4-FFF2-40B4-BE49-F238E27FC236}">
                <a16:creationId xmlns:a16="http://schemas.microsoft.com/office/drawing/2014/main" id="{23A8A5CB-555E-4068-8DBD-EEC5DCEF0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38" y="1665288"/>
            <a:ext cx="4775200" cy="914400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800" b="1" dirty="0">
                <a:solidFill>
                  <a:schemeClr val="accent2">
                    <a:lumMod val="50000"/>
                  </a:schemeClr>
                </a:solidFill>
              </a:rPr>
              <a:t>لوني: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800" b="1" dirty="0">
                <a:solidFill>
                  <a:schemeClr val="accent2">
                    <a:lumMod val="50000"/>
                  </a:schemeClr>
                </a:solidFill>
              </a:rPr>
              <a:t>أملك الهيموغلوبين الذي بفضلة أصبح ذو لون أحمر</a:t>
            </a:r>
            <a:endParaRPr lang="he-IL" sz="1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he-IL" sz="1800" b="1" dirty="0">
              <a:latin typeface="Arial" panose="020B0604020202020204" pitchFamily="34" charset="0"/>
            </a:endParaRPr>
          </a:p>
        </p:txBody>
      </p:sp>
      <p:sp>
        <p:nvSpPr>
          <p:cNvPr id="12383" name="Text Box 95">
            <a:hlinkClick r:id="rId5" action="ppaction://hlinksldjump"/>
            <a:extLst>
              <a:ext uri="{FF2B5EF4-FFF2-40B4-BE49-F238E27FC236}">
                <a16:creationId xmlns:a16="http://schemas.microsoft.com/office/drawing/2014/main" id="{5A310C07-B978-4557-BCC5-376EF940F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1877" y="4945063"/>
            <a:ext cx="39211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None/>
            </a:pPr>
            <a:r>
              <a:rPr lang="ar-SA" altLang="he-IL" sz="1800" b="1" dirty="0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ar-AE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أ. </a:t>
            </a:r>
            <a:r>
              <a:rPr lang="ar-SA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خلايا دم</a:t>
            </a:r>
            <a:r>
              <a:rPr lang="ar-AE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ar-SA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حمراء</a:t>
            </a:r>
            <a:endParaRPr lang="en-US" altLang="he-IL" sz="2400" b="1" dirty="0">
              <a:solidFill>
                <a:srgbClr val="FFCC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he-IL" sz="2400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12384" name="Text Box 96">
            <a:hlinkClick r:id="rId6" action="ppaction://hlinksldjump"/>
            <a:extLst>
              <a:ext uri="{FF2B5EF4-FFF2-40B4-BE49-F238E27FC236}">
                <a16:creationId xmlns:a16="http://schemas.microsoft.com/office/drawing/2014/main" id="{B105FF1A-AB0A-486C-A506-90E8D649E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04" y="5043786"/>
            <a:ext cx="3419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None/>
            </a:pPr>
            <a:r>
              <a:rPr lang="ar-AE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ج</a:t>
            </a:r>
            <a:r>
              <a:rPr lang="ar-SA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 بلازما</a:t>
            </a:r>
            <a:endParaRPr lang="en-US" altLang="he-IL" sz="2400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12385" name="Text Box 97">
            <a:hlinkClick r:id="rId6" action="ppaction://hlinksldjump"/>
            <a:extLst>
              <a:ext uri="{FF2B5EF4-FFF2-40B4-BE49-F238E27FC236}">
                <a16:creationId xmlns:a16="http://schemas.microsoft.com/office/drawing/2014/main" id="{DFCB1319-5A80-4B35-8066-771292E28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7163" y="5961063"/>
            <a:ext cx="2806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sz="2400" b="1">
                <a:solidFill>
                  <a:srgbClr val="FFCC00"/>
                </a:solidFill>
                <a:latin typeface="Arial" panose="020B0604020202020204" pitchFamily="34" charset="0"/>
              </a:rPr>
              <a:t>ب. </a:t>
            </a:r>
            <a:r>
              <a:rPr lang="ar-SA" altLang="he-IL" sz="2400" b="1">
                <a:solidFill>
                  <a:srgbClr val="FFCC00"/>
                </a:solidFill>
                <a:latin typeface="Arial" panose="020B0604020202020204" pitchFamily="34" charset="0"/>
              </a:rPr>
              <a:t>صفائح دموية</a:t>
            </a:r>
            <a:endParaRPr lang="en-US" altLang="he-IL" sz="2400" b="1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12386" name="Text Box 98">
            <a:hlinkClick r:id="rId6" action="ppaction://hlinksldjump"/>
            <a:extLst>
              <a:ext uri="{FF2B5EF4-FFF2-40B4-BE49-F238E27FC236}">
                <a16:creationId xmlns:a16="http://schemas.microsoft.com/office/drawing/2014/main" id="{A5D97ECD-B9B6-4AE7-8E18-CFA862F02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082507"/>
            <a:ext cx="3657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SA" altLang="he-IL" sz="2400" b="1">
                <a:solidFill>
                  <a:srgbClr val="FFCC00"/>
                </a:solidFill>
                <a:latin typeface="Arial" panose="020B0604020202020204" pitchFamily="34" charset="0"/>
              </a:rPr>
              <a:t>خلايا دم</a:t>
            </a:r>
            <a:r>
              <a:rPr lang="ar-AE" altLang="he-IL" sz="2400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ar-SA" altLang="he-IL" sz="2400" b="1">
                <a:solidFill>
                  <a:srgbClr val="FFCC00"/>
                </a:solidFill>
                <a:latin typeface="Arial" panose="020B0604020202020204" pitchFamily="34" charset="0"/>
              </a:rPr>
              <a:t>بيضاء</a:t>
            </a:r>
            <a:endParaRPr lang="en-US" altLang="he-IL" sz="2400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>
    <p:sndAc>
      <p:stSnd>
        <p:snd r:embed="rId3" name="sound00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8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2" grpId="0" animBg="1" autoUpdateAnimBg="0"/>
      <p:bldP spid="12383" grpId="0" autoUpdateAnimBg="0"/>
      <p:bldP spid="12384" grpId="0" autoUpdateAnimBg="0"/>
      <p:bldP spid="12385" grpId="0" autoUpdateAnimBg="0"/>
      <p:bldP spid="1238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A3CB575-7F7E-40B8-8D6E-EC511030D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5603" name="AutoShape 3">
            <a:extLst>
              <a:ext uri="{FF2B5EF4-FFF2-40B4-BE49-F238E27FC236}">
                <a16:creationId xmlns:a16="http://schemas.microsoft.com/office/drawing/2014/main" id="{BCF6587D-EE8D-4776-BF5B-536F97659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4811713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ar-SA" altLang="he-IL" sz="2400">
                <a:solidFill>
                  <a:srgbClr val="FFC000"/>
                </a:solidFill>
                <a:latin typeface="Times New Roman" panose="02020603050405020304" pitchFamily="18" charset="0"/>
              </a:rPr>
              <a:t>ج. الكريات البيضاء</a:t>
            </a:r>
            <a:endParaRPr lang="he-IL" altLang="he-IL" sz="240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4" name="AutoShape 4">
            <a:extLst>
              <a:ext uri="{FF2B5EF4-FFF2-40B4-BE49-F238E27FC236}">
                <a16:creationId xmlns:a16="http://schemas.microsoft.com/office/drawing/2014/main" id="{E72D7B63-80FD-4A29-9197-85FBB710D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5605" name="AutoShape 5">
            <a:extLst>
              <a:ext uri="{FF2B5EF4-FFF2-40B4-BE49-F238E27FC236}">
                <a16:creationId xmlns:a16="http://schemas.microsoft.com/office/drawing/2014/main" id="{CBFC403C-2A34-4703-8F34-E6FAFA7DC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5606" name="AutoShape 6">
            <a:extLst>
              <a:ext uri="{FF2B5EF4-FFF2-40B4-BE49-F238E27FC236}">
                <a16:creationId xmlns:a16="http://schemas.microsoft.com/office/drawing/2014/main" id="{E2D082BC-C5A3-481A-AC36-5FDFDA046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5607" name="Line 7">
            <a:extLst>
              <a:ext uri="{FF2B5EF4-FFF2-40B4-BE49-F238E27FC236}">
                <a16:creationId xmlns:a16="http://schemas.microsoft.com/office/drawing/2014/main" id="{384CE062-D315-47AE-B396-5CFC5A3003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5608" name="Line 8">
            <a:extLst>
              <a:ext uri="{FF2B5EF4-FFF2-40B4-BE49-F238E27FC236}">
                <a16:creationId xmlns:a16="http://schemas.microsoft.com/office/drawing/2014/main" id="{E8A71FDE-EA5F-4BDA-922E-58F9F4EF42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5609" name="Line 9">
            <a:extLst>
              <a:ext uri="{FF2B5EF4-FFF2-40B4-BE49-F238E27FC236}">
                <a16:creationId xmlns:a16="http://schemas.microsoft.com/office/drawing/2014/main" id="{74497DDB-7B71-4956-82AA-BA3E6257FA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5610" name="Line 10">
            <a:extLst>
              <a:ext uri="{FF2B5EF4-FFF2-40B4-BE49-F238E27FC236}">
                <a16:creationId xmlns:a16="http://schemas.microsoft.com/office/drawing/2014/main" id="{DC1B3A54-F0BB-487F-976A-E3CBFF97D5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5611" name="Line 11">
            <a:extLst>
              <a:ext uri="{FF2B5EF4-FFF2-40B4-BE49-F238E27FC236}">
                <a16:creationId xmlns:a16="http://schemas.microsoft.com/office/drawing/2014/main" id="{B6367E2D-6DB9-4DC3-AEA0-644FFB0B2B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5612" name="Line 12">
            <a:extLst>
              <a:ext uri="{FF2B5EF4-FFF2-40B4-BE49-F238E27FC236}">
                <a16:creationId xmlns:a16="http://schemas.microsoft.com/office/drawing/2014/main" id="{24B67A4E-831B-4DF1-B170-9AF35B89FA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5613" name="Rectangle 17">
            <a:extLst>
              <a:ext uri="{FF2B5EF4-FFF2-40B4-BE49-F238E27FC236}">
                <a16:creationId xmlns:a16="http://schemas.microsoft.com/office/drawing/2014/main" id="{6AB9732A-5836-4EEC-913D-EEEA8C33C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5614" name="Text Box 18">
            <a:extLst>
              <a:ext uri="{FF2B5EF4-FFF2-40B4-BE49-F238E27FC236}">
                <a16:creationId xmlns:a16="http://schemas.microsoft.com/office/drawing/2014/main" id="{C16082D9-BC92-4897-A72F-46E9119D0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5" name="Text Box 19">
            <a:extLst>
              <a:ext uri="{FF2B5EF4-FFF2-40B4-BE49-F238E27FC236}">
                <a16:creationId xmlns:a16="http://schemas.microsoft.com/office/drawing/2014/main" id="{534DC17B-8450-4B86-8F26-3B3AD66DB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6" name="Text Box 20">
            <a:extLst>
              <a:ext uri="{FF2B5EF4-FFF2-40B4-BE49-F238E27FC236}">
                <a16:creationId xmlns:a16="http://schemas.microsoft.com/office/drawing/2014/main" id="{9A6EBACE-E504-463E-8C26-788D4AA9E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7" name="Text Box 21">
            <a:extLst>
              <a:ext uri="{FF2B5EF4-FFF2-40B4-BE49-F238E27FC236}">
                <a16:creationId xmlns:a16="http://schemas.microsoft.com/office/drawing/2014/main" id="{A61E1EB3-2498-46BA-A9F3-342AB5C1A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8" name="Text Box 22">
            <a:extLst>
              <a:ext uri="{FF2B5EF4-FFF2-40B4-BE49-F238E27FC236}">
                <a16:creationId xmlns:a16="http://schemas.microsoft.com/office/drawing/2014/main" id="{8B58E400-6F72-46A9-A86A-AEF12341F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9" name="Text Box 23">
            <a:extLst>
              <a:ext uri="{FF2B5EF4-FFF2-40B4-BE49-F238E27FC236}">
                <a16:creationId xmlns:a16="http://schemas.microsoft.com/office/drawing/2014/main" id="{EA2B8D11-C190-4C0B-ABA3-4C75B2372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20" name="Rectangle 24">
            <a:extLst>
              <a:ext uri="{FF2B5EF4-FFF2-40B4-BE49-F238E27FC236}">
                <a16:creationId xmlns:a16="http://schemas.microsoft.com/office/drawing/2014/main" id="{D64B6B85-568C-4ADF-9996-7DCD0457E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343217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5621" name="Text Box 25">
            <a:extLst>
              <a:ext uri="{FF2B5EF4-FFF2-40B4-BE49-F238E27FC236}">
                <a16:creationId xmlns:a16="http://schemas.microsoft.com/office/drawing/2014/main" id="{82FDDF9C-EA15-491C-A030-5B934493D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22" name="Text Box 26">
            <a:extLst>
              <a:ext uri="{FF2B5EF4-FFF2-40B4-BE49-F238E27FC236}">
                <a16:creationId xmlns:a16="http://schemas.microsoft.com/office/drawing/2014/main" id="{A6AF48C9-91AC-46AC-A0AE-065F9F529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23" name="Text Box 27">
            <a:extLst>
              <a:ext uri="{FF2B5EF4-FFF2-40B4-BE49-F238E27FC236}">
                <a16:creationId xmlns:a16="http://schemas.microsoft.com/office/drawing/2014/main" id="{8FF8B41B-29D2-4358-AA6A-7FFDC48C8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24" name="Text Box 28">
            <a:extLst>
              <a:ext uri="{FF2B5EF4-FFF2-40B4-BE49-F238E27FC236}">
                <a16:creationId xmlns:a16="http://schemas.microsoft.com/office/drawing/2014/main" id="{16C500B3-EE0C-46B4-BA25-D584639FF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25" name="Text Box 29">
            <a:extLst>
              <a:ext uri="{FF2B5EF4-FFF2-40B4-BE49-F238E27FC236}">
                <a16:creationId xmlns:a16="http://schemas.microsoft.com/office/drawing/2014/main" id="{1A0082DA-A13F-4BF0-A82B-5E60EF812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626" name="Text Box 30">
            <a:extLst>
              <a:ext uri="{FF2B5EF4-FFF2-40B4-BE49-F238E27FC236}">
                <a16:creationId xmlns:a16="http://schemas.microsoft.com/office/drawing/2014/main" id="{882A0A1D-C5A7-4732-A3F4-3224D75B0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27" name="Text Box 31">
            <a:extLst>
              <a:ext uri="{FF2B5EF4-FFF2-40B4-BE49-F238E27FC236}">
                <a16:creationId xmlns:a16="http://schemas.microsoft.com/office/drawing/2014/main" id="{C8DEE4BB-DA28-4536-857E-D3F383D06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28" name="Text Box 32">
            <a:extLst>
              <a:ext uri="{FF2B5EF4-FFF2-40B4-BE49-F238E27FC236}">
                <a16:creationId xmlns:a16="http://schemas.microsoft.com/office/drawing/2014/main" id="{7C4A3275-155B-4B79-BBB7-02F9B7D4C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29" name="Text Box 33">
            <a:extLst>
              <a:ext uri="{FF2B5EF4-FFF2-40B4-BE49-F238E27FC236}">
                <a16:creationId xmlns:a16="http://schemas.microsoft.com/office/drawing/2014/main" id="{6C1298D5-4124-4CE7-B126-3DB121A21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30" name="Text Box 34">
            <a:extLst>
              <a:ext uri="{FF2B5EF4-FFF2-40B4-BE49-F238E27FC236}">
                <a16:creationId xmlns:a16="http://schemas.microsoft.com/office/drawing/2014/main" id="{D4D5D3EF-FD3A-473B-9CC1-930256569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31" name="Text Box 35">
            <a:extLst>
              <a:ext uri="{FF2B5EF4-FFF2-40B4-BE49-F238E27FC236}">
                <a16:creationId xmlns:a16="http://schemas.microsoft.com/office/drawing/2014/main" id="{53FBF96F-5BAE-4150-9086-51B4A9EEC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32" name="Text Box 36">
            <a:extLst>
              <a:ext uri="{FF2B5EF4-FFF2-40B4-BE49-F238E27FC236}">
                <a16:creationId xmlns:a16="http://schemas.microsoft.com/office/drawing/2014/main" id="{8F2D33A6-4BDB-4E23-99BC-7FED23E91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33" name="Text Box 37">
            <a:extLst>
              <a:ext uri="{FF2B5EF4-FFF2-40B4-BE49-F238E27FC236}">
                <a16:creationId xmlns:a16="http://schemas.microsoft.com/office/drawing/2014/main" id="{B79AC16B-A9C4-4FF8-9811-B533979AB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34" name="Text Box 38">
            <a:extLst>
              <a:ext uri="{FF2B5EF4-FFF2-40B4-BE49-F238E27FC236}">
                <a16:creationId xmlns:a16="http://schemas.microsoft.com/office/drawing/2014/main" id="{3EA47123-E756-4B8E-ABCA-F1348CB6A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35" name="Text Box 39">
            <a:extLst>
              <a:ext uri="{FF2B5EF4-FFF2-40B4-BE49-F238E27FC236}">
                <a16:creationId xmlns:a16="http://schemas.microsoft.com/office/drawing/2014/main" id="{27A13641-1154-466E-B2BB-1996A9B05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36" name="Text Box 40">
            <a:extLst>
              <a:ext uri="{FF2B5EF4-FFF2-40B4-BE49-F238E27FC236}">
                <a16:creationId xmlns:a16="http://schemas.microsoft.com/office/drawing/2014/main" id="{EF812C74-59DB-4382-AFDA-B349D7DE3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37" name="Text Box 41">
            <a:extLst>
              <a:ext uri="{FF2B5EF4-FFF2-40B4-BE49-F238E27FC236}">
                <a16:creationId xmlns:a16="http://schemas.microsoft.com/office/drawing/2014/main" id="{DD7FF1AF-81FD-4F46-9747-1EA20C937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38" name="Text Box 42">
            <a:extLst>
              <a:ext uri="{FF2B5EF4-FFF2-40B4-BE49-F238E27FC236}">
                <a16:creationId xmlns:a16="http://schemas.microsoft.com/office/drawing/2014/main" id="{D3CD1B97-A105-4A0C-ADAA-697CDF800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39" name="Text Box 43">
            <a:extLst>
              <a:ext uri="{FF2B5EF4-FFF2-40B4-BE49-F238E27FC236}">
                <a16:creationId xmlns:a16="http://schemas.microsoft.com/office/drawing/2014/main" id="{8353C7CB-DDDE-4C31-B9C7-FC0932C00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40" name="Text Box 44">
            <a:extLst>
              <a:ext uri="{FF2B5EF4-FFF2-40B4-BE49-F238E27FC236}">
                <a16:creationId xmlns:a16="http://schemas.microsoft.com/office/drawing/2014/main" id="{AC8D88A6-4968-4094-B7F7-B9A196C2C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$1,000</a:t>
            </a:r>
          </a:p>
        </p:txBody>
      </p:sp>
      <p:sp>
        <p:nvSpPr>
          <p:cNvPr id="25641" name="Text Box 45">
            <a:extLst>
              <a:ext uri="{FF2B5EF4-FFF2-40B4-BE49-F238E27FC236}">
                <a16:creationId xmlns:a16="http://schemas.microsoft.com/office/drawing/2014/main" id="{358D0D99-890D-4610-9936-829DE8C25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42" name="Text Box 46">
            <a:extLst>
              <a:ext uri="{FF2B5EF4-FFF2-40B4-BE49-F238E27FC236}">
                <a16:creationId xmlns:a16="http://schemas.microsoft.com/office/drawing/2014/main" id="{C3F55F7A-67F1-48B8-BBEE-A804C5244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43" name="Text Box 47">
            <a:extLst>
              <a:ext uri="{FF2B5EF4-FFF2-40B4-BE49-F238E27FC236}">
                <a16:creationId xmlns:a16="http://schemas.microsoft.com/office/drawing/2014/main" id="{0E9E01EB-B7AB-498B-8861-8284D82F5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44" name="Text Box 48">
            <a:extLst>
              <a:ext uri="{FF2B5EF4-FFF2-40B4-BE49-F238E27FC236}">
                <a16:creationId xmlns:a16="http://schemas.microsoft.com/office/drawing/2014/main" id="{141D7EA0-9B2F-4876-B40A-9302E7448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45" name="Oval 49">
            <a:extLst>
              <a:ext uri="{FF2B5EF4-FFF2-40B4-BE49-F238E27FC236}">
                <a16:creationId xmlns:a16="http://schemas.microsoft.com/office/drawing/2014/main" id="{D9735D0F-3D36-404B-9DB6-DD10266C5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5646" name="Oval 50">
            <a:extLst>
              <a:ext uri="{FF2B5EF4-FFF2-40B4-BE49-F238E27FC236}">
                <a16:creationId xmlns:a16="http://schemas.microsoft.com/office/drawing/2014/main" id="{61B596B2-08ED-45B5-B172-4C90204CE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5647" name="Oval 51">
            <a:extLst>
              <a:ext uri="{FF2B5EF4-FFF2-40B4-BE49-F238E27FC236}">
                <a16:creationId xmlns:a16="http://schemas.microsoft.com/office/drawing/2014/main" id="{9CBB3A76-2F65-4E00-A06E-456005C22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5648" name="Oval 52">
            <a:extLst>
              <a:ext uri="{FF2B5EF4-FFF2-40B4-BE49-F238E27FC236}">
                <a16:creationId xmlns:a16="http://schemas.microsoft.com/office/drawing/2014/main" id="{15E215CA-F0CB-4728-A4DD-029C668CD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5649" name="Oval 53">
            <a:extLst>
              <a:ext uri="{FF2B5EF4-FFF2-40B4-BE49-F238E27FC236}">
                <a16:creationId xmlns:a16="http://schemas.microsoft.com/office/drawing/2014/main" id="{C1AB44DC-3C28-4AC2-9916-EE27EAE18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5650" name="Oval 54">
            <a:extLst>
              <a:ext uri="{FF2B5EF4-FFF2-40B4-BE49-F238E27FC236}">
                <a16:creationId xmlns:a16="http://schemas.microsoft.com/office/drawing/2014/main" id="{E663ADA7-A232-4FDF-8F1B-1EE7C75CD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5651" name="Oval 55">
            <a:extLst>
              <a:ext uri="{FF2B5EF4-FFF2-40B4-BE49-F238E27FC236}">
                <a16:creationId xmlns:a16="http://schemas.microsoft.com/office/drawing/2014/main" id="{A5F28951-8AAD-4BEC-B547-97854D2AE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5652" name="Oval 56">
            <a:extLst>
              <a:ext uri="{FF2B5EF4-FFF2-40B4-BE49-F238E27FC236}">
                <a16:creationId xmlns:a16="http://schemas.microsoft.com/office/drawing/2014/main" id="{9D1B1A7C-A319-4333-8723-A80EAF68D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5653" name="Oval 57">
            <a:extLst>
              <a:ext uri="{FF2B5EF4-FFF2-40B4-BE49-F238E27FC236}">
                <a16:creationId xmlns:a16="http://schemas.microsoft.com/office/drawing/2014/main" id="{D3284C9C-108D-47C2-9FFA-45C1A4CCD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5654" name="Oval 58">
            <a:extLst>
              <a:ext uri="{FF2B5EF4-FFF2-40B4-BE49-F238E27FC236}">
                <a16:creationId xmlns:a16="http://schemas.microsoft.com/office/drawing/2014/main" id="{E78A1DB3-4B34-4889-A234-22081E3B9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5655" name="Oval 59">
            <a:extLst>
              <a:ext uri="{FF2B5EF4-FFF2-40B4-BE49-F238E27FC236}">
                <a16:creationId xmlns:a16="http://schemas.microsoft.com/office/drawing/2014/main" id="{253D9412-6DEC-4AF4-AC1B-842CCC69E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5656" name="Oval 60">
            <a:extLst>
              <a:ext uri="{FF2B5EF4-FFF2-40B4-BE49-F238E27FC236}">
                <a16:creationId xmlns:a16="http://schemas.microsoft.com/office/drawing/2014/main" id="{A52C8BED-EF99-4C75-9F58-4ED49609B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5657" name="Oval 61">
            <a:extLst>
              <a:ext uri="{FF2B5EF4-FFF2-40B4-BE49-F238E27FC236}">
                <a16:creationId xmlns:a16="http://schemas.microsoft.com/office/drawing/2014/main" id="{F564C226-7765-406C-B8C3-45BABE127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5658" name="Oval 62">
            <a:extLst>
              <a:ext uri="{FF2B5EF4-FFF2-40B4-BE49-F238E27FC236}">
                <a16:creationId xmlns:a16="http://schemas.microsoft.com/office/drawing/2014/main" id="{B8538006-0B21-46DE-B492-3B864F80F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5659" name="Oval 63">
            <a:extLst>
              <a:ext uri="{FF2B5EF4-FFF2-40B4-BE49-F238E27FC236}">
                <a16:creationId xmlns:a16="http://schemas.microsoft.com/office/drawing/2014/main" id="{6A486A61-4744-4FE8-8570-E30FB84DF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5660" name="AutoShape 71">
            <a:extLst>
              <a:ext uri="{FF2B5EF4-FFF2-40B4-BE49-F238E27FC236}">
                <a16:creationId xmlns:a16="http://schemas.microsoft.com/office/drawing/2014/main" id="{FBD99B0A-5455-4A82-A1C1-3E02088DF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9300" y="5959475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ar-SA" altLang="he-IL" sz="2400" b="1">
                <a:solidFill>
                  <a:srgbClr val="FFCC00"/>
                </a:solidFill>
                <a:latin typeface="Arial" panose="020B0604020202020204" pitchFamily="34" charset="0"/>
              </a:rPr>
              <a:t>ب</a:t>
            </a:r>
            <a:r>
              <a:rPr lang="ar-AE" altLang="he-IL" sz="2400" b="1">
                <a:solidFill>
                  <a:srgbClr val="FFCC00"/>
                </a:solidFill>
                <a:latin typeface="Arial" panose="020B0604020202020204" pitchFamily="34" charset="0"/>
              </a:rPr>
              <a:t>. </a:t>
            </a:r>
            <a:r>
              <a:rPr lang="ar-SA" altLang="he-IL" sz="2400" b="1">
                <a:solidFill>
                  <a:srgbClr val="FFCC00"/>
                </a:solidFill>
                <a:latin typeface="Arial" panose="020B0604020202020204" pitchFamily="34" charset="0"/>
              </a:rPr>
              <a:t>بلازما</a:t>
            </a: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5368" name="AutoShape 72">
            <a:extLst>
              <a:ext uri="{FF2B5EF4-FFF2-40B4-BE49-F238E27FC236}">
                <a16:creationId xmlns:a16="http://schemas.microsoft.com/office/drawing/2014/main" id="{3A43BBEC-0192-4684-A5CA-E49B31423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25" y="1692275"/>
            <a:ext cx="4775200" cy="914400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b="1" dirty="0">
                <a:solidFill>
                  <a:schemeClr val="accent2">
                    <a:lumMod val="50000"/>
                  </a:schemeClr>
                </a:solidFill>
              </a:rPr>
              <a:t>أمور </a:t>
            </a:r>
            <a:r>
              <a:rPr lang="ar-SA" sz="2000" b="1" dirty="0" err="1">
                <a:solidFill>
                  <a:schemeClr val="accent2">
                    <a:lumMod val="50000"/>
                  </a:schemeClr>
                </a:solidFill>
              </a:rPr>
              <a:t>تميزني:أنتمي</a:t>
            </a:r>
            <a:r>
              <a:rPr lang="ar-SA" sz="2000" b="1" dirty="0">
                <a:solidFill>
                  <a:schemeClr val="accent2">
                    <a:lumMod val="50000"/>
                  </a:schemeClr>
                </a:solidFill>
              </a:rPr>
              <a:t> إلى جهاز المناعة.</a:t>
            </a: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b="1" dirty="0">
                <a:solidFill>
                  <a:schemeClr val="accent2">
                    <a:lumMod val="50000"/>
                  </a:schemeClr>
                </a:solidFill>
              </a:rPr>
              <a:t>أستطيع أن أغير شكلي وأن أبتلع الجسيمات\</a:t>
            </a:r>
            <a:endParaRPr lang="en-US" altLang="he-IL" sz="2000" b="1" dirty="0">
              <a:latin typeface="Arial" panose="020B0604020202020204" pitchFamily="34" charset="0"/>
            </a:endParaRP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b="1" dirty="0">
                <a:solidFill>
                  <a:schemeClr val="accent2">
                    <a:lumMod val="50000"/>
                  </a:schemeClr>
                </a:solidFill>
              </a:rPr>
              <a:t>الصغيرة</a:t>
            </a:r>
          </a:p>
        </p:txBody>
      </p:sp>
      <p:sp>
        <p:nvSpPr>
          <p:cNvPr id="55369" name="Text Box 7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3445DA-C8F8-4192-9F24-ED33FB3DC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6788" y="5038725"/>
            <a:ext cx="3921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sz="2400" b="1">
                <a:solidFill>
                  <a:srgbClr val="FFCC00"/>
                </a:solidFill>
                <a:latin typeface="Arial" panose="020B0604020202020204" pitchFamily="34" charset="0"/>
              </a:rPr>
              <a:t>أ. </a:t>
            </a:r>
            <a:r>
              <a:rPr lang="ar-SA" altLang="he-IL" sz="2400" b="1">
                <a:solidFill>
                  <a:srgbClr val="FFCC00"/>
                </a:solidFill>
                <a:latin typeface="Arial" panose="020B0604020202020204" pitchFamily="34" charset="0"/>
              </a:rPr>
              <a:t>سائل الدم</a:t>
            </a:r>
            <a:r>
              <a:rPr lang="ar-AE" altLang="he-IL" sz="2400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endParaRPr lang="en-US" altLang="he-IL" sz="2400" b="1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55372" name="Text Box 76">
            <a:hlinkClick r:id="rId4" action="ppaction://hlinksldjump"/>
            <a:extLst>
              <a:ext uri="{FF2B5EF4-FFF2-40B4-BE49-F238E27FC236}">
                <a16:creationId xmlns:a16="http://schemas.microsoft.com/office/drawing/2014/main" id="{4499E3F0-1D58-4E0E-9831-B305560AE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8" y="6097588"/>
            <a:ext cx="3657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sz="2400" b="1">
                <a:solidFill>
                  <a:srgbClr val="FFCC00"/>
                </a:solidFill>
                <a:latin typeface="Arial" panose="020B0604020202020204" pitchFamily="34" charset="0"/>
              </a:rPr>
              <a:t>د.</a:t>
            </a:r>
            <a:r>
              <a:rPr lang="ar-SA" altLang="he-IL" sz="2400" b="1">
                <a:solidFill>
                  <a:srgbClr val="FFCC00"/>
                </a:solidFill>
                <a:latin typeface="Arial" panose="020B0604020202020204" pitchFamily="34" charset="0"/>
              </a:rPr>
              <a:t>الكريات الحمراء</a:t>
            </a:r>
            <a:endParaRPr lang="en-US" altLang="he-IL" sz="2400" b="1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>
    <p:sndAc>
      <p:stSnd>
        <p:snd r:embed="rId3" name="sound00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68" grpId="0" animBg="1" autoUpdateAnimBg="0"/>
      <p:bldP spid="55369" grpId="0" autoUpdateAnimBg="0"/>
      <p:bldP spid="5537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957118CF-D1F4-4896-B10D-C814A4686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B422610D-5C4A-4652-951D-40F383CE7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426402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7652" name="Text Box 5">
            <a:extLst>
              <a:ext uri="{FF2B5EF4-FFF2-40B4-BE49-F238E27FC236}">
                <a16:creationId xmlns:a16="http://schemas.microsoft.com/office/drawing/2014/main" id="{A379D28F-73EA-4F36-B1CB-6953B6076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3" name="Text Box 6">
            <a:extLst>
              <a:ext uri="{FF2B5EF4-FFF2-40B4-BE49-F238E27FC236}">
                <a16:creationId xmlns:a16="http://schemas.microsoft.com/office/drawing/2014/main" id="{5C5449F2-4B7D-49A6-9496-E58077248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4" name="Text Box 7">
            <a:extLst>
              <a:ext uri="{FF2B5EF4-FFF2-40B4-BE49-F238E27FC236}">
                <a16:creationId xmlns:a16="http://schemas.microsoft.com/office/drawing/2014/main" id="{FC8683EC-9ADC-40FF-B26D-DC5117192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5" name="Text Box 8">
            <a:extLst>
              <a:ext uri="{FF2B5EF4-FFF2-40B4-BE49-F238E27FC236}">
                <a16:creationId xmlns:a16="http://schemas.microsoft.com/office/drawing/2014/main" id="{E617845C-1A59-4CF1-B0BB-26F0DB411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6" name="Text Box 9">
            <a:extLst>
              <a:ext uri="{FF2B5EF4-FFF2-40B4-BE49-F238E27FC236}">
                <a16:creationId xmlns:a16="http://schemas.microsoft.com/office/drawing/2014/main" id="{DDDAEF47-4890-4582-BC64-5C3DEC0C7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7" name="Text Box 10">
            <a:extLst>
              <a:ext uri="{FF2B5EF4-FFF2-40B4-BE49-F238E27FC236}">
                <a16:creationId xmlns:a16="http://schemas.microsoft.com/office/drawing/2014/main" id="{455672F7-9EFE-4B88-A7D3-B7EAD3347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8" name="Text Box 11">
            <a:extLst>
              <a:ext uri="{FF2B5EF4-FFF2-40B4-BE49-F238E27FC236}">
                <a16:creationId xmlns:a16="http://schemas.microsoft.com/office/drawing/2014/main" id="{6C994280-1FCA-4595-9BE3-21DF8FA99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9" name="Text Box 12">
            <a:extLst>
              <a:ext uri="{FF2B5EF4-FFF2-40B4-BE49-F238E27FC236}">
                <a16:creationId xmlns:a16="http://schemas.microsoft.com/office/drawing/2014/main" id="{9F7A54E2-EAB3-4CB5-97A7-151A5C6E5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60" name="Text Box 13">
            <a:extLst>
              <a:ext uri="{FF2B5EF4-FFF2-40B4-BE49-F238E27FC236}">
                <a16:creationId xmlns:a16="http://schemas.microsoft.com/office/drawing/2014/main" id="{DABFBA61-6EED-4BD2-88A0-685903BF8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61" name="Text Box 14">
            <a:extLst>
              <a:ext uri="{FF2B5EF4-FFF2-40B4-BE49-F238E27FC236}">
                <a16:creationId xmlns:a16="http://schemas.microsoft.com/office/drawing/2014/main" id="{A3EFD119-A2F8-4B72-8636-195730B26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62" name="Text Box 15">
            <a:extLst>
              <a:ext uri="{FF2B5EF4-FFF2-40B4-BE49-F238E27FC236}">
                <a16:creationId xmlns:a16="http://schemas.microsoft.com/office/drawing/2014/main" id="{59E69F5E-D798-4255-9641-0B32DCD31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7663" name="Text Box 16">
            <a:extLst>
              <a:ext uri="{FF2B5EF4-FFF2-40B4-BE49-F238E27FC236}">
                <a16:creationId xmlns:a16="http://schemas.microsoft.com/office/drawing/2014/main" id="{54C55EDA-C3CB-49B2-99EB-499EF6FEB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64" name="Text Box 17">
            <a:extLst>
              <a:ext uri="{FF2B5EF4-FFF2-40B4-BE49-F238E27FC236}">
                <a16:creationId xmlns:a16="http://schemas.microsoft.com/office/drawing/2014/main" id="{3D85C182-9C39-4DD5-AE46-D74D5910E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65" name="Text Box 18">
            <a:extLst>
              <a:ext uri="{FF2B5EF4-FFF2-40B4-BE49-F238E27FC236}">
                <a16:creationId xmlns:a16="http://schemas.microsoft.com/office/drawing/2014/main" id="{5C10DC67-FB95-49EA-8D17-728890202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66" name="Text Box 19">
            <a:extLst>
              <a:ext uri="{FF2B5EF4-FFF2-40B4-BE49-F238E27FC236}">
                <a16:creationId xmlns:a16="http://schemas.microsoft.com/office/drawing/2014/main" id="{10AF8F1E-944B-43A1-AB95-6EEEF5851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67" name="Text Box 20">
            <a:extLst>
              <a:ext uri="{FF2B5EF4-FFF2-40B4-BE49-F238E27FC236}">
                <a16:creationId xmlns:a16="http://schemas.microsoft.com/office/drawing/2014/main" id="{467EA005-6E6B-4B46-9CB4-F85457EA0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68" name="Text Box 21">
            <a:extLst>
              <a:ext uri="{FF2B5EF4-FFF2-40B4-BE49-F238E27FC236}">
                <a16:creationId xmlns:a16="http://schemas.microsoft.com/office/drawing/2014/main" id="{C56C4242-E555-441F-879A-788035161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69" name="Text Box 22">
            <a:extLst>
              <a:ext uri="{FF2B5EF4-FFF2-40B4-BE49-F238E27FC236}">
                <a16:creationId xmlns:a16="http://schemas.microsoft.com/office/drawing/2014/main" id="{94F92657-0815-464F-B89E-69CBFA5C5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70" name="Text Box 23">
            <a:extLst>
              <a:ext uri="{FF2B5EF4-FFF2-40B4-BE49-F238E27FC236}">
                <a16:creationId xmlns:a16="http://schemas.microsoft.com/office/drawing/2014/main" id="{622E699A-9726-47CB-BB25-E9E0E4EC7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71" name="Text Box 24">
            <a:extLst>
              <a:ext uri="{FF2B5EF4-FFF2-40B4-BE49-F238E27FC236}">
                <a16:creationId xmlns:a16="http://schemas.microsoft.com/office/drawing/2014/main" id="{F8E510D4-4283-4966-A27C-0C6F220B2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72" name="Text Box 25">
            <a:extLst>
              <a:ext uri="{FF2B5EF4-FFF2-40B4-BE49-F238E27FC236}">
                <a16:creationId xmlns:a16="http://schemas.microsoft.com/office/drawing/2014/main" id="{B995750D-42A2-4F34-A5F9-947C32F64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73" name="Text Box 26">
            <a:extLst>
              <a:ext uri="{FF2B5EF4-FFF2-40B4-BE49-F238E27FC236}">
                <a16:creationId xmlns:a16="http://schemas.microsoft.com/office/drawing/2014/main" id="{685FA7D8-64B6-4FEC-9333-4D444C803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74" name="Text Box 27">
            <a:extLst>
              <a:ext uri="{FF2B5EF4-FFF2-40B4-BE49-F238E27FC236}">
                <a16:creationId xmlns:a16="http://schemas.microsoft.com/office/drawing/2014/main" id="{6B275340-D0D9-4247-B30C-D7583780F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75" name="Text Box 28">
            <a:extLst>
              <a:ext uri="{FF2B5EF4-FFF2-40B4-BE49-F238E27FC236}">
                <a16:creationId xmlns:a16="http://schemas.microsoft.com/office/drawing/2014/main" id="{B2312BE6-5425-4B65-8B96-7A4B5754E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76" name="Text Box 29">
            <a:extLst>
              <a:ext uri="{FF2B5EF4-FFF2-40B4-BE49-F238E27FC236}">
                <a16:creationId xmlns:a16="http://schemas.microsoft.com/office/drawing/2014/main" id="{A8840207-5D77-47DF-B504-B8BF3C05B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77" name="Text Box 30">
            <a:extLst>
              <a:ext uri="{FF2B5EF4-FFF2-40B4-BE49-F238E27FC236}">
                <a16:creationId xmlns:a16="http://schemas.microsoft.com/office/drawing/2014/main" id="{D26FE63F-3F58-496D-AB35-F7B7D4AE8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$1,000</a:t>
            </a:r>
          </a:p>
        </p:txBody>
      </p:sp>
      <p:sp>
        <p:nvSpPr>
          <p:cNvPr id="27678" name="Text Box 31">
            <a:extLst>
              <a:ext uri="{FF2B5EF4-FFF2-40B4-BE49-F238E27FC236}">
                <a16:creationId xmlns:a16="http://schemas.microsoft.com/office/drawing/2014/main" id="{F31CBBA0-3866-492B-8D98-20A60F056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79" name="Text Box 32">
            <a:extLst>
              <a:ext uri="{FF2B5EF4-FFF2-40B4-BE49-F238E27FC236}">
                <a16:creationId xmlns:a16="http://schemas.microsoft.com/office/drawing/2014/main" id="{F205A7B7-9042-4512-8338-8EF7CDAC1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80" name="Text Box 33">
            <a:extLst>
              <a:ext uri="{FF2B5EF4-FFF2-40B4-BE49-F238E27FC236}">
                <a16:creationId xmlns:a16="http://schemas.microsoft.com/office/drawing/2014/main" id="{871DEE89-8B40-4AA4-BDCC-8755F73D9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81" name="Text Box 34">
            <a:extLst>
              <a:ext uri="{FF2B5EF4-FFF2-40B4-BE49-F238E27FC236}">
                <a16:creationId xmlns:a16="http://schemas.microsoft.com/office/drawing/2014/main" id="{A9882A41-A23E-4C4E-BC42-4EA135A5D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82" name="Oval 35">
            <a:extLst>
              <a:ext uri="{FF2B5EF4-FFF2-40B4-BE49-F238E27FC236}">
                <a16:creationId xmlns:a16="http://schemas.microsoft.com/office/drawing/2014/main" id="{D2771970-3777-4154-9DAE-723CE9962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7683" name="Oval 36">
            <a:extLst>
              <a:ext uri="{FF2B5EF4-FFF2-40B4-BE49-F238E27FC236}">
                <a16:creationId xmlns:a16="http://schemas.microsoft.com/office/drawing/2014/main" id="{0F219C27-E422-40AA-9D62-85FD41668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7684" name="Oval 37">
            <a:extLst>
              <a:ext uri="{FF2B5EF4-FFF2-40B4-BE49-F238E27FC236}">
                <a16:creationId xmlns:a16="http://schemas.microsoft.com/office/drawing/2014/main" id="{A5F3071A-6CC3-43BD-9654-C246AFC9A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7685" name="Oval 38">
            <a:extLst>
              <a:ext uri="{FF2B5EF4-FFF2-40B4-BE49-F238E27FC236}">
                <a16:creationId xmlns:a16="http://schemas.microsoft.com/office/drawing/2014/main" id="{E018B663-FCA9-4774-A011-24D624930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7686" name="Oval 39">
            <a:extLst>
              <a:ext uri="{FF2B5EF4-FFF2-40B4-BE49-F238E27FC236}">
                <a16:creationId xmlns:a16="http://schemas.microsoft.com/office/drawing/2014/main" id="{79DDCD58-0121-4039-8B16-92CE52073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7687" name="Oval 40">
            <a:extLst>
              <a:ext uri="{FF2B5EF4-FFF2-40B4-BE49-F238E27FC236}">
                <a16:creationId xmlns:a16="http://schemas.microsoft.com/office/drawing/2014/main" id="{02A7E79B-FD9B-4D6E-A0BC-593E188E9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7688" name="Oval 41">
            <a:extLst>
              <a:ext uri="{FF2B5EF4-FFF2-40B4-BE49-F238E27FC236}">
                <a16:creationId xmlns:a16="http://schemas.microsoft.com/office/drawing/2014/main" id="{30D2E40D-B852-47EA-B47B-7B9EF1E15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7689" name="Oval 42">
            <a:extLst>
              <a:ext uri="{FF2B5EF4-FFF2-40B4-BE49-F238E27FC236}">
                <a16:creationId xmlns:a16="http://schemas.microsoft.com/office/drawing/2014/main" id="{A2255F05-9F21-44CF-BE69-8B0B611F6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7690" name="Oval 43">
            <a:extLst>
              <a:ext uri="{FF2B5EF4-FFF2-40B4-BE49-F238E27FC236}">
                <a16:creationId xmlns:a16="http://schemas.microsoft.com/office/drawing/2014/main" id="{0E02AABD-9604-4FF3-A560-695406E54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7691" name="Oval 44">
            <a:extLst>
              <a:ext uri="{FF2B5EF4-FFF2-40B4-BE49-F238E27FC236}">
                <a16:creationId xmlns:a16="http://schemas.microsoft.com/office/drawing/2014/main" id="{327DF0A4-5B4F-4A1A-A580-EACCC859F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7692" name="Oval 45">
            <a:extLst>
              <a:ext uri="{FF2B5EF4-FFF2-40B4-BE49-F238E27FC236}">
                <a16:creationId xmlns:a16="http://schemas.microsoft.com/office/drawing/2014/main" id="{59ED5618-73BC-4A20-8293-BAD3C3DCC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7693" name="Oval 46">
            <a:extLst>
              <a:ext uri="{FF2B5EF4-FFF2-40B4-BE49-F238E27FC236}">
                <a16:creationId xmlns:a16="http://schemas.microsoft.com/office/drawing/2014/main" id="{C40078BF-79BC-4DD4-A87A-DA0FCF933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7694" name="Oval 47">
            <a:extLst>
              <a:ext uri="{FF2B5EF4-FFF2-40B4-BE49-F238E27FC236}">
                <a16:creationId xmlns:a16="http://schemas.microsoft.com/office/drawing/2014/main" id="{DB722497-28A4-4929-880E-BACB5BA96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7695" name="Oval 48">
            <a:extLst>
              <a:ext uri="{FF2B5EF4-FFF2-40B4-BE49-F238E27FC236}">
                <a16:creationId xmlns:a16="http://schemas.microsoft.com/office/drawing/2014/main" id="{039A587E-DA19-4388-857D-96BE633FE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7696" name="Oval 49">
            <a:extLst>
              <a:ext uri="{FF2B5EF4-FFF2-40B4-BE49-F238E27FC236}">
                <a16:creationId xmlns:a16="http://schemas.microsoft.com/office/drawing/2014/main" id="{95B196BB-F3B8-4011-A73D-4945E9122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7697" name="AutoShape 5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116D242-CA87-4093-AFF9-4FA4DB10D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7738" y="6046788"/>
            <a:ext cx="325437" cy="388937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3" name="sound00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67C4A8BA-0F7A-4A72-82DE-B10E51B63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9699" name="AutoShape 4">
            <a:extLst>
              <a:ext uri="{FF2B5EF4-FFF2-40B4-BE49-F238E27FC236}">
                <a16:creationId xmlns:a16="http://schemas.microsoft.com/office/drawing/2014/main" id="{624532E2-CF80-426C-8006-DD6831A8C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9700" name="AutoShape 5">
            <a:extLst>
              <a:ext uri="{FF2B5EF4-FFF2-40B4-BE49-F238E27FC236}">
                <a16:creationId xmlns:a16="http://schemas.microsoft.com/office/drawing/2014/main" id="{51FC7FC5-BAC2-4382-A1B7-65F1BB48D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9701" name="AutoShape 6">
            <a:extLst>
              <a:ext uri="{FF2B5EF4-FFF2-40B4-BE49-F238E27FC236}">
                <a16:creationId xmlns:a16="http://schemas.microsoft.com/office/drawing/2014/main" id="{55702E87-F291-4469-85F7-C661642E6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9702" name="AutoShape 7">
            <a:extLst>
              <a:ext uri="{FF2B5EF4-FFF2-40B4-BE49-F238E27FC236}">
                <a16:creationId xmlns:a16="http://schemas.microsoft.com/office/drawing/2014/main" id="{166BA052-34E0-4F26-8CF2-071919FD3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9703" name="Line 8">
            <a:extLst>
              <a:ext uri="{FF2B5EF4-FFF2-40B4-BE49-F238E27FC236}">
                <a16:creationId xmlns:a16="http://schemas.microsoft.com/office/drawing/2014/main" id="{96F584A9-16D6-4003-9888-ED9C12CD86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9704" name="Line 9">
            <a:extLst>
              <a:ext uri="{FF2B5EF4-FFF2-40B4-BE49-F238E27FC236}">
                <a16:creationId xmlns:a16="http://schemas.microsoft.com/office/drawing/2014/main" id="{C77E7CDB-C24B-4D82-8ED5-883DA35D8D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9705" name="Line 10">
            <a:extLst>
              <a:ext uri="{FF2B5EF4-FFF2-40B4-BE49-F238E27FC236}">
                <a16:creationId xmlns:a16="http://schemas.microsoft.com/office/drawing/2014/main" id="{78CD14D4-B1B9-475D-BCC6-9396E6B4A8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9706" name="Line 11">
            <a:extLst>
              <a:ext uri="{FF2B5EF4-FFF2-40B4-BE49-F238E27FC236}">
                <a16:creationId xmlns:a16="http://schemas.microsoft.com/office/drawing/2014/main" id="{A819F73F-C01B-44B6-88B7-E384F53621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9707" name="Line 12">
            <a:extLst>
              <a:ext uri="{FF2B5EF4-FFF2-40B4-BE49-F238E27FC236}">
                <a16:creationId xmlns:a16="http://schemas.microsoft.com/office/drawing/2014/main" id="{BF67BBDE-7759-49EF-8FCE-1BB00F4B95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9708" name="Line 13">
            <a:extLst>
              <a:ext uri="{FF2B5EF4-FFF2-40B4-BE49-F238E27FC236}">
                <a16:creationId xmlns:a16="http://schemas.microsoft.com/office/drawing/2014/main" id="{FC994C4A-056A-432E-A501-B99A6FA102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9709" name="Rectangle 22">
            <a:extLst>
              <a:ext uri="{FF2B5EF4-FFF2-40B4-BE49-F238E27FC236}">
                <a16:creationId xmlns:a16="http://schemas.microsoft.com/office/drawing/2014/main" id="{DA7A6D23-B67A-4EA8-8CA5-3438FFBA2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9710" name="Text Box 23">
            <a:extLst>
              <a:ext uri="{FF2B5EF4-FFF2-40B4-BE49-F238E27FC236}">
                <a16:creationId xmlns:a16="http://schemas.microsoft.com/office/drawing/2014/main" id="{4AA7C248-3465-4698-BF92-824EA86DD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11" name="Text Box 24">
            <a:extLst>
              <a:ext uri="{FF2B5EF4-FFF2-40B4-BE49-F238E27FC236}">
                <a16:creationId xmlns:a16="http://schemas.microsoft.com/office/drawing/2014/main" id="{DE4101F0-49C2-40B6-A7D6-87B74BD17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12" name="Text Box 25">
            <a:extLst>
              <a:ext uri="{FF2B5EF4-FFF2-40B4-BE49-F238E27FC236}">
                <a16:creationId xmlns:a16="http://schemas.microsoft.com/office/drawing/2014/main" id="{4E1C7649-60E7-4AC8-B5D0-39E7E8CCD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13" name="Text Box 26">
            <a:extLst>
              <a:ext uri="{FF2B5EF4-FFF2-40B4-BE49-F238E27FC236}">
                <a16:creationId xmlns:a16="http://schemas.microsoft.com/office/drawing/2014/main" id="{FC9B60FB-6C4B-404D-BD6E-164F673D6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14" name="Text Box 27">
            <a:extLst>
              <a:ext uri="{FF2B5EF4-FFF2-40B4-BE49-F238E27FC236}">
                <a16:creationId xmlns:a16="http://schemas.microsoft.com/office/drawing/2014/main" id="{E875F83C-A1D2-4BA3-B003-CFD6328B2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15" name="Text Box 28">
            <a:extLst>
              <a:ext uri="{FF2B5EF4-FFF2-40B4-BE49-F238E27FC236}">
                <a16:creationId xmlns:a16="http://schemas.microsoft.com/office/drawing/2014/main" id="{AA0F9267-2F7A-468B-9BF4-D2506C1A1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16" name="Rectangle 29">
            <a:extLst>
              <a:ext uri="{FF2B5EF4-FFF2-40B4-BE49-F238E27FC236}">
                <a16:creationId xmlns:a16="http://schemas.microsoft.com/office/drawing/2014/main" id="{7D3D7727-EEAB-48D7-B182-AE5256339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313531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9717" name="Text Box 30">
            <a:extLst>
              <a:ext uri="{FF2B5EF4-FFF2-40B4-BE49-F238E27FC236}">
                <a16:creationId xmlns:a16="http://schemas.microsoft.com/office/drawing/2014/main" id="{2C2F368B-DC34-4483-B1F4-F9828A884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18" name="Text Box 31">
            <a:extLst>
              <a:ext uri="{FF2B5EF4-FFF2-40B4-BE49-F238E27FC236}">
                <a16:creationId xmlns:a16="http://schemas.microsoft.com/office/drawing/2014/main" id="{504BB2BA-04B3-4BEC-B577-BF6B0B043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19" name="Text Box 32">
            <a:extLst>
              <a:ext uri="{FF2B5EF4-FFF2-40B4-BE49-F238E27FC236}">
                <a16:creationId xmlns:a16="http://schemas.microsoft.com/office/drawing/2014/main" id="{44354B33-A8F9-4939-B9D1-913E93E1F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20" name="Text Box 33">
            <a:extLst>
              <a:ext uri="{FF2B5EF4-FFF2-40B4-BE49-F238E27FC236}">
                <a16:creationId xmlns:a16="http://schemas.microsoft.com/office/drawing/2014/main" id="{6578D921-F2A1-406D-8949-6DA1B6859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21" name="Text Box 34">
            <a:extLst>
              <a:ext uri="{FF2B5EF4-FFF2-40B4-BE49-F238E27FC236}">
                <a16:creationId xmlns:a16="http://schemas.microsoft.com/office/drawing/2014/main" id="{49E5955C-4CCF-4214-9B7D-264391673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9722" name="Text Box 35">
            <a:extLst>
              <a:ext uri="{FF2B5EF4-FFF2-40B4-BE49-F238E27FC236}">
                <a16:creationId xmlns:a16="http://schemas.microsoft.com/office/drawing/2014/main" id="{DCFB843F-C684-447A-A29C-C7327A214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23" name="Text Box 36">
            <a:extLst>
              <a:ext uri="{FF2B5EF4-FFF2-40B4-BE49-F238E27FC236}">
                <a16:creationId xmlns:a16="http://schemas.microsoft.com/office/drawing/2014/main" id="{41A44D12-5EC9-4E60-BF92-8E9266CC7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24" name="Text Box 37">
            <a:extLst>
              <a:ext uri="{FF2B5EF4-FFF2-40B4-BE49-F238E27FC236}">
                <a16:creationId xmlns:a16="http://schemas.microsoft.com/office/drawing/2014/main" id="{66908B13-F5F5-4E5D-BF5B-7E82E7019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25" name="Text Box 38">
            <a:extLst>
              <a:ext uri="{FF2B5EF4-FFF2-40B4-BE49-F238E27FC236}">
                <a16:creationId xmlns:a16="http://schemas.microsoft.com/office/drawing/2014/main" id="{6D13214D-313E-4722-A723-F03316EA4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26" name="Text Box 39">
            <a:extLst>
              <a:ext uri="{FF2B5EF4-FFF2-40B4-BE49-F238E27FC236}">
                <a16:creationId xmlns:a16="http://schemas.microsoft.com/office/drawing/2014/main" id="{40A6EA7A-B1B7-4870-B706-A5740D9A0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27" name="Text Box 40">
            <a:extLst>
              <a:ext uri="{FF2B5EF4-FFF2-40B4-BE49-F238E27FC236}">
                <a16:creationId xmlns:a16="http://schemas.microsoft.com/office/drawing/2014/main" id="{CD5AB82A-A38E-419F-AD63-7525BB81E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28" name="Text Box 41">
            <a:extLst>
              <a:ext uri="{FF2B5EF4-FFF2-40B4-BE49-F238E27FC236}">
                <a16:creationId xmlns:a16="http://schemas.microsoft.com/office/drawing/2014/main" id="{1BAF2127-B4CC-41F3-BA4A-60869CB41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29" name="Text Box 42">
            <a:extLst>
              <a:ext uri="{FF2B5EF4-FFF2-40B4-BE49-F238E27FC236}">
                <a16:creationId xmlns:a16="http://schemas.microsoft.com/office/drawing/2014/main" id="{CDFDBA63-61E4-4DEB-A496-E3C9E5A14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30" name="Text Box 43">
            <a:extLst>
              <a:ext uri="{FF2B5EF4-FFF2-40B4-BE49-F238E27FC236}">
                <a16:creationId xmlns:a16="http://schemas.microsoft.com/office/drawing/2014/main" id="{3F2AAD9A-330E-4379-AC57-F29E7DDBA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31" name="Text Box 44">
            <a:extLst>
              <a:ext uri="{FF2B5EF4-FFF2-40B4-BE49-F238E27FC236}">
                <a16:creationId xmlns:a16="http://schemas.microsoft.com/office/drawing/2014/main" id="{8ED70852-2659-43B7-A65E-8C7CF265B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32" name="Text Box 45">
            <a:extLst>
              <a:ext uri="{FF2B5EF4-FFF2-40B4-BE49-F238E27FC236}">
                <a16:creationId xmlns:a16="http://schemas.microsoft.com/office/drawing/2014/main" id="{4753E3AA-7C19-4575-BB8A-4D6838371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33" name="Text Box 46">
            <a:extLst>
              <a:ext uri="{FF2B5EF4-FFF2-40B4-BE49-F238E27FC236}">
                <a16:creationId xmlns:a16="http://schemas.microsoft.com/office/drawing/2014/main" id="{D215456D-BE7C-4801-B76D-11087C283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34" name="Text Box 47">
            <a:extLst>
              <a:ext uri="{FF2B5EF4-FFF2-40B4-BE49-F238E27FC236}">
                <a16:creationId xmlns:a16="http://schemas.microsoft.com/office/drawing/2014/main" id="{6783868F-8B32-4A08-A2BC-3C7D2B4E8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35" name="Text Box 48">
            <a:extLst>
              <a:ext uri="{FF2B5EF4-FFF2-40B4-BE49-F238E27FC236}">
                <a16:creationId xmlns:a16="http://schemas.microsoft.com/office/drawing/2014/main" id="{78644435-E1EB-44DA-9ACE-9A6CD74D5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36" name="Text Box 49">
            <a:extLst>
              <a:ext uri="{FF2B5EF4-FFF2-40B4-BE49-F238E27FC236}">
                <a16:creationId xmlns:a16="http://schemas.microsoft.com/office/drawing/2014/main" id="{3F22CC79-98CB-4D5B-9411-F7C9619E2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$1,000</a:t>
            </a:r>
          </a:p>
        </p:txBody>
      </p:sp>
      <p:sp>
        <p:nvSpPr>
          <p:cNvPr id="29737" name="Text Box 50">
            <a:extLst>
              <a:ext uri="{FF2B5EF4-FFF2-40B4-BE49-F238E27FC236}">
                <a16:creationId xmlns:a16="http://schemas.microsoft.com/office/drawing/2014/main" id="{068F2AD7-E5EA-4CCE-82BE-98BFEC1D2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38" name="Text Box 51">
            <a:extLst>
              <a:ext uri="{FF2B5EF4-FFF2-40B4-BE49-F238E27FC236}">
                <a16:creationId xmlns:a16="http://schemas.microsoft.com/office/drawing/2014/main" id="{ED68AC3F-3494-4B50-881E-AAA1B1DF6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39" name="Text Box 52">
            <a:extLst>
              <a:ext uri="{FF2B5EF4-FFF2-40B4-BE49-F238E27FC236}">
                <a16:creationId xmlns:a16="http://schemas.microsoft.com/office/drawing/2014/main" id="{9A284DDA-C2B2-48B0-8CF4-D7A59573A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40" name="Text Box 53">
            <a:extLst>
              <a:ext uri="{FF2B5EF4-FFF2-40B4-BE49-F238E27FC236}">
                <a16:creationId xmlns:a16="http://schemas.microsoft.com/office/drawing/2014/main" id="{E8B790B5-59F3-4D5F-80B3-73996BBF8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41" name="Oval 54">
            <a:extLst>
              <a:ext uri="{FF2B5EF4-FFF2-40B4-BE49-F238E27FC236}">
                <a16:creationId xmlns:a16="http://schemas.microsoft.com/office/drawing/2014/main" id="{572B781B-53A4-434C-BD7D-BE8705510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9742" name="Oval 55">
            <a:extLst>
              <a:ext uri="{FF2B5EF4-FFF2-40B4-BE49-F238E27FC236}">
                <a16:creationId xmlns:a16="http://schemas.microsoft.com/office/drawing/2014/main" id="{9D1FED49-A34B-4BD1-805A-7E17F6C75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9743" name="Oval 56">
            <a:extLst>
              <a:ext uri="{FF2B5EF4-FFF2-40B4-BE49-F238E27FC236}">
                <a16:creationId xmlns:a16="http://schemas.microsoft.com/office/drawing/2014/main" id="{4F17BD87-26AB-42DA-8C5D-1628665DA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9744" name="Oval 57">
            <a:extLst>
              <a:ext uri="{FF2B5EF4-FFF2-40B4-BE49-F238E27FC236}">
                <a16:creationId xmlns:a16="http://schemas.microsoft.com/office/drawing/2014/main" id="{3CC797A4-E423-4650-84D0-BE1A52C45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9745" name="Oval 58">
            <a:extLst>
              <a:ext uri="{FF2B5EF4-FFF2-40B4-BE49-F238E27FC236}">
                <a16:creationId xmlns:a16="http://schemas.microsoft.com/office/drawing/2014/main" id="{76910ABC-CAC2-4D6C-BBAA-E87A2FADC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9746" name="Oval 59">
            <a:extLst>
              <a:ext uri="{FF2B5EF4-FFF2-40B4-BE49-F238E27FC236}">
                <a16:creationId xmlns:a16="http://schemas.microsoft.com/office/drawing/2014/main" id="{8CB92B43-9321-4F8A-AB57-E25F6CE64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9747" name="Oval 60">
            <a:extLst>
              <a:ext uri="{FF2B5EF4-FFF2-40B4-BE49-F238E27FC236}">
                <a16:creationId xmlns:a16="http://schemas.microsoft.com/office/drawing/2014/main" id="{031129F6-4DB6-41DF-8A94-998E44B85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9748" name="Oval 61">
            <a:extLst>
              <a:ext uri="{FF2B5EF4-FFF2-40B4-BE49-F238E27FC236}">
                <a16:creationId xmlns:a16="http://schemas.microsoft.com/office/drawing/2014/main" id="{A8DA1759-3F1D-4BFE-AA95-F5BA06A2C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9749" name="Oval 62">
            <a:extLst>
              <a:ext uri="{FF2B5EF4-FFF2-40B4-BE49-F238E27FC236}">
                <a16:creationId xmlns:a16="http://schemas.microsoft.com/office/drawing/2014/main" id="{49DADBC2-CF8A-4850-A99B-8FB38D23E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9750" name="Oval 63">
            <a:extLst>
              <a:ext uri="{FF2B5EF4-FFF2-40B4-BE49-F238E27FC236}">
                <a16:creationId xmlns:a16="http://schemas.microsoft.com/office/drawing/2014/main" id="{638B428F-1C98-4163-A4A4-21E7A7763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9751" name="Oval 64">
            <a:extLst>
              <a:ext uri="{FF2B5EF4-FFF2-40B4-BE49-F238E27FC236}">
                <a16:creationId xmlns:a16="http://schemas.microsoft.com/office/drawing/2014/main" id="{95ADA19D-1482-4114-BC99-62C118112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9752" name="Oval 65">
            <a:extLst>
              <a:ext uri="{FF2B5EF4-FFF2-40B4-BE49-F238E27FC236}">
                <a16:creationId xmlns:a16="http://schemas.microsoft.com/office/drawing/2014/main" id="{E75221CA-2286-4341-B56C-517857504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9753" name="Oval 66">
            <a:extLst>
              <a:ext uri="{FF2B5EF4-FFF2-40B4-BE49-F238E27FC236}">
                <a16:creationId xmlns:a16="http://schemas.microsoft.com/office/drawing/2014/main" id="{A15218E8-2B32-49AB-B7CD-9C05B9C0C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9754" name="Oval 67">
            <a:extLst>
              <a:ext uri="{FF2B5EF4-FFF2-40B4-BE49-F238E27FC236}">
                <a16:creationId xmlns:a16="http://schemas.microsoft.com/office/drawing/2014/main" id="{1C34B8FD-3391-46DF-9E3F-9666BEA7C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9755" name="Oval 68">
            <a:extLst>
              <a:ext uri="{FF2B5EF4-FFF2-40B4-BE49-F238E27FC236}">
                <a16:creationId xmlns:a16="http://schemas.microsoft.com/office/drawing/2014/main" id="{1E152522-0037-4ED8-B2D6-82EE689EB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6474" name="AutoShape 90">
            <a:extLst>
              <a:ext uri="{FF2B5EF4-FFF2-40B4-BE49-F238E27FC236}">
                <a16:creationId xmlns:a16="http://schemas.microsoft.com/office/drawing/2014/main" id="{1D8AF30B-B139-43E6-92AC-4697EDCE9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673225"/>
            <a:ext cx="5886450" cy="914400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b="1" dirty="0">
                <a:solidFill>
                  <a:schemeClr val="accent2">
                    <a:lumMod val="50000"/>
                  </a:schemeClr>
                </a:solidFill>
              </a:rPr>
              <a:t>مدة عيشي: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b="1" dirty="0">
                <a:solidFill>
                  <a:schemeClr val="accent2">
                    <a:lumMod val="50000"/>
                  </a:schemeClr>
                </a:solidFill>
              </a:rPr>
              <a:t>أستطيع العيش لمدة تصل إلى عشرات السنوات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he-IL" sz="2000" b="1" dirty="0">
              <a:latin typeface="Arial" panose="020B0604020202020204" pitchFamily="34" charset="0"/>
            </a:endParaRPr>
          </a:p>
        </p:txBody>
      </p:sp>
      <p:sp>
        <p:nvSpPr>
          <p:cNvPr id="16475" name="Text Box 91">
            <a:hlinkClick r:id="rId4" action="ppaction://hlinksldjump"/>
            <a:extLst>
              <a:ext uri="{FF2B5EF4-FFF2-40B4-BE49-F238E27FC236}">
                <a16:creationId xmlns:a16="http://schemas.microsoft.com/office/drawing/2014/main" id="{8E3DB177-036A-48C6-B640-F206FFDA8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4213" y="6183313"/>
            <a:ext cx="3948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ب.</a:t>
            </a:r>
            <a:r>
              <a:rPr lang="ar-SA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 الكريات الدم </a:t>
            </a:r>
            <a:r>
              <a:rPr lang="ar-SA" altLang="he-IL" sz="2400" b="1" dirty="0" err="1">
                <a:solidFill>
                  <a:srgbClr val="FFCC00"/>
                </a:solidFill>
                <a:latin typeface="Arial" panose="020B0604020202020204" pitchFamily="34" charset="0"/>
              </a:rPr>
              <a:t>البضاء</a:t>
            </a:r>
            <a:endParaRPr lang="he-IL" altLang="he-IL" sz="2400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16476" name="Text Box 92">
            <a:hlinkClick r:id="rId5" action="ppaction://hlinksldjump"/>
            <a:extLst>
              <a:ext uri="{FF2B5EF4-FFF2-40B4-BE49-F238E27FC236}">
                <a16:creationId xmlns:a16="http://schemas.microsoft.com/office/drawing/2014/main" id="{21F93AF6-57B6-45B6-B3C2-09C39C043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8575" y="4886325"/>
            <a:ext cx="3116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أ.</a:t>
            </a:r>
            <a:r>
              <a:rPr lang="ar-SA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 الكريات الدم الحمراء</a:t>
            </a:r>
            <a:endParaRPr lang="en-US" altLang="he-IL" sz="2400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16477" name="Text Box 93">
            <a:hlinkClick r:id="rId5" action="ppaction://hlinksldjump"/>
            <a:extLst>
              <a:ext uri="{FF2B5EF4-FFF2-40B4-BE49-F238E27FC236}">
                <a16:creationId xmlns:a16="http://schemas.microsoft.com/office/drawing/2014/main" id="{B323AB18-EDFE-4C67-8BD0-311EFB387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47700" y="5111750"/>
            <a:ext cx="4718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1800" b="1" dirty="0">
                <a:solidFill>
                  <a:srgbClr val="FFCC00"/>
                </a:solidFill>
                <a:latin typeface="Arial" panose="020B0604020202020204" pitchFamily="34" charset="0"/>
              </a:rPr>
              <a:t>  </a:t>
            </a:r>
            <a:r>
              <a:rPr lang="ar-AE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ج. </a:t>
            </a:r>
            <a:r>
              <a:rPr lang="ar-SA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البلازما</a:t>
            </a:r>
            <a:endParaRPr lang="en-US" altLang="he-IL" sz="2400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16478" name="Text Box 94">
            <a:hlinkClick r:id="rId5" action="ppaction://hlinksldjump"/>
            <a:extLst>
              <a:ext uri="{FF2B5EF4-FFF2-40B4-BE49-F238E27FC236}">
                <a16:creationId xmlns:a16="http://schemas.microsoft.com/office/drawing/2014/main" id="{D69C26BF-02D5-4C17-98CE-B23B32DF6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6027802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SA" altLang="he-IL" sz="1800" b="1" dirty="0">
                <a:solidFill>
                  <a:srgbClr val="FFCC00"/>
                </a:solidFill>
                <a:latin typeface="Arial" panose="020B0604020202020204" pitchFamily="34" charset="0"/>
              </a:rPr>
              <a:t>    </a:t>
            </a:r>
            <a:r>
              <a:rPr lang="ar-AE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د</a:t>
            </a:r>
            <a:r>
              <a:rPr lang="ar-SA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 الصفائح</a:t>
            </a:r>
            <a:endParaRPr lang="en-US" altLang="he-IL" sz="2400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29761" name="Oval 96">
            <a:hlinkClick r:id="rId6" action="ppaction://hlinksldjump"/>
            <a:extLst>
              <a:ext uri="{FF2B5EF4-FFF2-40B4-BE49-F238E27FC236}">
                <a16:creationId xmlns:a16="http://schemas.microsoft.com/office/drawing/2014/main" id="{4C52F94F-3C77-49F5-BD51-5313EC0D5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9762" name="Text Box 97">
            <a:hlinkClick r:id="rId7" action="ppaction://hlinksldjump"/>
            <a:extLst>
              <a:ext uri="{FF2B5EF4-FFF2-40B4-BE49-F238E27FC236}">
                <a16:creationId xmlns:a16="http://schemas.microsoft.com/office/drawing/2014/main" id="{387295CC-7CD8-4A25-9324-9DC539AC3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 b="1">
                <a:solidFill>
                  <a:schemeClr val="bg1"/>
                </a:solidFill>
                <a:latin typeface="Arial" panose="020B0604020202020204" pitchFamily="34" charset="0"/>
              </a:rPr>
              <a:t>50:50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sndAc>
      <p:stSnd>
        <p:snd r:embed="rId3" name="sound00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74" grpId="0" animBg="1" autoUpdateAnimBg="0"/>
      <p:bldP spid="16475" grpId="0" autoUpdateAnimBg="0"/>
      <p:bldP spid="16476" grpId="0" autoUpdateAnimBg="0"/>
      <p:bldP spid="16477" grpId="0" autoUpdateAnimBg="0"/>
      <p:bldP spid="1647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>
            <a:extLst>
              <a:ext uri="{FF2B5EF4-FFF2-40B4-BE49-F238E27FC236}">
                <a16:creationId xmlns:a16="http://schemas.microsoft.com/office/drawing/2014/main" id="{DE0DB50E-073C-41A9-84E4-58E559933D8C}"/>
              </a:ext>
            </a:extLst>
          </p:cNvPr>
          <p:cNvSpPr txBox="1">
            <a:spLocks noChangeArrowheads="1"/>
          </p:cNvSpPr>
          <p:nvPr/>
        </p:nvSpPr>
        <p:spPr bwMode="auto">
          <a:xfrm rot="299">
            <a:off x="798513" y="2352675"/>
            <a:ext cx="7851775" cy="109855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sz="6600" b="1">
                <a:solidFill>
                  <a:srgbClr val="FFCC00"/>
                </a:solidFill>
                <a:latin typeface="Times New Roman" panose="02020603050405020304" pitchFamily="18" charset="0"/>
              </a:rPr>
              <a:t>لقد فزتم</a:t>
            </a:r>
            <a:endParaRPr lang="en-US" altLang="he-IL" sz="6600" b="1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45DE5D5B-96C2-4B4D-B156-71E06F5A5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3892550"/>
            <a:ext cx="3409950" cy="11080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6600" b="1">
                <a:solidFill>
                  <a:srgbClr val="FFCC00"/>
                </a:solidFill>
                <a:latin typeface="Arial" panose="020B0604020202020204" pitchFamily="34" charset="0"/>
              </a:rPr>
              <a:t>$1,000</a:t>
            </a:r>
            <a:r>
              <a:rPr lang="ar-AE" altLang="he-IL" sz="6600" b="1">
                <a:solidFill>
                  <a:srgbClr val="FFCC00"/>
                </a:solidFill>
                <a:latin typeface="Arial" panose="020B0604020202020204" pitchFamily="34" charset="0"/>
              </a:rPr>
              <a:t>ب</a:t>
            </a:r>
            <a:r>
              <a:rPr lang="ar-SA" altLang="he-IL" sz="6600" b="1">
                <a:solidFill>
                  <a:srgbClr val="FFCC00"/>
                </a:solidFill>
                <a:latin typeface="Arial" panose="020B0604020202020204" pitchFamily="34" charset="0"/>
              </a:rPr>
              <a:t>ـ</a:t>
            </a:r>
            <a:r>
              <a:rPr lang="he-IL" altLang="he-IL" sz="6600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endParaRPr lang="en-US" altLang="he-IL" sz="6600" b="1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36872" name="Text Box 8">
            <a:extLst>
              <a:ext uri="{FF2B5EF4-FFF2-40B4-BE49-F238E27FC236}">
                <a16:creationId xmlns:a16="http://schemas.microsoft.com/office/drawing/2014/main" id="{C1471BAE-E0ED-4B09-803D-41E9DE071BE0}"/>
              </a:ext>
            </a:extLst>
          </p:cNvPr>
          <p:cNvSpPr txBox="1">
            <a:spLocks noChangeArrowheads="1"/>
          </p:cNvSpPr>
          <p:nvPr/>
        </p:nvSpPr>
        <p:spPr bwMode="auto">
          <a:xfrm rot="299">
            <a:off x="800100" y="431800"/>
            <a:ext cx="78517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sz="8000" b="1">
                <a:solidFill>
                  <a:srgbClr val="FFCC00"/>
                </a:solidFill>
                <a:latin typeface="Arial" panose="020B0604020202020204" pitchFamily="34" charset="0"/>
              </a:rPr>
              <a:t>احسنتم</a:t>
            </a:r>
            <a:r>
              <a:rPr lang="he-IL" altLang="he-IL" sz="8000" b="1">
                <a:solidFill>
                  <a:srgbClr val="FFCC00"/>
                </a:solidFill>
                <a:latin typeface="Arial" panose="020B0604020202020204" pitchFamily="34" charset="0"/>
              </a:rPr>
              <a:t> !</a:t>
            </a:r>
            <a:endParaRPr lang="en-US" altLang="he-IL" sz="8000" b="1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7" name="AutoShape 1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03D5C6C-FB3B-460D-8904-23D1CE156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2638" y="6124575"/>
            <a:ext cx="382587" cy="37941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pic>
        <p:nvPicPr>
          <p:cNvPr id="33798" name="Picture 14" descr="caution_m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2081906-65CA-45ED-B42A-F9D3A2FC3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960563"/>
            <a:ext cx="15271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25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25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  <p:bldP spid="36869" grpId="0" autoUpdateAnimBg="0"/>
      <p:bldP spid="3687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56305B02-F361-428B-BF57-342212F60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89EDBF0D-1B26-41DD-95CD-3505A3162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396716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5844" name="Text Box 5">
            <a:extLst>
              <a:ext uri="{FF2B5EF4-FFF2-40B4-BE49-F238E27FC236}">
                <a16:creationId xmlns:a16="http://schemas.microsoft.com/office/drawing/2014/main" id="{54C2C667-E511-4095-AE09-8447DF94E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5" name="Text Box 6">
            <a:extLst>
              <a:ext uri="{FF2B5EF4-FFF2-40B4-BE49-F238E27FC236}">
                <a16:creationId xmlns:a16="http://schemas.microsoft.com/office/drawing/2014/main" id="{CB4E95AA-8D81-4F6B-8617-3CDFAB3E2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6" name="Text Box 7">
            <a:extLst>
              <a:ext uri="{FF2B5EF4-FFF2-40B4-BE49-F238E27FC236}">
                <a16:creationId xmlns:a16="http://schemas.microsoft.com/office/drawing/2014/main" id="{9CD813F6-34BD-4220-8449-D53A6D495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7" name="Text Box 8">
            <a:extLst>
              <a:ext uri="{FF2B5EF4-FFF2-40B4-BE49-F238E27FC236}">
                <a16:creationId xmlns:a16="http://schemas.microsoft.com/office/drawing/2014/main" id="{82BEFF35-CADE-44A2-8189-A45318190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8" name="Text Box 9">
            <a:extLst>
              <a:ext uri="{FF2B5EF4-FFF2-40B4-BE49-F238E27FC236}">
                <a16:creationId xmlns:a16="http://schemas.microsoft.com/office/drawing/2014/main" id="{C22E2524-ED80-413D-9EB9-0EC7B988C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9" name="Text Box 10">
            <a:extLst>
              <a:ext uri="{FF2B5EF4-FFF2-40B4-BE49-F238E27FC236}">
                <a16:creationId xmlns:a16="http://schemas.microsoft.com/office/drawing/2014/main" id="{40C6209D-05E4-46F7-9961-EE0C0EEE9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0" name="Text Box 11">
            <a:extLst>
              <a:ext uri="{FF2B5EF4-FFF2-40B4-BE49-F238E27FC236}">
                <a16:creationId xmlns:a16="http://schemas.microsoft.com/office/drawing/2014/main" id="{65A38BD0-2158-44C4-A55D-1863B3C2C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1" name="Text Box 12">
            <a:extLst>
              <a:ext uri="{FF2B5EF4-FFF2-40B4-BE49-F238E27FC236}">
                <a16:creationId xmlns:a16="http://schemas.microsoft.com/office/drawing/2014/main" id="{E57ED8DF-C1ED-43C0-9D56-2DC945B65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2" name="Text Box 13">
            <a:extLst>
              <a:ext uri="{FF2B5EF4-FFF2-40B4-BE49-F238E27FC236}">
                <a16:creationId xmlns:a16="http://schemas.microsoft.com/office/drawing/2014/main" id="{AB57E1A7-F66D-4D06-867F-BD8088E8E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3" name="Text Box 14">
            <a:extLst>
              <a:ext uri="{FF2B5EF4-FFF2-40B4-BE49-F238E27FC236}">
                <a16:creationId xmlns:a16="http://schemas.microsoft.com/office/drawing/2014/main" id="{DDFEB81C-960A-4EB7-BA2F-7AD9E5AF8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4" name="Text Box 15">
            <a:extLst>
              <a:ext uri="{FF2B5EF4-FFF2-40B4-BE49-F238E27FC236}">
                <a16:creationId xmlns:a16="http://schemas.microsoft.com/office/drawing/2014/main" id="{CF2649BC-E9A3-427E-A7D5-D2682E7E4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5855" name="Text Box 16">
            <a:extLst>
              <a:ext uri="{FF2B5EF4-FFF2-40B4-BE49-F238E27FC236}">
                <a16:creationId xmlns:a16="http://schemas.microsoft.com/office/drawing/2014/main" id="{5A374272-2F15-4F09-8686-E1CD32556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6" name="Text Box 17">
            <a:extLst>
              <a:ext uri="{FF2B5EF4-FFF2-40B4-BE49-F238E27FC236}">
                <a16:creationId xmlns:a16="http://schemas.microsoft.com/office/drawing/2014/main" id="{FE8A7132-D4BE-4F24-BA71-0985B6379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7" name="Text Box 18">
            <a:extLst>
              <a:ext uri="{FF2B5EF4-FFF2-40B4-BE49-F238E27FC236}">
                <a16:creationId xmlns:a16="http://schemas.microsoft.com/office/drawing/2014/main" id="{570713D0-7BF9-412B-A5AD-27D4ADD7E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8" name="Text Box 19">
            <a:extLst>
              <a:ext uri="{FF2B5EF4-FFF2-40B4-BE49-F238E27FC236}">
                <a16:creationId xmlns:a16="http://schemas.microsoft.com/office/drawing/2014/main" id="{4D96A546-24A3-4D01-9FE3-0F57108C0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9" name="Text Box 20">
            <a:extLst>
              <a:ext uri="{FF2B5EF4-FFF2-40B4-BE49-F238E27FC236}">
                <a16:creationId xmlns:a16="http://schemas.microsoft.com/office/drawing/2014/main" id="{C3F77F6D-8E30-4C08-8D2A-EBB0B3808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60" name="Text Box 21">
            <a:extLst>
              <a:ext uri="{FF2B5EF4-FFF2-40B4-BE49-F238E27FC236}">
                <a16:creationId xmlns:a16="http://schemas.microsoft.com/office/drawing/2014/main" id="{68B7040C-5D16-4273-ADF3-5EAFAF76E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61" name="Text Box 22">
            <a:extLst>
              <a:ext uri="{FF2B5EF4-FFF2-40B4-BE49-F238E27FC236}">
                <a16:creationId xmlns:a16="http://schemas.microsoft.com/office/drawing/2014/main" id="{BE144CB3-2866-4CEA-BB71-8302D8562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62" name="Text Box 23">
            <a:extLst>
              <a:ext uri="{FF2B5EF4-FFF2-40B4-BE49-F238E27FC236}">
                <a16:creationId xmlns:a16="http://schemas.microsoft.com/office/drawing/2014/main" id="{3D5133C7-2B10-498B-8832-6068FEAFD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63" name="Text Box 24">
            <a:extLst>
              <a:ext uri="{FF2B5EF4-FFF2-40B4-BE49-F238E27FC236}">
                <a16:creationId xmlns:a16="http://schemas.microsoft.com/office/drawing/2014/main" id="{4227EB59-8DB2-4A9B-BF99-CC3E33004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64" name="Text Box 25">
            <a:extLst>
              <a:ext uri="{FF2B5EF4-FFF2-40B4-BE49-F238E27FC236}">
                <a16:creationId xmlns:a16="http://schemas.microsoft.com/office/drawing/2014/main" id="{9FC1DA32-1F02-4748-882D-8F2BF15B1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65" name="Text Box 26">
            <a:extLst>
              <a:ext uri="{FF2B5EF4-FFF2-40B4-BE49-F238E27FC236}">
                <a16:creationId xmlns:a16="http://schemas.microsoft.com/office/drawing/2014/main" id="{371A5B49-7BC3-4ACC-B133-51614B02B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66" name="Text Box 27">
            <a:extLst>
              <a:ext uri="{FF2B5EF4-FFF2-40B4-BE49-F238E27FC236}">
                <a16:creationId xmlns:a16="http://schemas.microsoft.com/office/drawing/2014/main" id="{04ECF36D-8BE3-417E-9478-4A3223438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67" name="Text Box 28">
            <a:extLst>
              <a:ext uri="{FF2B5EF4-FFF2-40B4-BE49-F238E27FC236}">
                <a16:creationId xmlns:a16="http://schemas.microsoft.com/office/drawing/2014/main" id="{FB8E21E9-DC4F-420C-BF30-FD8812C3E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68" name="Text Box 29">
            <a:extLst>
              <a:ext uri="{FF2B5EF4-FFF2-40B4-BE49-F238E27FC236}">
                <a16:creationId xmlns:a16="http://schemas.microsoft.com/office/drawing/2014/main" id="{75AF4AB6-665C-4253-B20C-7FC5764B2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69" name="Text Box 30">
            <a:extLst>
              <a:ext uri="{FF2B5EF4-FFF2-40B4-BE49-F238E27FC236}">
                <a16:creationId xmlns:a16="http://schemas.microsoft.com/office/drawing/2014/main" id="{FEB9FFE3-0336-42BB-9982-F02E4C98B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$1,000</a:t>
            </a:r>
          </a:p>
        </p:txBody>
      </p:sp>
      <p:sp>
        <p:nvSpPr>
          <p:cNvPr id="35870" name="Text Box 31">
            <a:extLst>
              <a:ext uri="{FF2B5EF4-FFF2-40B4-BE49-F238E27FC236}">
                <a16:creationId xmlns:a16="http://schemas.microsoft.com/office/drawing/2014/main" id="{F2D99BC7-733E-486E-919A-EE2CE2C11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71" name="Text Box 32">
            <a:extLst>
              <a:ext uri="{FF2B5EF4-FFF2-40B4-BE49-F238E27FC236}">
                <a16:creationId xmlns:a16="http://schemas.microsoft.com/office/drawing/2014/main" id="{9865F709-30DD-488E-BA29-1993D84D6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72" name="Text Box 33">
            <a:extLst>
              <a:ext uri="{FF2B5EF4-FFF2-40B4-BE49-F238E27FC236}">
                <a16:creationId xmlns:a16="http://schemas.microsoft.com/office/drawing/2014/main" id="{E0D488AD-5BFC-45F9-9B2C-2EF3BBC64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73" name="Text Box 34">
            <a:extLst>
              <a:ext uri="{FF2B5EF4-FFF2-40B4-BE49-F238E27FC236}">
                <a16:creationId xmlns:a16="http://schemas.microsoft.com/office/drawing/2014/main" id="{1E4080F4-EFF0-4D3F-92D0-F986CFE09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74" name="Oval 35">
            <a:extLst>
              <a:ext uri="{FF2B5EF4-FFF2-40B4-BE49-F238E27FC236}">
                <a16:creationId xmlns:a16="http://schemas.microsoft.com/office/drawing/2014/main" id="{5A914A0B-575B-46F7-8DB5-01B47795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5875" name="Oval 36">
            <a:extLst>
              <a:ext uri="{FF2B5EF4-FFF2-40B4-BE49-F238E27FC236}">
                <a16:creationId xmlns:a16="http://schemas.microsoft.com/office/drawing/2014/main" id="{CEF32620-1460-44A5-9AE1-3394DC622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5876" name="Oval 37">
            <a:extLst>
              <a:ext uri="{FF2B5EF4-FFF2-40B4-BE49-F238E27FC236}">
                <a16:creationId xmlns:a16="http://schemas.microsoft.com/office/drawing/2014/main" id="{1933617E-DE9A-46AC-BE78-0242DB4B0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5877" name="Oval 38">
            <a:extLst>
              <a:ext uri="{FF2B5EF4-FFF2-40B4-BE49-F238E27FC236}">
                <a16:creationId xmlns:a16="http://schemas.microsoft.com/office/drawing/2014/main" id="{6868F05B-37E4-490B-A86D-C081D502C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5878" name="Oval 39">
            <a:extLst>
              <a:ext uri="{FF2B5EF4-FFF2-40B4-BE49-F238E27FC236}">
                <a16:creationId xmlns:a16="http://schemas.microsoft.com/office/drawing/2014/main" id="{14EF91CC-3DFF-4996-9362-705D203C7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5879" name="Oval 40">
            <a:extLst>
              <a:ext uri="{FF2B5EF4-FFF2-40B4-BE49-F238E27FC236}">
                <a16:creationId xmlns:a16="http://schemas.microsoft.com/office/drawing/2014/main" id="{E5B40466-C823-4A30-8704-BBC7595A7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5880" name="Oval 41">
            <a:extLst>
              <a:ext uri="{FF2B5EF4-FFF2-40B4-BE49-F238E27FC236}">
                <a16:creationId xmlns:a16="http://schemas.microsoft.com/office/drawing/2014/main" id="{04CFFD7A-C049-4808-BDF2-294F57B80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5881" name="Oval 42">
            <a:extLst>
              <a:ext uri="{FF2B5EF4-FFF2-40B4-BE49-F238E27FC236}">
                <a16:creationId xmlns:a16="http://schemas.microsoft.com/office/drawing/2014/main" id="{1065DB50-AF84-4A41-BF94-BC384C57D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5882" name="Oval 43">
            <a:extLst>
              <a:ext uri="{FF2B5EF4-FFF2-40B4-BE49-F238E27FC236}">
                <a16:creationId xmlns:a16="http://schemas.microsoft.com/office/drawing/2014/main" id="{F5EB8FFE-CB17-4F12-990C-49F2B00D0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5883" name="Oval 44">
            <a:extLst>
              <a:ext uri="{FF2B5EF4-FFF2-40B4-BE49-F238E27FC236}">
                <a16:creationId xmlns:a16="http://schemas.microsoft.com/office/drawing/2014/main" id="{7946C499-7FBC-498D-BD54-D561D03D7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5884" name="Oval 45">
            <a:extLst>
              <a:ext uri="{FF2B5EF4-FFF2-40B4-BE49-F238E27FC236}">
                <a16:creationId xmlns:a16="http://schemas.microsoft.com/office/drawing/2014/main" id="{EEB6BB03-554D-40C2-8BA7-37DFE5B59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5885" name="Oval 46">
            <a:extLst>
              <a:ext uri="{FF2B5EF4-FFF2-40B4-BE49-F238E27FC236}">
                <a16:creationId xmlns:a16="http://schemas.microsoft.com/office/drawing/2014/main" id="{4C85F246-D966-4223-AFF4-C3661C936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5886" name="Oval 47">
            <a:extLst>
              <a:ext uri="{FF2B5EF4-FFF2-40B4-BE49-F238E27FC236}">
                <a16:creationId xmlns:a16="http://schemas.microsoft.com/office/drawing/2014/main" id="{E3B11790-48F8-410C-8D6D-F2F8F04B0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5887" name="Oval 48">
            <a:extLst>
              <a:ext uri="{FF2B5EF4-FFF2-40B4-BE49-F238E27FC236}">
                <a16:creationId xmlns:a16="http://schemas.microsoft.com/office/drawing/2014/main" id="{5D05D72F-7517-43BB-8A52-2AD6F1BA4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5888" name="Oval 49">
            <a:extLst>
              <a:ext uri="{FF2B5EF4-FFF2-40B4-BE49-F238E27FC236}">
                <a16:creationId xmlns:a16="http://schemas.microsoft.com/office/drawing/2014/main" id="{464623D2-9E01-413D-A0BF-EAF0E82ED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5889" name="AutoShape 5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A939D71-F06D-455C-9F85-A55DC27FA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1063" y="5989638"/>
            <a:ext cx="449262" cy="465137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pic>
        <p:nvPicPr>
          <p:cNvPr id="35890" name="Picture 54" descr="caution_m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0E5424-D876-4B44-9210-DD0136745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3206750"/>
            <a:ext cx="15271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sound00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>
            <a:extLst>
              <a:ext uri="{FF2B5EF4-FFF2-40B4-BE49-F238E27FC236}">
                <a16:creationId xmlns:a16="http://schemas.microsoft.com/office/drawing/2014/main" id="{D965BCC8-DB29-48E3-B4E4-8E068530F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7891" name="AutoShape 4">
            <a:extLst>
              <a:ext uri="{FF2B5EF4-FFF2-40B4-BE49-F238E27FC236}">
                <a16:creationId xmlns:a16="http://schemas.microsoft.com/office/drawing/2014/main" id="{658846E1-488B-4AC8-9566-7B2EF2DCF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7892" name="AutoShape 5">
            <a:extLst>
              <a:ext uri="{FF2B5EF4-FFF2-40B4-BE49-F238E27FC236}">
                <a16:creationId xmlns:a16="http://schemas.microsoft.com/office/drawing/2014/main" id="{82E3CB1D-DEF6-478E-99DE-2389908E6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7893" name="AutoShape 6">
            <a:extLst>
              <a:ext uri="{FF2B5EF4-FFF2-40B4-BE49-F238E27FC236}">
                <a16:creationId xmlns:a16="http://schemas.microsoft.com/office/drawing/2014/main" id="{50AA45AC-2000-4ADD-A438-181FEB411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7894" name="AutoShape 7">
            <a:extLst>
              <a:ext uri="{FF2B5EF4-FFF2-40B4-BE49-F238E27FC236}">
                <a16:creationId xmlns:a16="http://schemas.microsoft.com/office/drawing/2014/main" id="{71B0A4A5-F431-4BD2-A5FD-49437A1CC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7895" name="Line 8">
            <a:extLst>
              <a:ext uri="{FF2B5EF4-FFF2-40B4-BE49-F238E27FC236}">
                <a16:creationId xmlns:a16="http://schemas.microsoft.com/office/drawing/2014/main" id="{0ED5FAD6-9FB6-4809-AE46-CE30F21DF3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7896" name="Line 9">
            <a:extLst>
              <a:ext uri="{FF2B5EF4-FFF2-40B4-BE49-F238E27FC236}">
                <a16:creationId xmlns:a16="http://schemas.microsoft.com/office/drawing/2014/main" id="{A1E160E8-BA25-4501-9763-633F52360A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7897" name="Line 10">
            <a:extLst>
              <a:ext uri="{FF2B5EF4-FFF2-40B4-BE49-F238E27FC236}">
                <a16:creationId xmlns:a16="http://schemas.microsoft.com/office/drawing/2014/main" id="{3A4F0753-0883-4F99-B575-E09F3A8A18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7898" name="Line 11">
            <a:extLst>
              <a:ext uri="{FF2B5EF4-FFF2-40B4-BE49-F238E27FC236}">
                <a16:creationId xmlns:a16="http://schemas.microsoft.com/office/drawing/2014/main" id="{B66E2AAB-2DFB-4CA5-914D-43B5E552ED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7899" name="Line 12">
            <a:extLst>
              <a:ext uri="{FF2B5EF4-FFF2-40B4-BE49-F238E27FC236}">
                <a16:creationId xmlns:a16="http://schemas.microsoft.com/office/drawing/2014/main" id="{110DA6D8-BA31-415B-99C7-7E60A5610C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7900" name="Line 13">
            <a:extLst>
              <a:ext uri="{FF2B5EF4-FFF2-40B4-BE49-F238E27FC236}">
                <a16:creationId xmlns:a16="http://schemas.microsoft.com/office/drawing/2014/main" id="{B718CB70-1884-400F-98A8-6F397FED88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7901" name="Rectangle 22">
            <a:extLst>
              <a:ext uri="{FF2B5EF4-FFF2-40B4-BE49-F238E27FC236}">
                <a16:creationId xmlns:a16="http://schemas.microsoft.com/office/drawing/2014/main" id="{D1B9D3A4-69F7-41FE-BD81-C604C742E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7902" name="Text Box 23">
            <a:extLst>
              <a:ext uri="{FF2B5EF4-FFF2-40B4-BE49-F238E27FC236}">
                <a16:creationId xmlns:a16="http://schemas.microsoft.com/office/drawing/2014/main" id="{E8B3F1E1-4BFC-4955-8A5D-AA25E4433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3" name="Text Box 24">
            <a:extLst>
              <a:ext uri="{FF2B5EF4-FFF2-40B4-BE49-F238E27FC236}">
                <a16:creationId xmlns:a16="http://schemas.microsoft.com/office/drawing/2014/main" id="{C2CBFEC5-3F9E-403B-8E19-9793BC103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4" name="Text Box 25">
            <a:extLst>
              <a:ext uri="{FF2B5EF4-FFF2-40B4-BE49-F238E27FC236}">
                <a16:creationId xmlns:a16="http://schemas.microsoft.com/office/drawing/2014/main" id="{3DE6AC7B-4794-4A47-A6A3-564B90F17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5" name="Text Box 26">
            <a:extLst>
              <a:ext uri="{FF2B5EF4-FFF2-40B4-BE49-F238E27FC236}">
                <a16:creationId xmlns:a16="http://schemas.microsoft.com/office/drawing/2014/main" id="{60C82085-EBDA-4E2C-8D5D-F96468485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6" name="Text Box 27">
            <a:extLst>
              <a:ext uri="{FF2B5EF4-FFF2-40B4-BE49-F238E27FC236}">
                <a16:creationId xmlns:a16="http://schemas.microsoft.com/office/drawing/2014/main" id="{04B853CC-CAE1-4BD1-97CE-3D078BA72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7" name="Text Box 28">
            <a:extLst>
              <a:ext uri="{FF2B5EF4-FFF2-40B4-BE49-F238E27FC236}">
                <a16:creationId xmlns:a16="http://schemas.microsoft.com/office/drawing/2014/main" id="{C66D47CF-5A20-4B3B-97EC-B8F2A54A5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8" name="Rectangle 29">
            <a:extLst>
              <a:ext uri="{FF2B5EF4-FFF2-40B4-BE49-F238E27FC236}">
                <a16:creationId xmlns:a16="http://schemas.microsoft.com/office/drawing/2014/main" id="{27C1C8C0-271A-4655-B411-16A43E22E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283845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7909" name="Text Box 30">
            <a:extLst>
              <a:ext uri="{FF2B5EF4-FFF2-40B4-BE49-F238E27FC236}">
                <a16:creationId xmlns:a16="http://schemas.microsoft.com/office/drawing/2014/main" id="{EDF4D769-C3E8-4CA4-BD2F-79ABF5685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0" name="Text Box 31">
            <a:extLst>
              <a:ext uri="{FF2B5EF4-FFF2-40B4-BE49-F238E27FC236}">
                <a16:creationId xmlns:a16="http://schemas.microsoft.com/office/drawing/2014/main" id="{410B2F70-906E-4E02-BDFE-75DACD74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1" name="Text Box 32">
            <a:extLst>
              <a:ext uri="{FF2B5EF4-FFF2-40B4-BE49-F238E27FC236}">
                <a16:creationId xmlns:a16="http://schemas.microsoft.com/office/drawing/2014/main" id="{18D53CD4-9134-433E-A166-E8AD6D0DB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2" name="Text Box 33">
            <a:extLst>
              <a:ext uri="{FF2B5EF4-FFF2-40B4-BE49-F238E27FC236}">
                <a16:creationId xmlns:a16="http://schemas.microsoft.com/office/drawing/2014/main" id="{60F0B2A7-D170-4FFA-8653-D5FC4FBA6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3" name="Text Box 34">
            <a:extLst>
              <a:ext uri="{FF2B5EF4-FFF2-40B4-BE49-F238E27FC236}">
                <a16:creationId xmlns:a16="http://schemas.microsoft.com/office/drawing/2014/main" id="{2501B814-0028-4CA6-8ADF-0F06765FA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7914" name="Text Box 35">
            <a:extLst>
              <a:ext uri="{FF2B5EF4-FFF2-40B4-BE49-F238E27FC236}">
                <a16:creationId xmlns:a16="http://schemas.microsoft.com/office/drawing/2014/main" id="{4A2FE110-4A2C-4F04-9B72-3D3A1CA83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5" name="Text Box 36">
            <a:extLst>
              <a:ext uri="{FF2B5EF4-FFF2-40B4-BE49-F238E27FC236}">
                <a16:creationId xmlns:a16="http://schemas.microsoft.com/office/drawing/2014/main" id="{83A75DC1-63EA-4ACE-A577-188B607CC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6" name="Text Box 37">
            <a:extLst>
              <a:ext uri="{FF2B5EF4-FFF2-40B4-BE49-F238E27FC236}">
                <a16:creationId xmlns:a16="http://schemas.microsoft.com/office/drawing/2014/main" id="{4EC61E0F-53C9-4C3B-BE33-43254ED1E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7" name="Text Box 38">
            <a:extLst>
              <a:ext uri="{FF2B5EF4-FFF2-40B4-BE49-F238E27FC236}">
                <a16:creationId xmlns:a16="http://schemas.microsoft.com/office/drawing/2014/main" id="{7EC26FF9-9949-41B4-8464-D8C2D7268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8" name="Text Box 39">
            <a:extLst>
              <a:ext uri="{FF2B5EF4-FFF2-40B4-BE49-F238E27FC236}">
                <a16:creationId xmlns:a16="http://schemas.microsoft.com/office/drawing/2014/main" id="{34246028-48AF-4150-BAB9-29D2FAE43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9" name="Text Box 40">
            <a:extLst>
              <a:ext uri="{FF2B5EF4-FFF2-40B4-BE49-F238E27FC236}">
                <a16:creationId xmlns:a16="http://schemas.microsoft.com/office/drawing/2014/main" id="{11DA7BCD-D87A-4CB2-ADA7-026CAC36F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20" name="Text Box 41">
            <a:extLst>
              <a:ext uri="{FF2B5EF4-FFF2-40B4-BE49-F238E27FC236}">
                <a16:creationId xmlns:a16="http://schemas.microsoft.com/office/drawing/2014/main" id="{FCCC2014-12AF-4937-A62F-439651D61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21" name="Text Box 42">
            <a:extLst>
              <a:ext uri="{FF2B5EF4-FFF2-40B4-BE49-F238E27FC236}">
                <a16:creationId xmlns:a16="http://schemas.microsoft.com/office/drawing/2014/main" id="{28609D83-8B12-4D71-A613-76DCDBF96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22" name="Text Box 43">
            <a:extLst>
              <a:ext uri="{FF2B5EF4-FFF2-40B4-BE49-F238E27FC236}">
                <a16:creationId xmlns:a16="http://schemas.microsoft.com/office/drawing/2014/main" id="{185853D5-614C-4B40-A32F-A24330D25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23" name="Text Box 44">
            <a:extLst>
              <a:ext uri="{FF2B5EF4-FFF2-40B4-BE49-F238E27FC236}">
                <a16:creationId xmlns:a16="http://schemas.microsoft.com/office/drawing/2014/main" id="{105B80C8-7A23-4FF3-99BA-6B243BEE6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24" name="Text Box 45">
            <a:extLst>
              <a:ext uri="{FF2B5EF4-FFF2-40B4-BE49-F238E27FC236}">
                <a16:creationId xmlns:a16="http://schemas.microsoft.com/office/drawing/2014/main" id="{02780D7A-E062-4C33-832B-21FF1B680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25" name="Text Box 46">
            <a:extLst>
              <a:ext uri="{FF2B5EF4-FFF2-40B4-BE49-F238E27FC236}">
                <a16:creationId xmlns:a16="http://schemas.microsoft.com/office/drawing/2014/main" id="{69AC3A94-05DF-40D4-A799-CE57BC7CB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26" name="Text Box 47">
            <a:extLst>
              <a:ext uri="{FF2B5EF4-FFF2-40B4-BE49-F238E27FC236}">
                <a16:creationId xmlns:a16="http://schemas.microsoft.com/office/drawing/2014/main" id="{33DE4AF8-BEC5-4E47-832C-85D725EC4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27" name="Text Box 48">
            <a:extLst>
              <a:ext uri="{FF2B5EF4-FFF2-40B4-BE49-F238E27FC236}">
                <a16:creationId xmlns:a16="http://schemas.microsoft.com/office/drawing/2014/main" id="{62CF7857-38AA-4B10-823B-C2908C5F0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28" name="Text Box 49">
            <a:extLst>
              <a:ext uri="{FF2B5EF4-FFF2-40B4-BE49-F238E27FC236}">
                <a16:creationId xmlns:a16="http://schemas.microsoft.com/office/drawing/2014/main" id="{25BDAF50-9878-4E9B-84E3-D91CF8534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$1,000</a:t>
            </a:r>
          </a:p>
        </p:txBody>
      </p:sp>
      <p:sp>
        <p:nvSpPr>
          <p:cNvPr id="37929" name="Text Box 50">
            <a:extLst>
              <a:ext uri="{FF2B5EF4-FFF2-40B4-BE49-F238E27FC236}">
                <a16:creationId xmlns:a16="http://schemas.microsoft.com/office/drawing/2014/main" id="{998E7EB4-D80D-4886-B8AC-F47AAA321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30" name="Text Box 51">
            <a:extLst>
              <a:ext uri="{FF2B5EF4-FFF2-40B4-BE49-F238E27FC236}">
                <a16:creationId xmlns:a16="http://schemas.microsoft.com/office/drawing/2014/main" id="{31E86B04-A98F-4898-B076-24DB4FB5D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31" name="Text Box 52">
            <a:extLst>
              <a:ext uri="{FF2B5EF4-FFF2-40B4-BE49-F238E27FC236}">
                <a16:creationId xmlns:a16="http://schemas.microsoft.com/office/drawing/2014/main" id="{CAA09D42-E396-425A-973C-8606CEB3C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32" name="Text Box 53">
            <a:extLst>
              <a:ext uri="{FF2B5EF4-FFF2-40B4-BE49-F238E27FC236}">
                <a16:creationId xmlns:a16="http://schemas.microsoft.com/office/drawing/2014/main" id="{C199C89D-1A9E-424C-961D-2689E627B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33" name="Oval 54">
            <a:extLst>
              <a:ext uri="{FF2B5EF4-FFF2-40B4-BE49-F238E27FC236}">
                <a16:creationId xmlns:a16="http://schemas.microsoft.com/office/drawing/2014/main" id="{25681C34-70A9-4589-8330-F2B042492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7934" name="Oval 55">
            <a:extLst>
              <a:ext uri="{FF2B5EF4-FFF2-40B4-BE49-F238E27FC236}">
                <a16:creationId xmlns:a16="http://schemas.microsoft.com/office/drawing/2014/main" id="{7556DA15-B26C-4FB4-A197-AE11D604D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7935" name="Oval 56">
            <a:extLst>
              <a:ext uri="{FF2B5EF4-FFF2-40B4-BE49-F238E27FC236}">
                <a16:creationId xmlns:a16="http://schemas.microsoft.com/office/drawing/2014/main" id="{2B720613-AA73-473A-9BD9-88F03EFDD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7936" name="Oval 57">
            <a:extLst>
              <a:ext uri="{FF2B5EF4-FFF2-40B4-BE49-F238E27FC236}">
                <a16:creationId xmlns:a16="http://schemas.microsoft.com/office/drawing/2014/main" id="{53D5A616-16C2-4DD0-9B04-41843157D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7937" name="Oval 58">
            <a:extLst>
              <a:ext uri="{FF2B5EF4-FFF2-40B4-BE49-F238E27FC236}">
                <a16:creationId xmlns:a16="http://schemas.microsoft.com/office/drawing/2014/main" id="{51EFD3CC-EF32-4F74-AB38-9626BAC23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7938" name="Oval 59">
            <a:extLst>
              <a:ext uri="{FF2B5EF4-FFF2-40B4-BE49-F238E27FC236}">
                <a16:creationId xmlns:a16="http://schemas.microsoft.com/office/drawing/2014/main" id="{036EA500-AA48-4C96-8F45-41C4DF3D3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7939" name="Oval 60">
            <a:extLst>
              <a:ext uri="{FF2B5EF4-FFF2-40B4-BE49-F238E27FC236}">
                <a16:creationId xmlns:a16="http://schemas.microsoft.com/office/drawing/2014/main" id="{1A9EE173-3630-4578-81D2-F8DD3C99A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7940" name="Oval 61">
            <a:extLst>
              <a:ext uri="{FF2B5EF4-FFF2-40B4-BE49-F238E27FC236}">
                <a16:creationId xmlns:a16="http://schemas.microsoft.com/office/drawing/2014/main" id="{54D89F50-8A22-49D4-A8D9-F54E4516C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7941" name="Oval 62">
            <a:extLst>
              <a:ext uri="{FF2B5EF4-FFF2-40B4-BE49-F238E27FC236}">
                <a16:creationId xmlns:a16="http://schemas.microsoft.com/office/drawing/2014/main" id="{9827D29F-22AA-4A0B-A16C-F0EFF38BB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7942" name="Oval 63">
            <a:extLst>
              <a:ext uri="{FF2B5EF4-FFF2-40B4-BE49-F238E27FC236}">
                <a16:creationId xmlns:a16="http://schemas.microsoft.com/office/drawing/2014/main" id="{E021DA9D-BEBB-4266-B968-7C3E456AB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7943" name="Oval 64">
            <a:extLst>
              <a:ext uri="{FF2B5EF4-FFF2-40B4-BE49-F238E27FC236}">
                <a16:creationId xmlns:a16="http://schemas.microsoft.com/office/drawing/2014/main" id="{8D0404D0-9F94-4784-A8D3-C9CD9E6D1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7944" name="Oval 65">
            <a:extLst>
              <a:ext uri="{FF2B5EF4-FFF2-40B4-BE49-F238E27FC236}">
                <a16:creationId xmlns:a16="http://schemas.microsoft.com/office/drawing/2014/main" id="{AC92D544-30FE-4BC1-9411-385664C65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7945" name="Oval 66">
            <a:extLst>
              <a:ext uri="{FF2B5EF4-FFF2-40B4-BE49-F238E27FC236}">
                <a16:creationId xmlns:a16="http://schemas.microsoft.com/office/drawing/2014/main" id="{601E3F3A-E2DA-422C-9820-319B8989F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7946" name="Oval 67">
            <a:extLst>
              <a:ext uri="{FF2B5EF4-FFF2-40B4-BE49-F238E27FC236}">
                <a16:creationId xmlns:a16="http://schemas.microsoft.com/office/drawing/2014/main" id="{909C8775-88A6-4010-9257-7C6D51D68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7947" name="Oval 68">
            <a:extLst>
              <a:ext uri="{FF2B5EF4-FFF2-40B4-BE49-F238E27FC236}">
                <a16:creationId xmlns:a16="http://schemas.microsoft.com/office/drawing/2014/main" id="{5E447248-D8F1-4F5F-973B-F3E5CD8A8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8522" name="AutoShape 90">
            <a:extLst>
              <a:ext uri="{FF2B5EF4-FFF2-40B4-BE49-F238E27FC236}">
                <a16:creationId xmlns:a16="http://schemas.microsoft.com/office/drawing/2014/main" id="{BA925D5E-FB54-40D2-B36B-A2EBB2658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469" y="1600200"/>
            <a:ext cx="5060950" cy="914400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ar-SA" b="1" dirty="0">
                <a:solidFill>
                  <a:srgbClr val="FF0000"/>
                </a:solidFill>
              </a:rPr>
              <a:t>كل فرد يمكن أن ينتمي  لفصيلة دم مختلفة</a:t>
            </a:r>
            <a:endParaRPr lang="en-US" altLang="he-IL" b="1" dirty="0">
              <a:latin typeface="Arial" panose="020B0604020202020204" pitchFamily="34" charset="0"/>
            </a:endParaRPr>
          </a:p>
        </p:txBody>
      </p:sp>
      <p:sp>
        <p:nvSpPr>
          <p:cNvPr id="18523" name="Text Box 91">
            <a:hlinkClick r:id="rId4" action="ppaction://hlinksldjump"/>
            <a:extLst>
              <a:ext uri="{FF2B5EF4-FFF2-40B4-BE49-F238E27FC236}">
                <a16:creationId xmlns:a16="http://schemas.microsoft.com/office/drawing/2014/main" id="{71D700BA-BE1F-4824-BFB4-27AA61100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5994400"/>
            <a:ext cx="3673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د. </a:t>
            </a:r>
            <a:r>
              <a:rPr lang="ar-SA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نعم</a:t>
            </a:r>
            <a:endParaRPr lang="en-US" altLang="he-IL" sz="2400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18524" name="Text Box 92">
            <a:hlinkClick r:id="rId5" action="ppaction://hlinksldjump"/>
            <a:extLst>
              <a:ext uri="{FF2B5EF4-FFF2-40B4-BE49-F238E27FC236}">
                <a16:creationId xmlns:a16="http://schemas.microsoft.com/office/drawing/2014/main" id="{64BCC62C-DF14-45CB-AFEB-88F6C9EBC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913" y="4938713"/>
            <a:ext cx="3438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SA" altLang="he-IL" b="1" dirty="0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ar-AE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أ. </a:t>
            </a:r>
            <a:r>
              <a:rPr lang="ar-SA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من الممكن</a:t>
            </a:r>
            <a:endParaRPr lang="en-US" altLang="he-IL" sz="2400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18525" name="Text Box 93">
            <a:hlinkClick r:id="rId5" action="ppaction://hlinksldjump"/>
            <a:extLst>
              <a:ext uri="{FF2B5EF4-FFF2-40B4-BE49-F238E27FC236}">
                <a16:creationId xmlns:a16="http://schemas.microsoft.com/office/drawing/2014/main" id="{C8BF426F-DBC7-471D-90E3-05D4F9EA9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3813" y="5994400"/>
            <a:ext cx="31321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ج.</a:t>
            </a:r>
            <a:r>
              <a:rPr lang="ar-SA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تحمل جميعا نفس فصيلة الدم</a:t>
            </a:r>
            <a:endParaRPr lang="en-US" altLang="he-IL" sz="2400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18526" name="Text Box 94">
            <a:hlinkClick r:id="rId5" action="ppaction://hlinksldjump"/>
            <a:extLst>
              <a:ext uri="{FF2B5EF4-FFF2-40B4-BE49-F238E27FC236}">
                <a16:creationId xmlns:a16="http://schemas.microsoft.com/office/drawing/2014/main" id="{A4F0F8AF-567D-419C-8E0D-5ABAD74FA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497205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1600" b="1" dirty="0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ar-AE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ب. </a:t>
            </a:r>
            <a:r>
              <a:rPr lang="ar-SA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كلا</a:t>
            </a:r>
            <a:endParaRPr lang="en-US" altLang="he-IL" sz="2400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>
    <p:sndAc>
      <p:stSnd>
        <p:snd r:embed="rId3" name="sound00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22" grpId="0" animBg="1" autoUpdateAnimBg="0"/>
      <p:bldP spid="18523" grpId="0"/>
      <p:bldP spid="18524" grpId="0"/>
      <p:bldP spid="18525" grpId="0" autoUpdateAnimBg="0"/>
      <p:bldP spid="1852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9F200D2D-9F81-4686-8286-18C529F1B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041EF453-F1E7-442F-8BCF-FECB741C9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365283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9940" name="Text Box 5">
            <a:extLst>
              <a:ext uri="{FF2B5EF4-FFF2-40B4-BE49-F238E27FC236}">
                <a16:creationId xmlns:a16="http://schemas.microsoft.com/office/drawing/2014/main" id="{3DBA14AC-4CEC-4E82-826D-4560AA7A2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1" name="Text Box 6">
            <a:extLst>
              <a:ext uri="{FF2B5EF4-FFF2-40B4-BE49-F238E27FC236}">
                <a16:creationId xmlns:a16="http://schemas.microsoft.com/office/drawing/2014/main" id="{995068C3-AD74-44C0-B5AC-7B03F20BD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2" name="Text Box 7">
            <a:extLst>
              <a:ext uri="{FF2B5EF4-FFF2-40B4-BE49-F238E27FC236}">
                <a16:creationId xmlns:a16="http://schemas.microsoft.com/office/drawing/2014/main" id="{FB93E90A-8977-4FA7-8FC0-DB1FB4C4E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3" name="Text Box 8">
            <a:extLst>
              <a:ext uri="{FF2B5EF4-FFF2-40B4-BE49-F238E27FC236}">
                <a16:creationId xmlns:a16="http://schemas.microsoft.com/office/drawing/2014/main" id="{214711B2-8B0A-4FD2-ADB8-DCD5D9482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4" name="Text Box 9">
            <a:extLst>
              <a:ext uri="{FF2B5EF4-FFF2-40B4-BE49-F238E27FC236}">
                <a16:creationId xmlns:a16="http://schemas.microsoft.com/office/drawing/2014/main" id="{E2A0F354-0C36-476D-9189-18E0434F7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5" name="Text Box 10">
            <a:extLst>
              <a:ext uri="{FF2B5EF4-FFF2-40B4-BE49-F238E27FC236}">
                <a16:creationId xmlns:a16="http://schemas.microsoft.com/office/drawing/2014/main" id="{BECD901B-2F52-4785-8FCA-CD7E9E5C0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6" name="Text Box 11">
            <a:extLst>
              <a:ext uri="{FF2B5EF4-FFF2-40B4-BE49-F238E27FC236}">
                <a16:creationId xmlns:a16="http://schemas.microsoft.com/office/drawing/2014/main" id="{3045732E-DA6E-45C9-8BC1-70D867E7D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7" name="Text Box 12">
            <a:extLst>
              <a:ext uri="{FF2B5EF4-FFF2-40B4-BE49-F238E27FC236}">
                <a16:creationId xmlns:a16="http://schemas.microsoft.com/office/drawing/2014/main" id="{B80C026B-DE14-4F0A-9646-365D9F9B6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8" name="Text Box 13">
            <a:extLst>
              <a:ext uri="{FF2B5EF4-FFF2-40B4-BE49-F238E27FC236}">
                <a16:creationId xmlns:a16="http://schemas.microsoft.com/office/drawing/2014/main" id="{4670E907-86D4-4DFF-8FEC-DAA99F3B1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9" name="Text Box 14">
            <a:extLst>
              <a:ext uri="{FF2B5EF4-FFF2-40B4-BE49-F238E27FC236}">
                <a16:creationId xmlns:a16="http://schemas.microsoft.com/office/drawing/2014/main" id="{F3E5D462-6204-4D48-AB15-807A8248A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50" name="Text Box 15">
            <a:extLst>
              <a:ext uri="{FF2B5EF4-FFF2-40B4-BE49-F238E27FC236}">
                <a16:creationId xmlns:a16="http://schemas.microsoft.com/office/drawing/2014/main" id="{668B4AC0-1FBA-44C8-945F-D2E9D3B72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9951" name="Text Box 16">
            <a:extLst>
              <a:ext uri="{FF2B5EF4-FFF2-40B4-BE49-F238E27FC236}">
                <a16:creationId xmlns:a16="http://schemas.microsoft.com/office/drawing/2014/main" id="{0D4D095C-8CDF-44C1-95C3-D9F25A87D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52" name="Text Box 17">
            <a:extLst>
              <a:ext uri="{FF2B5EF4-FFF2-40B4-BE49-F238E27FC236}">
                <a16:creationId xmlns:a16="http://schemas.microsoft.com/office/drawing/2014/main" id="{E9738A7F-7000-4405-A652-B6190244D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53" name="Text Box 18">
            <a:extLst>
              <a:ext uri="{FF2B5EF4-FFF2-40B4-BE49-F238E27FC236}">
                <a16:creationId xmlns:a16="http://schemas.microsoft.com/office/drawing/2014/main" id="{6892D796-5E9F-4107-864E-B4D68AAB4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54" name="Text Box 19">
            <a:extLst>
              <a:ext uri="{FF2B5EF4-FFF2-40B4-BE49-F238E27FC236}">
                <a16:creationId xmlns:a16="http://schemas.microsoft.com/office/drawing/2014/main" id="{9E151A74-43B2-4E19-9932-D42F3146B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55" name="Text Box 20">
            <a:extLst>
              <a:ext uri="{FF2B5EF4-FFF2-40B4-BE49-F238E27FC236}">
                <a16:creationId xmlns:a16="http://schemas.microsoft.com/office/drawing/2014/main" id="{9F5D0CC6-2F9B-461E-970C-B7D5AFE2E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56" name="Text Box 21">
            <a:extLst>
              <a:ext uri="{FF2B5EF4-FFF2-40B4-BE49-F238E27FC236}">
                <a16:creationId xmlns:a16="http://schemas.microsoft.com/office/drawing/2014/main" id="{58786FE7-3C0D-44C0-87C3-80661B257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57" name="Text Box 22">
            <a:extLst>
              <a:ext uri="{FF2B5EF4-FFF2-40B4-BE49-F238E27FC236}">
                <a16:creationId xmlns:a16="http://schemas.microsoft.com/office/drawing/2014/main" id="{02975071-488C-4C9F-A438-4FD1ED2FF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58" name="Text Box 23">
            <a:extLst>
              <a:ext uri="{FF2B5EF4-FFF2-40B4-BE49-F238E27FC236}">
                <a16:creationId xmlns:a16="http://schemas.microsoft.com/office/drawing/2014/main" id="{6AF05574-DC67-4DBD-A490-C22230774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59" name="Text Box 24">
            <a:extLst>
              <a:ext uri="{FF2B5EF4-FFF2-40B4-BE49-F238E27FC236}">
                <a16:creationId xmlns:a16="http://schemas.microsoft.com/office/drawing/2014/main" id="{76E9DADF-EA45-42B1-BA51-CA85EAF1E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60" name="Text Box 25">
            <a:extLst>
              <a:ext uri="{FF2B5EF4-FFF2-40B4-BE49-F238E27FC236}">
                <a16:creationId xmlns:a16="http://schemas.microsoft.com/office/drawing/2014/main" id="{B6922BF6-E1F7-4DC3-A96F-7CA293819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61" name="Text Box 26">
            <a:extLst>
              <a:ext uri="{FF2B5EF4-FFF2-40B4-BE49-F238E27FC236}">
                <a16:creationId xmlns:a16="http://schemas.microsoft.com/office/drawing/2014/main" id="{62ED2578-0B14-4CB7-93E5-E40058314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62" name="Text Box 27">
            <a:extLst>
              <a:ext uri="{FF2B5EF4-FFF2-40B4-BE49-F238E27FC236}">
                <a16:creationId xmlns:a16="http://schemas.microsoft.com/office/drawing/2014/main" id="{C623CF08-8589-4260-B156-8614874DA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63" name="Text Box 28">
            <a:extLst>
              <a:ext uri="{FF2B5EF4-FFF2-40B4-BE49-F238E27FC236}">
                <a16:creationId xmlns:a16="http://schemas.microsoft.com/office/drawing/2014/main" id="{C432D61C-D635-4A47-8147-9DE676608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64" name="Text Box 29">
            <a:extLst>
              <a:ext uri="{FF2B5EF4-FFF2-40B4-BE49-F238E27FC236}">
                <a16:creationId xmlns:a16="http://schemas.microsoft.com/office/drawing/2014/main" id="{613F896B-0B59-4610-B5D8-710554127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65" name="Text Box 30">
            <a:extLst>
              <a:ext uri="{FF2B5EF4-FFF2-40B4-BE49-F238E27FC236}">
                <a16:creationId xmlns:a16="http://schemas.microsoft.com/office/drawing/2014/main" id="{8AAFAFE3-A3C9-47EC-98D9-798214ACE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$1,000</a:t>
            </a:r>
          </a:p>
        </p:txBody>
      </p:sp>
      <p:sp>
        <p:nvSpPr>
          <p:cNvPr id="39966" name="Text Box 31">
            <a:extLst>
              <a:ext uri="{FF2B5EF4-FFF2-40B4-BE49-F238E27FC236}">
                <a16:creationId xmlns:a16="http://schemas.microsoft.com/office/drawing/2014/main" id="{EE126361-A2E9-4EDC-A806-AEBF1F0A7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67" name="Text Box 32">
            <a:extLst>
              <a:ext uri="{FF2B5EF4-FFF2-40B4-BE49-F238E27FC236}">
                <a16:creationId xmlns:a16="http://schemas.microsoft.com/office/drawing/2014/main" id="{BCE09EB6-64A2-4928-9B9D-3BE8410D7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68" name="Text Box 33">
            <a:extLst>
              <a:ext uri="{FF2B5EF4-FFF2-40B4-BE49-F238E27FC236}">
                <a16:creationId xmlns:a16="http://schemas.microsoft.com/office/drawing/2014/main" id="{16AA5818-0CDF-4C2C-8C0A-58155C27C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69" name="Text Box 34">
            <a:extLst>
              <a:ext uri="{FF2B5EF4-FFF2-40B4-BE49-F238E27FC236}">
                <a16:creationId xmlns:a16="http://schemas.microsoft.com/office/drawing/2014/main" id="{AC758871-C95D-4AAA-9563-83C5F5958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70" name="Oval 35">
            <a:extLst>
              <a:ext uri="{FF2B5EF4-FFF2-40B4-BE49-F238E27FC236}">
                <a16:creationId xmlns:a16="http://schemas.microsoft.com/office/drawing/2014/main" id="{70F9E215-D5F5-4484-AEA2-D7F68E6AE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9971" name="Oval 36">
            <a:extLst>
              <a:ext uri="{FF2B5EF4-FFF2-40B4-BE49-F238E27FC236}">
                <a16:creationId xmlns:a16="http://schemas.microsoft.com/office/drawing/2014/main" id="{D6822A03-323E-420D-9BDF-1426C4DD1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9972" name="Oval 37">
            <a:extLst>
              <a:ext uri="{FF2B5EF4-FFF2-40B4-BE49-F238E27FC236}">
                <a16:creationId xmlns:a16="http://schemas.microsoft.com/office/drawing/2014/main" id="{A1762911-7853-4351-9D7B-21F1CF119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9973" name="Oval 38">
            <a:extLst>
              <a:ext uri="{FF2B5EF4-FFF2-40B4-BE49-F238E27FC236}">
                <a16:creationId xmlns:a16="http://schemas.microsoft.com/office/drawing/2014/main" id="{11077368-2828-4D6F-8E6D-3E4C361AD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9974" name="Oval 39">
            <a:extLst>
              <a:ext uri="{FF2B5EF4-FFF2-40B4-BE49-F238E27FC236}">
                <a16:creationId xmlns:a16="http://schemas.microsoft.com/office/drawing/2014/main" id="{C0E24E23-BB4B-4AF5-881C-F547C4841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9975" name="Oval 40">
            <a:extLst>
              <a:ext uri="{FF2B5EF4-FFF2-40B4-BE49-F238E27FC236}">
                <a16:creationId xmlns:a16="http://schemas.microsoft.com/office/drawing/2014/main" id="{C875BB34-8FEC-4848-A7AD-89088F802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9976" name="Oval 41">
            <a:extLst>
              <a:ext uri="{FF2B5EF4-FFF2-40B4-BE49-F238E27FC236}">
                <a16:creationId xmlns:a16="http://schemas.microsoft.com/office/drawing/2014/main" id="{157A21C4-CDA7-4961-8491-96AF32FC0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9977" name="Oval 42">
            <a:extLst>
              <a:ext uri="{FF2B5EF4-FFF2-40B4-BE49-F238E27FC236}">
                <a16:creationId xmlns:a16="http://schemas.microsoft.com/office/drawing/2014/main" id="{5471BB2E-1D29-402C-BD9F-26A7ED92D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9978" name="Oval 43">
            <a:extLst>
              <a:ext uri="{FF2B5EF4-FFF2-40B4-BE49-F238E27FC236}">
                <a16:creationId xmlns:a16="http://schemas.microsoft.com/office/drawing/2014/main" id="{CA692165-C446-4311-88B8-DF1A76E1F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9979" name="Oval 44">
            <a:extLst>
              <a:ext uri="{FF2B5EF4-FFF2-40B4-BE49-F238E27FC236}">
                <a16:creationId xmlns:a16="http://schemas.microsoft.com/office/drawing/2014/main" id="{75BC4C8E-F372-47A9-AF47-E081F4186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9980" name="Oval 45">
            <a:extLst>
              <a:ext uri="{FF2B5EF4-FFF2-40B4-BE49-F238E27FC236}">
                <a16:creationId xmlns:a16="http://schemas.microsoft.com/office/drawing/2014/main" id="{5B10744A-081B-43E5-B8CF-CA2848C90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9981" name="Oval 46">
            <a:extLst>
              <a:ext uri="{FF2B5EF4-FFF2-40B4-BE49-F238E27FC236}">
                <a16:creationId xmlns:a16="http://schemas.microsoft.com/office/drawing/2014/main" id="{9BB2BBEA-81D2-4170-9353-762B78B92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9982" name="Oval 47">
            <a:extLst>
              <a:ext uri="{FF2B5EF4-FFF2-40B4-BE49-F238E27FC236}">
                <a16:creationId xmlns:a16="http://schemas.microsoft.com/office/drawing/2014/main" id="{92833000-B445-43AC-8C72-871D49E7F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9983" name="Oval 48">
            <a:extLst>
              <a:ext uri="{FF2B5EF4-FFF2-40B4-BE49-F238E27FC236}">
                <a16:creationId xmlns:a16="http://schemas.microsoft.com/office/drawing/2014/main" id="{5C60AA5C-0A9D-48B8-AFD9-49A2E0EA2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9984" name="Oval 49">
            <a:extLst>
              <a:ext uri="{FF2B5EF4-FFF2-40B4-BE49-F238E27FC236}">
                <a16:creationId xmlns:a16="http://schemas.microsoft.com/office/drawing/2014/main" id="{0A908349-B835-4D87-A15C-4275156F1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9985" name="AutoShape 5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1BC990-AB4B-4C95-81EE-01C8CC301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9163" y="6075363"/>
            <a:ext cx="420687" cy="5127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pic>
        <p:nvPicPr>
          <p:cNvPr id="39986" name="Picture 57" descr="caution_m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C997229-99AB-482A-8369-C4ACE757F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3787775"/>
            <a:ext cx="15271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sound00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2377126815"/>
              </p:ext>
            </p:extLst>
          </p:nvPr>
        </p:nvGraphicFramePr>
        <p:xfrm>
          <a:off x="539552" y="1052736"/>
          <a:ext cx="806489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מלבן 4"/>
          <p:cNvSpPr/>
          <p:nvPr/>
        </p:nvSpPr>
        <p:spPr>
          <a:xfrm>
            <a:off x="5508104" y="116632"/>
            <a:ext cx="3384376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لنتذكر معا</a:t>
            </a:r>
            <a:endParaRPr lang="he-IL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2204864"/>
            <a:ext cx="144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يتكون من :</a:t>
            </a:r>
            <a:endParaRPr lang="he-IL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120172" y="4131042"/>
            <a:ext cx="165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ينقسم إلى:</a:t>
            </a:r>
            <a:endParaRPr lang="he-IL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74079" y="4131042"/>
            <a:ext cx="165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تنقسم إلى: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563904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0927E4AF-7F61-4B54-97DF-669DB41D2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1987" name="AutoShape 3">
            <a:extLst>
              <a:ext uri="{FF2B5EF4-FFF2-40B4-BE49-F238E27FC236}">
                <a16:creationId xmlns:a16="http://schemas.microsoft.com/office/drawing/2014/main" id="{596F8243-38B7-4A02-A551-F40620B21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1988" name="AutoShape 4">
            <a:hlinkClick r:id="rId4" action="ppaction://hlinksldjump"/>
            <a:extLst>
              <a:ext uri="{FF2B5EF4-FFF2-40B4-BE49-F238E27FC236}">
                <a16:creationId xmlns:a16="http://schemas.microsoft.com/office/drawing/2014/main" id="{9317A937-05EB-4608-BFD5-AE558E024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1800" b="1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41989" name="AutoShape 5">
            <a:extLst>
              <a:ext uri="{FF2B5EF4-FFF2-40B4-BE49-F238E27FC236}">
                <a16:creationId xmlns:a16="http://schemas.microsoft.com/office/drawing/2014/main" id="{FD12391C-86C6-45D6-BB8E-E498DF8F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0486" name="AutoShape 6">
            <a:extLst>
              <a:ext uri="{FF2B5EF4-FFF2-40B4-BE49-F238E27FC236}">
                <a16:creationId xmlns:a16="http://schemas.microsoft.com/office/drawing/2014/main" id="{3BD6C274-A409-4976-9B55-F941F3CF9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826125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1991" name="Line 7">
            <a:extLst>
              <a:ext uri="{FF2B5EF4-FFF2-40B4-BE49-F238E27FC236}">
                <a16:creationId xmlns:a16="http://schemas.microsoft.com/office/drawing/2014/main" id="{54DB9EA9-5545-42D5-BFC0-12425FB288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992" name="Line 8">
            <a:extLst>
              <a:ext uri="{FF2B5EF4-FFF2-40B4-BE49-F238E27FC236}">
                <a16:creationId xmlns:a16="http://schemas.microsoft.com/office/drawing/2014/main" id="{71A0E92C-0AF1-4C41-93C2-C9D1D00E0D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993" name="Line 9">
            <a:extLst>
              <a:ext uri="{FF2B5EF4-FFF2-40B4-BE49-F238E27FC236}">
                <a16:creationId xmlns:a16="http://schemas.microsoft.com/office/drawing/2014/main" id="{ACBAB303-932A-426B-A20A-FC9C6485C9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994" name="Line 10">
            <a:extLst>
              <a:ext uri="{FF2B5EF4-FFF2-40B4-BE49-F238E27FC236}">
                <a16:creationId xmlns:a16="http://schemas.microsoft.com/office/drawing/2014/main" id="{39E00672-3F14-453B-9132-CB1C2D8812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995" name="Line 11">
            <a:extLst>
              <a:ext uri="{FF2B5EF4-FFF2-40B4-BE49-F238E27FC236}">
                <a16:creationId xmlns:a16="http://schemas.microsoft.com/office/drawing/2014/main" id="{923E63D3-BDDC-41C6-82FC-F97FC45615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996" name="Line 12">
            <a:extLst>
              <a:ext uri="{FF2B5EF4-FFF2-40B4-BE49-F238E27FC236}">
                <a16:creationId xmlns:a16="http://schemas.microsoft.com/office/drawing/2014/main" id="{F187043D-5A39-4E98-ABC7-ECB8524245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997" name="Rectangle 14">
            <a:extLst>
              <a:ext uri="{FF2B5EF4-FFF2-40B4-BE49-F238E27FC236}">
                <a16:creationId xmlns:a16="http://schemas.microsoft.com/office/drawing/2014/main" id="{65E9BA43-5926-44F0-BDEB-924277299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1998" name="Rectangle 15">
            <a:extLst>
              <a:ext uri="{FF2B5EF4-FFF2-40B4-BE49-F238E27FC236}">
                <a16:creationId xmlns:a16="http://schemas.microsoft.com/office/drawing/2014/main" id="{5EAFD5A7-9A46-4E07-AA16-D871B37E5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6985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1999" name="Text Box 16">
            <a:extLst>
              <a:ext uri="{FF2B5EF4-FFF2-40B4-BE49-F238E27FC236}">
                <a16:creationId xmlns:a16="http://schemas.microsoft.com/office/drawing/2014/main" id="{95BE8290-A9AA-4875-BCBF-712004A94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00" name="Text Box 17">
            <a:extLst>
              <a:ext uri="{FF2B5EF4-FFF2-40B4-BE49-F238E27FC236}">
                <a16:creationId xmlns:a16="http://schemas.microsoft.com/office/drawing/2014/main" id="{C1ACEB4F-3F36-4CE1-85C8-7E8F607AB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01" name="Text Box 18">
            <a:extLst>
              <a:ext uri="{FF2B5EF4-FFF2-40B4-BE49-F238E27FC236}">
                <a16:creationId xmlns:a16="http://schemas.microsoft.com/office/drawing/2014/main" id="{FC11668E-AA97-4847-8AB0-D22644419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02" name="Text Box 19">
            <a:extLst>
              <a:ext uri="{FF2B5EF4-FFF2-40B4-BE49-F238E27FC236}">
                <a16:creationId xmlns:a16="http://schemas.microsoft.com/office/drawing/2014/main" id="{AF1C1462-F086-40BC-89A2-EEAA47177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03" name="Text Box 20">
            <a:extLst>
              <a:ext uri="{FF2B5EF4-FFF2-40B4-BE49-F238E27FC236}">
                <a16:creationId xmlns:a16="http://schemas.microsoft.com/office/drawing/2014/main" id="{16893264-7AAC-4F5D-8353-5C4407175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04" name="Text Box 21">
            <a:extLst>
              <a:ext uri="{FF2B5EF4-FFF2-40B4-BE49-F238E27FC236}">
                <a16:creationId xmlns:a16="http://schemas.microsoft.com/office/drawing/2014/main" id="{4DE8D8B5-0D4C-4FB4-A7C6-AE304CA7A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05" name="Text Box 22">
            <a:extLst>
              <a:ext uri="{FF2B5EF4-FFF2-40B4-BE49-F238E27FC236}">
                <a16:creationId xmlns:a16="http://schemas.microsoft.com/office/drawing/2014/main" id="{A24C9176-C177-4DB3-9706-A285F91F7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06" name="Text Box 23">
            <a:extLst>
              <a:ext uri="{FF2B5EF4-FFF2-40B4-BE49-F238E27FC236}">
                <a16:creationId xmlns:a16="http://schemas.microsoft.com/office/drawing/2014/main" id="{F097605C-ADDD-43CC-8363-918684E70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07" name="Text Box 24">
            <a:extLst>
              <a:ext uri="{FF2B5EF4-FFF2-40B4-BE49-F238E27FC236}">
                <a16:creationId xmlns:a16="http://schemas.microsoft.com/office/drawing/2014/main" id="{A66F3901-B8BD-4040-B05F-305349401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08" name="Text Box 25">
            <a:extLst>
              <a:ext uri="{FF2B5EF4-FFF2-40B4-BE49-F238E27FC236}">
                <a16:creationId xmlns:a16="http://schemas.microsoft.com/office/drawing/2014/main" id="{DB8E4E44-06AD-4543-A2D0-7269E9B13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09" name="Text Box 26">
            <a:extLst>
              <a:ext uri="{FF2B5EF4-FFF2-40B4-BE49-F238E27FC236}">
                <a16:creationId xmlns:a16="http://schemas.microsoft.com/office/drawing/2014/main" id="{ADA54300-83BF-4797-BB7B-62FD5F639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2010" name="Text Box 27">
            <a:extLst>
              <a:ext uri="{FF2B5EF4-FFF2-40B4-BE49-F238E27FC236}">
                <a16:creationId xmlns:a16="http://schemas.microsoft.com/office/drawing/2014/main" id="{934D2D93-1FC5-4361-B239-7D7332E4F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11" name="Text Box 28">
            <a:extLst>
              <a:ext uri="{FF2B5EF4-FFF2-40B4-BE49-F238E27FC236}">
                <a16:creationId xmlns:a16="http://schemas.microsoft.com/office/drawing/2014/main" id="{00432938-72D7-4579-9EEF-F9A186D24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12" name="Text Box 29">
            <a:extLst>
              <a:ext uri="{FF2B5EF4-FFF2-40B4-BE49-F238E27FC236}">
                <a16:creationId xmlns:a16="http://schemas.microsoft.com/office/drawing/2014/main" id="{2FAB96F6-5B34-4B2B-871A-B6F07FE06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13" name="Text Box 30">
            <a:extLst>
              <a:ext uri="{FF2B5EF4-FFF2-40B4-BE49-F238E27FC236}">
                <a16:creationId xmlns:a16="http://schemas.microsoft.com/office/drawing/2014/main" id="{C2F0712D-B17A-4932-B6C4-4D081C841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14" name="Text Box 31">
            <a:extLst>
              <a:ext uri="{FF2B5EF4-FFF2-40B4-BE49-F238E27FC236}">
                <a16:creationId xmlns:a16="http://schemas.microsoft.com/office/drawing/2014/main" id="{54244578-FE62-4E4F-A77A-84CF87D22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15" name="Text Box 32">
            <a:extLst>
              <a:ext uri="{FF2B5EF4-FFF2-40B4-BE49-F238E27FC236}">
                <a16:creationId xmlns:a16="http://schemas.microsoft.com/office/drawing/2014/main" id="{7555C9DF-A3F2-4729-81A0-54C09E835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16" name="Text Box 33">
            <a:extLst>
              <a:ext uri="{FF2B5EF4-FFF2-40B4-BE49-F238E27FC236}">
                <a16:creationId xmlns:a16="http://schemas.microsoft.com/office/drawing/2014/main" id="{732D6F52-1B81-4A1E-A1B3-0FA75DFF6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17" name="Text Box 34">
            <a:extLst>
              <a:ext uri="{FF2B5EF4-FFF2-40B4-BE49-F238E27FC236}">
                <a16:creationId xmlns:a16="http://schemas.microsoft.com/office/drawing/2014/main" id="{763C9E18-A587-47E2-B37E-04AFDD71E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18" name="Text Box 35">
            <a:extLst>
              <a:ext uri="{FF2B5EF4-FFF2-40B4-BE49-F238E27FC236}">
                <a16:creationId xmlns:a16="http://schemas.microsoft.com/office/drawing/2014/main" id="{9CAF347B-99F5-4E5D-9FCB-C29B6086E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19" name="Text Box 36">
            <a:extLst>
              <a:ext uri="{FF2B5EF4-FFF2-40B4-BE49-F238E27FC236}">
                <a16:creationId xmlns:a16="http://schemas.microsoft.com/office/drawing/2014/main" id="{AF3F6913-FC31-4F07-AEE6-702CD3436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20" name="Text Box 37">
            <a:extLst>
              <a:ext uri="{FF2B5EF4-FFF2-40B4-BE49-F238E27FC236}">
                <a16:creationId xmlns:a16="http://schemas.microsoft.com/office/drawing/2014/main" id="{FFCCCDCE-AD7A-41DF-9D7A-602791DBC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21" name="Text Box 38">
            <a:extLst>
              <a:ext uri="{FF2B5EF4-FFF2-40B4-BE49-F238E27FC236}">
                <a16:creationId xmlns:a16="http://schemas.microsoft.com/office/drawing/2014/main" id="{19BBC161-C10A-4B0E-B7C2-DFAD07E81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22" name="Text Box 39">
            <a:extLst>
              <a:ext uri="{FF2B5EF4-FFF2-40B4-BE49-F238E27FC236}">
                <a16:creationId xmlns:a16="http://schemas.microsoft.com/office/drawing/2014/main" id="{9DE5F835-CA28-460B-8342-10FC61131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23" name="Text Box 40">
            <a:extLst>
              <a:ext uri="{FF2B5EF4-FFF2-40B4-BE49-F238E27FC236}">
                <a16:creationId xmlns:a16="http://schemas.microsoft.com/office/drawing/2014/main" id="{31CA1A3F-D348-42C2-A770-02E11F537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24" name="Text Box 41">
            <a:extLst>
              <a:ext uri="{FF2B5EF4-FFF2-40B4-BE49-F238E27FC236}">
                <a16:creationId xmlns:a16="http://schemas.microsoft.com/office/drawing/2014/main" id="{453968CC-41F0-42BA-855F-33DBC5BF7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$1,000</a:t>
            </a:r>
          </a:p>
        </p:txBody>
      </p:sp>
      <p:sp>
        <p:nvSpPr>
          <p:cNvPr id="42025" name="Text Box 42">
            <a:extLst>
              <a:ext uri="{FF2B5EF4-FFF2-40B4-BE49-F238E27FC236}">
                <a16:creationId xmlns:a16="http://schemas.microsoft.com/office/drawing/2014/main" id="{98C6CCA4-BC51-4F2C-B2EE-CC1E832A0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26" name="Text Box 43">
            <a:extLst>
              <a:ext uri="{FF2B5EF4-FFF2-40B4-BE49-F238E27FC236}">
                <a16:creationId xmlns:a16="http://schemas.microsoft.com/office/drawing/2014/main" id="{C65C9A93-42FF-4C2C-BA47-990B7F76A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27" name="Text Box 44">
            <a:extLst>
              <a:ext uri="{FF2B5EF4-FFF2-40B4-BE49-F238E27FC236}">
                <a16:creationId xmlns:a16="http://schemas.microsoft.com/office/drawing/2014/main" id="{944B80EC-E250-4CD2-BBB6-F54A9EAB5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28" name="Text Box 45">
            <a:extLst>
              <a:ext uri="{FF2B5EF4-FFF2-40B4-BE49-F238E27FC236}">
                <a16:creationId xmlns:a16="http://schemas.microsoft.com/office/drawing/2014/main" id="{87EC0A6E-C66C-4800-AB77-D3C993D02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29" name="Oval 46">
            <a:extLst>
              <a:ext uri="{FF2B5EF4-FFF2-40B4-BE49-F238E27FC236}">
                <a16:creationId xmlns:a16="http://schemas.microsoft.com/office/drawing/2014/main" id="{26ABDBDE-C5C1-442C-B6C5-500F087FE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2030" name="Oval 47">
            <a:extLst>
              <a:ext uri="{FF2B5EF4-FFF2-40B4-BE49-F238E27FC236}">
                <a16:creationId xmlns:a16="http://schemas.microsoft.com/office/drawing/2014/main" id="{6FD76DB0-F60E-49B9-A9A7-028EC009B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2031" name="Oval 48">
            <a:extLst>
              <a:ext uri="{FF2B5EF4-FFF2-40B4-BE49-F238E27FC236}">
                <a16:creationId xmlns:a16="http://schemas.microsoft.com/office/drawing/2014/main" id="{AD376ED6-26EA-4C7E-A20D-1BD54E805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2032" name="Oval 49">
            <a:extLst>
              <a:ext uri="{FF2B5EF4-FFF2-40B4-BE49-F238E27FC236}">
                <a16:creationId xmlns:a16="http://schemas.microsoft.com/office/drawing/2014/main" id="{2C94CA9A-A618-4652-B22A-0424C7C18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2033" name="Oval 50">
            <a:extLst>
              <a:ext uri="{FF2B5EF4-FFF2-40B4-BE49-F238E27FC236}">
                <a16:creationId xmlns:a16="http://schemas.microsoft.com/office/drawing/2014/main" id="{7D9B2D64-294A-48B2-91A7-4200A0FCF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2034" name="Oval 51">
            <a:extLst>
              <a:ext uri="{FF2B5EF4-FFF2-40B4-BE49-F238E27FC236}">
                <a16:creationId xmlns:a16="http://schemas.microsoft.com/office/drawing/2014/main" id="{D8200D60-D2DA-462D-AF08-2DDD12966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2035" name="Oval 52">
            <a:extLst>
              <a:ext uri="{FF2B5EF4-FFF2-40B4-BE49-F238E27FC236}">
                <a16:creationId xmlns:a16="http://schemas.microsoft.com/office/drawing/2014/main" id="{AC1098F5-0480-4DF9-9AB8-BC3144D9B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2036" name="Oval 53">
            <a:extLst>
              <a:ext uri="{FF2B5EF4-FFF2-40B4-BE49-F238E27FC236}">
                <a16:creationId xmlns:a16="http://schemas.microsoft.com/office/drawing/2014/main" id="{1348EA3A-C89D-4796-8D0D-A08CE623A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2037" name="Oval 54">
            <a:extLst>
              <a:ext uri="{FF2B5EF4-FFF2-40B4-BE49-F238E27FC236}">
                <a16:creationId xmlns:a16="http://schemas.microsoft.com/office/drawing/2014/main" id="{50F8F263-4294-42E0-85F8-88866540C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2038" name="Oval 55">
            <a:extLst>
              <a:ext uri="{FF2B5EF4-FFF2-40B4-BE49-F238E27FC236}">
                <a16:creationId xmlns:a16="http://schemas.microsoft.com/office/drawing/2014/main" id="{70325613-A9DF-47AF-A290-825498C74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2039" name="Oval 56">
            <a:extLst>
              <a:ext uri="{FF2B5EF4-FFF2-40B4-BE49-F238E27FC236}">
                <a16:creationId xmlns:a16="http://schemas.microsoft.com/office/drawing/2014/main" id="{9845C775-240A-4538-AFBA-C219A0FF3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2040" name="Oval 57">
            <a:extLst>
              <a:ext uri="{FF2B5EF4-FFF2-40B4-BE49-F238E27FC236}">
                <a16:creationId xmlns:a16="http://schemas.microsoft.com/office/drawing/2014/main" id="{B3E6A4FA-2508-4E81-9F56-3B9CB29E0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2041" name="Oval 58">
            <a:extLst>
              <a:ext uri="{FF2B5EF4-FFF2-40B4-BE49-F238E27FC236}">
                <a16:creationId xmlns:a16="http://schemas.microsoft.com/office/drawing/2014/main" id="{416A2ECD-09F1-4F3E-B416-66D1C07FC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2042" name="Oval 59">
            <a:extLst>
              <a:ext uri="{FF2B5EF4-FFF2-40B4-BE49-F238E27FC236}">
                <a16:creationId xmlns:a16="http://schemas.microsoft.com/office/drawing/2014/main" id="{B8449095-8F72-4D48-89B6-6527F180B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2043" name="Oval 60">
            <a:extLst>
              <a:ext uri="{FF2B5EF4-FFF2-40B4-BE49-F238E27FC236}">
                <a16:creationId xmlns:a16="http://schemas.microsoft.com/office/drawing/2014/main" id="{3A324C39-3A0B-47EE-B56B-46B33B83D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8675" name="AutoShape 67">
            <a:extLst>
              <a:ext uri="{FF2B5EF4-FFF2-40B4-BE49-F238E27FC236}">
                <a16:creationId xmlns:a16="http://schemas.microsoft.com/office/drawing/2014/main" id="{9E17A69D-8A9F-4061-9609-5D6CBFBC4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38" y="1665288"/>
            <a:ext cx="5372100" cy="914400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b="1">
              <a:latin typeface="Arial" panose="020B0604020202020204" pitchFamily="34" charset="0"/>
            </a:endParaRPr>
          </a:p>
        </p:txBody>
      </p:sp>
      <p:sp>
        <p:nvSpPr>
          <p:cNvPr id="42045" name="Text Box 68">
            <a:extLst>
              <a:ext uri="{FF2B5EF4-FFF2-40B4-BE49-F238E27FC236}">
                <a16:creationId xmlns:a16="http://schemas.microsoft.com/office/drawing/2014/main" id="{AA0500D7-6A01-40E9-BFF3-A5BE729F7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5" y="1805970"/>
            <a:ext cx="33972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None/>
            </a:pPr>
            <a:r>
              <a:rPr lang="en-US" sz="1800" b="1" dirty="0"/>
              <a:t>A </a:t>
            </a:r>
            <a:r>
              <a:rPr lang="ar-SA" sz="1800" b="1" dirty="0"/>
              <a:t> فصيلة الدم </a:t>
            </a:r>
            <a:endParaRPr lang="he-IL" sz="1800" b="1" dirty="0"/>
          </a:p>
          <a:p>
            <a:pPr algn="ctr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None/>
            </a:pPr>
            <a:r>
              <a:rPr lang="ar-SA" sz="1800" b="1" dirty="0"/>
              <a:t>يمكن بالتبرع</a:t>
            </a:r>
            <a:endParaRPr lang="he-IL" sz="1800" b="1" dirty="0"/>
          </a:p>
        </p:txBody>
      </p:sp>
      <p:sp>
        <p:nvSpPr>
          <p:cNvPr id="20542" name="Text Box 69">
            <a:hlinkClick r:id="rId5" action="ppaction://hlinksldjump"/>
            <a:extLst>
              <a:ext uri="{FF2B5EF4-FFF2-40B4-BE49-F238E27FC236}">
                <a16:creationId xmlns:a16="http://schemas.microsoft.com/office/drawing/2014/main" id="{A19DF7DB-2572-4D9C-B38E-C2BFEBE37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965825"/>
            <a:ext cx="3198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1800" b="1" dirty="0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ar-AE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د</a:t>
            </a:r>
            <a:r>
              <a:rPr lang="he-IL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. </a:t>
            </a:r>
            <a:r>
              <a:rPr lang="ar-SA" altLang="he-IL" sz="2400" b="1" dirty="0">
                <a:solidFill>
                  <a:schemeClr val="bg1"/>
                </a:solidFill>
                <a:latin typeface="Arial" panose="020B0604020202020204" pitchFamily="34" charset="0"/>
              </a:rPr>
              <a:t>أي فصيلة دم</a:t>
            </a:r>
            <a:endParaRPr lang="en-US" altLang="he-IL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543" name="Text Box 70">
            <a:hlinkClick r:id="rId5" action="ppaction://hlinksldjump"/>
            <a:extLst>
              <a:ext uri="{FF2B5EF4-FFF2-40B4-BE49-F238E27FC236}">
                <a16:creationId xmlns:a16="http://schemas.microsoft.com/office/drawing/2014/main" id="{BDE6B148-0AD1-4CFF-A94A-DFD6EC248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992688"/>
            <a:ext cx="334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 dirty="0">
                <a:solidFill>
                  <a:schemeClr val="bg1"/>
                </a:solidFill>
                <a:latin typeface="Arial" panose="020B0604020202020204" pitchFamily="34" charset="0"/>
              </a:rPr>
              <a:t>O</a:t>
            </a:r>
            <a:r>
              <a:rPr lang="ar-AE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ج.</a:t>
            </a:r>
            <a:r>
              <a:rPr lang="en-US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2048" name="Text Box 71">
            <a:hlinkClick r:id="rId6" action="ppaction://hlinksldjump"/>
            <a:extLst>
              <a:ext uri="{FF2B5EF4-FFF2-40B4-BE49-F238E27FC236}">
                <a16:creationId xmlns:a16="http://schemas.microsoft.com/office/drawing/2014/main" id="{39DDD389-0CD0-460E-B2E1-017766E79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0" y="5884863"/>
            <a:ext cx="36877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None/>
            </a:pPr>
            <a:r>
              <a:rPr lang="he-IL" altLang="he-IL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ar-SA" altLang="he-IL" dirty="0">
                <a:solidFill>
                  <a:schemeClr val="bg1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he-IL" dirty="0">
                <a:solidFill>
                  <a:schemeClr val="bg1"/>
                </a:solidFill>
                <a:latin typeface="Times New Roman" panose="02020603050405020304" pitchFamily="18" charset="0"/>
              </a:rPr>
              <a:t>,AB \A</a:t>
            </a:r>
            <a:r>
              <a:rPr lang="ar-SA" altLang="he-IL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</a:t>
            </a:r>
            <a:r>
              <a:rPr lang="ar-AE" altLang="he-IL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ب.</a:t>
            </a:r>
            <a:r>
              <a:rPr lang="en-US" altLang="he-IL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ar-AE" altLang="he-IL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endParaRPr lang="he-IL" sz="2400" b="1" dirty="0"/>
          </a:p>
          <a:p>
            <a:pPr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he-IL" sz="2400" b="1" dirty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80" name="Text Box 72">
            <a:hlinkClick r:id="rId5" action="ppaction://hlinksldjump"/>
            <a:extLst>
              <a:ext uri="{FF2B5EF4-FFF2-40B4-BE49-F238E27FC236}">
                <a16:creationId xmlns:a16="http://schemas.microsoft.com/office/drawing/2014/main" id="{9305EDC9-CCD6-4601-AF99-7399749EB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450" y="4937125"/>
            <a:ext cx="3427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sz="2400" dirty="0">
                <a:solidFill>
                  <a:srgbClr val="FFCC00"/>
                </a:solidFill>
                <a:latin typeface="Arial" panose="020B0604020202020204" pitchFamily="34" charset="0"/>
              </a:rPr>
              <a:t>أ. </a:t>
            </a:r>
            <a:r>
              <a:rPr lang="en-US" altLang="he-IL" sz="2400" dirty="0">
                <a:solidFill>
                  <a:schemeClr val="bg1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42050" name="Oval 73">
            <a:extLst>
              <a:ext uri="{FF2B5EF4-FFF2-40B4-BE49-F238E27FC236}">
                <a16:creationId xmlns:a16="http://schemas.microsoft.com/office/drawing/2014/main" id="{E2A0EB7C-1B31-475D-BE89-7852F6F85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2051" name="Text Box 74">
            <a:extLst>
              <a:ext uri="{FF2B5EF4-FFF2-40B4-BE49-F238E27FC236}">
                <a16:creationId xmlns:a16="http://schemas.microsoft.com/office/drawing/2014/main" id="{52A6687A-53C0-42BD-B32B-F6853C0C6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4119563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 b="1">
                <a:solidFill>
                  <a:schemeClr val="bg1"/>
                </a:solidFill>
                <a:latin typeface="Arial" panose="020B0604020202020204" pitchFamily="34" charset="0"/>
              </a:rPr>
              <a:t>50:50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52" name="Oval 7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823018-1F3B-4429-A7EC-76C757D67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" y="3924300"/>
            <a:ext cx="1333500" cy="7429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sndAc>
      <p:stSnd>
        <p:snd r:embed="rId3" name="sound00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68675" grpId="0" animBg="1" autoUpdateAnimBg="0"/>
      <p:bldP spid="20542" grpId="0"/>
      <p:bldP spid="20543" grpId="0"/>
      <p:bldP spid="6868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>
            <a:extLst>
              <a:ext uri="{FF2B5EF4-FFF2-40B4-BE49-F238E27FC236}">
                <a16:creationId xmlns:a16="http://schemas.microsoft.com/office/drawing/2014/main" id="{578B5374-6B7D-45BF-BF06-A20950DE8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1555" name="Rectangle 51">
            <a:extLst>
              <a:ext uri="{FF2B5EF4-FFF2-40B4-BE49-F238E27FC236}">
                <a16:creationId xmlns:a16="http://schemas.microsoft.com/office/drawing/2014/main" id="{CF59BC28-9E61-4399-9DFE-62A76F1FA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333851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6084" name="Text Box 5">
            <a:extLst>
              <a:ext uri="{FF2B5EF4-FFF2-40B4-BE49-F238E27FC236}">
                <a16:creationId xmlns:a16="http://schemas.microsoft.com/office/drawing/2014/main" id="{88C97B25-455F-480D-ADF4-2DE2559A3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5" name="Text Box 6">
            <a:extLst>
              <a:ext uri="{FF2B5EF4-FFF2-40B4-BE49-F238E27FC236}">
                <a16:creationId xmlns:a16="http://schemas.microsoft.com/office/drawing/2014/main" id="{9201BA93-5CCD-49AF-81E9-0DE13A4D7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6" name="Text Box 7">
            <a:extLst>
              <a:ext uri="{FF2B5EF4-FFF2-40B4-BE49-F238E27FC236}">
                <a16:creationId xmlns:a16="http://schemas.microsoft.com/office/drawing/2014/main" id="{F58E69F6-B3E6-4988-AD1C-E0C07C03C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7" name="Text Box 8">
            <a:extLst>
              <a:ext uri="{FF2B5EF4-FFF2-40B4-BE49-F238E27FC236}">
                <a16:creationId xmlns:a16="http://schemas.microsoft.com/office/drawing/2014/main" id="{2CFD43B4-6EE7-46A4-AC77-2E2D8ECB7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8" name="Text Box 9">
            <a:extLst>
              <a:ext uri="{FF2B5EF4-FFF2-40B4-BE49-F238E27FC236}">
                <a16:creationId xmlns:a16="http://schemas.microsoft.com/office/drawing/2014/main" id="{0FCA8E2D-1670-46FF-8BA7-FBD0B46D4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9" name="Text Box 10">
            <a:extLst>
              <a:ext uri="{FF2B5EF4-FFF2-40B4-BE49-F238E27FC236}">
                <a16:creationId xmlns:a16="http://schemas.microsoft.com/office/drawing/2014/main" id="{2AC6372C-FC29-44AD-87CC-8111FF037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0" name="Text Box 11">
            <a:extLst>
              <a:ext uri="{FF2B5EF4-FFF2-40B4-BE49-F238E27FC236}">
                <a16:creationId xmlns:a16="http://schemas.microsoft.com/office/drawing/2014/main" id="{28D446E6-4EA0-4B62-8E00-E3598E204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1" name="Text Box 12">
            <a:extLst>
              <a:ext uri="{FF2B5EF4-FFF2-40B4-BE49-F238E27FC236}">
                <a16:creationId xmlns:a16="http://schemas.microsoft.com/office/drawing/2014/main" id="{607F229A-32DD-4E4F-829E-2F9D03844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2" name="Text Box 13">
            <a:extLst>
              <a:ext uri="{FF2B5EF4-FFF2-40B4-BE49-F238E27FC236}">
                <a16:creationId xmlns:a16="http://schemas.microsoft.com/office/drawing/2014/main" id="{CF6D6382-5620-4E31-A851-437AEE7E8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3" name="Text Box 14">
            <a:extLst>
              <a:ext uri="{FF2B5EF4-FFF2-40B4-BE49-F238E27FC236}">
                <a16:creationId xmlns:a16="http://schemas.microsoft.com/office/drawing/2014/main" id="{F5320BC2-3233-410C-BFFC-65E3E08BC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4" name="Text Box 15">
            <a:extLst>
              <a:ext uri="{FF2B5EF4-FFF2-40B4-BE49-F238E27FC236}">
                <a16:creationId xmlns:a16="http://schemas.microsoft.com/office/drawing/2014/main" id="{D7132187-F272-4372-9E17-BADC9C4B1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6095" name="Text Box 16">
            <a:extLst>
              <a:ext uri="{FF2B5EF4-FFF2-40B4-BE49-F238E27FC236}">
                <a16:creationId xmlns:a16="http://schemas.microsoft.com/office/drawing/2014/main" id="{1C24D51C-82E9-4F24-AC8A-662499B26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6" name="Text Box 17">
            <a:extLst>
              <a:ext uri="{FF2B5EF4-FFF2-40B4-BE49-F238E27FC236}">
                <a16:creationId xmlns:a16="http://schemas.microsoft.com/office/drawing/2014/main" id="{A83C7932-C040-42F1-B4B8-C53C54742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7" name="Text Box 18">
            <a:extLst>
              <a:ext uri="{FF2B5EF4-FFF2-40B4-BE49-F238E27FC236}">
                <a16:creationId xmlns:a16="http://schemas.microsoft.com/office/drawing/2014/main" id="{6D041D33-EFF6-46B0-A605-BE41E4704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8" name="Text Box 19">
            <a:extLst>
              <a:ext uri="{FF2B5EF4-FFF2-40B4-BE49-F238E27FC236}">
                <a16:creationId xmlns:a16="http://schemas.microsoft.com/office/drawing/2014/main" id="{75DE5DCC-49F6-4C29-9DCA-53DB5F83F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9" name="Text Box 20">
            <a:extLst>
              <a:ext uri="{FF2B5EF4-FFF2-40B4-BE49-F238E27FC236}">
                <a16:creationId xmlns:a16="http://schemas.microsoft.com/office/drawing/2014/main" id="{99EAA1A2-365F-4734-909B-1BD69084E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00" name="Text Box 21">
            <a:extLst>
              <a:ext uri="{FF2B5EF4-FFF2-40B4-BE49-F238E27FC236}">
                <a16:creationId xmlns:a16="http://schemas.microsoft.com/office/drawing/2014/main" id="{53884A5C-CFE5-4537-9156-71E2D2436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01" name="Text Box 22">
            <a:extLst>
              <a:ext uri="{FF2B5EF4-FFF2-40B4-BE49-F238E27FC236}">
                <a16:creationId xmlns:a16="http://schemas.microsoft.com/office/drawing/2014/main" id="{962DE932-EA54-4139-8152-FCB51A1E2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02" name="Text Box 23">
            <a:extLst>
              <a:ext uri="{FF2B5EF4-FFF2-40B4-BE49-F238E27FC236}">
                <a16:creationId xmlns:a16="http://schemas.microsoft.com/office/drawing/2014/main" id="{D1CDE700-4CAB-4854-84E8-823B84434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03" name="Text Box 24">
            <a:extLst>
              <a:ext uri="{FF2B5EF4-FFF2-40B4-BE49-F238E27FC236}">
                <a16:creationId xmlns:a16="http://schemas.microsoft.com/office/drawing/2014/main" id="{D1CEF0F9-3ADF-4D77-896F-A9F91A4CE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04" name="Text Box 25">
            <a:extLst>
              <a:ext uri="{FF2B5EF4-FFF2-40B4-BE49-F238E27FC236}">
                <a16:creationId xmlns:a16="http://schemas.microsoft.com/office/drawing/2014/main" id="{C1BFEC17-5376-4037-AC4A-97604A9A4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05" name="Text Box 26">
            <a:extLst>
              <a:ext uri="{FF2B5EF4-FFF2-40B4-BE49-F238E27FC236}">
                <a16:creationId xmlns:a16="http://schemas.microsoft.com/office/drawing/2014/main" id="{C6A99C60-AB71-4621-8E56-873231BB8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06" name="Text Box 27">
            <a:extLst>
              <a:ext uri="{FF2B5EF4-FFF2-40B4-BE49-F238E27FC236}">
                <a16:creationId xmlns:a16="http://schemas.microsoft.com/office/drawing/2014/main" id="{92CD37AC-D604-479A-A934-C183999A9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07" name="Text Box 28">
            <a:extLst>
              <a:ext uri="{FF2B5EF4-FFF2-40B4-BE49-F238E27FC236}">
                <a16:creationId xmlns:a16="http://schemas.microsoft.com/office/drawing/2014/main" id="{6A738923-4DE5-4CE4-8E41-ACA78AFE1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08" name="Text Box 29">
            <a:extLst>
              <a:ext uri="{FF2B5EF4-FFF2-40B4-BE49-F238E27FC236}">
                <a16:creationId xmlns:a16="http://schemas.microsoft.com/office/drawing/2014/main" id="{E6C477EC-BA44-4E62-BAC2-1DF69D00C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09" name="Text Box 30">
            <a:extLst>
              <a:ext uri="{FF2B5EF4-FFF2-40B4-BE49-F238E27FC236}">
                <a16:creationId xmlns:a16="http://schemas.microsoft.com/office/drawing/2014/main" id="{606445CD-575A-43E7-A0AC-835C678E3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$1,000</a:t>
            </a:r>
          </a:p>
        </p:txBody>
      </p:sp>
      <p:sp>
        <p:nvSpPr>
          <p:cNvPr id="46110" name="Text Box 31">
            <a:extLst>
              <a:ext uri="{FF2B5EF4-FFF2-40B4-BE49-F238E27FC236}">
                <a16:creationId xmlns:a16="http://schemas.microsoft.com/office/drawing/2014/main" id="{84EB9E51-24B7-4648-8056-84677CE41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11" name="Text Box 32">
            <a:extLst>
              <a:ext uri="{FF2B5EF4-FFF2-40B4-BE49-F238E27FC236}">
                <a16:creationId xmlns:a16="http://schemas.microsoft.com/office/drawing/2014/main" id="{850D8469-9B3A-4D72-A723-20EB81BF3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12" name="Text Box 33">
            <a:extLst>
              <a:ext uri="{FF2B5EF4-FFF2-40B4-BE49-F238E27FC236}">
                <a16:creationId xmlns:a16="http://schemas.microsoft.com/office/drawing/2014/main" id="{42EA5898-230D-4EB5-B31B-1FADFD9CA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13" name="Text Box 34">
            <a:extLst>
              <a:ext uri="{FF2B5EF4-FFF2-40B4-BE49-F238E27FC236}">
                <a16:creationId xmlns:a16="http://schemas.microsoft.com/office/drawing/2014/main" id="{BE2DA2FC-B612-416F-B244-EDAD224D5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14" name="Oval 35">
            <a:extLst>
              <a:ext uri="{FF2B5EF4-FFF2-40B4-BE49-F238E27FC236}">
                <a16:creationId xmlns:a16="http://schemas.microsoft.com/office/drawing/2014/main" id="{E4E85B5F-0270-4DC5-8134-3DF67261C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6115" name="Oval 36">
            <a:extLst>
              <a:ext uri="{FF2B5EF4-FFF2-40B4-BE49-F238E27FC236}">
                <a16:creationId xmlns:a16="http://schemas.microsoft.com/office/drawing/2014/main" id="{45A20261-09AE-49EA-820E-1FEA0AF3A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6116" name="Oval 37">
            <a:extLst>
              <a:ext uri="{FF2B5EF4-FFF2-40B4-BE49-F238E27FC236}">
                <a16:creationId xmlns:a16="http://schemas.microsoft.com/office/drawing/2014/main" id="{456C301D-F409-48DF-A040-9516D9488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6117" name="Oval 38">
            <a:extLst>
              <a:ext uri="{FF2B5EF4-FFF2-40B4-BE49-F238E27FC236}">
                <a16:creationId xmlns:a16="http://schemas.microsoft.com/office/drawing/2014/main" id="{62CB9EDE-123F-465D-A58A-517D0A357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6118" name="Oval 39">
            <a:extLst>
              <a:ext uri="{FF2B5EF4-FFF2-40B4-BE49-F238E27FC236}">
                <a16:creationId xmlns:a16="http://schemas.microsoft.com/office/drawing/2014/main" id="{C9D36CF9-22EE-431C-B40D-5E79BBC58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6119" name="Oval 40">
            <a:extLst>
              <a:ext uri="{FF2B5EF4-FFF2-40B4-BE49-F238E27FC236}">
                <a16:creationId xmlns:a16="http://schemas.microsoft.com/office/drawing/2014/main" id="{FD24ABF0-8615-4D76-82BC-F0EB5AA38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6120" name="Oval 41">
            <a:extLst>
              <a:ext uri="{FF2B5EF4-FFF2-40B4-BE49-F238E27FC236}">
                <a16:creationId xmlns:a16="http://schemas.microsoft.com/office/drawing/2014/main" id="{425A83B5-1D5E-494A-9793-5664228B4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6121" name="Oval 42">
            <a:extLst>
              <a:ext uri="{FF2B5EF4-FFF2-40B4-BE49-F238E27FC236}">
                <a16:creationId xmlns:a16="http://schemas.microsoft.com/office/drawing/2014/main" id="{DD2185F4-D49F-4EA3-BA17-00A5409D4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6122" name="Oval 43">
            <a:extLst>
              <a:ext uri="{FF2B5EF4-FFF2-40B4-BE49-F238E27FC236}">
                <a16:creationId xmlns:a16="http://schemas.microsoft.com/office/drawing/2014/main" id="{B628CD54-DAC4-423D-8ABA-11A16B5AA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6123" name="Oval 44">
            <a:extLst>
              <a:ext uri="{FF2B5EF4-FFF2-40B4-BE49-F238E27FC236}">
                <a16:creationId xmlns:a16="http://schemas.microsoft.com/office/drawing/2014/main" id="{CF9435A8-498B-4157-B4B3-4BABABE2D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6124" name="Oval 45">
            <a:extLst>
              <a:ext uri="{FF2B5EF4-FFF2-40B4-BE49-F238E27FC236}">
                <a16:creationId xmlns:a16="http://schemas.microsoft.com/office/drawing/2014/main" id="{C722250F-CB2A-4794-B6C3-65A9EB8B7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6125" name="Oval 46">
            <a:extLst>
              <a:ext uri="{FF2B5EF4-FFF2-40B4-BE49-F238E27FC236}">
                <a16:creationId xmlns:a16="http://schemas.microsoft.com/office/drawing/2014/main" id="{E1CA5536-5749-4900-AE21-03E9643F2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6126" name="Oval 47">
            <a:extLst>
              <a:ext uri="{FF2B5EF4-FFF2-40B4-BE49-F238E27FC236}">
                <a16:creationId xmlns:a16="http://schemas.microsoft.com/office/drawing/2014/main" id="{FB15D2A8-99D8-4A82-9543-C38A0D1D7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6127" name="Oval 48">
            <a:extLst>
              <a:ext uri="{FF2B5EF4-FFF2-40B4-BE49-F238E27FC236}">
                <a16:creationId xmlns:a16="http://schemas.microsoft.com/office/drawing/2014/main" id="{FF5748A0-2AFF-46C3-BAA0-93B164BDB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6128" name="Oval 49">
            <a:extLst>
              <a:ext uri="{FF2B5EF4-FFF2-40B4-BE49-F238E27FC236}">
                <a16:creationId xmlns:a16="http://schemas.microsoft.com/office/drawing/2014/main" id="{11BB269E-38D9-4991-92F9-FE60A2764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6129" name="AutoShape 5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38E9849-CCA8-4583-B91E-8D29424A0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5813" y="6103938"/>
            <a:ext cx="449262" cy="446087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pic>
        <p:nvPicPr>
          <p:cNvPr id="46130" name="Picture 55" descr="caution_m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D2F8064-A439-406B-B32E-F0683898C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2178050"/>
            <a:ext cx="15271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sound00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>
            <a:extLst>
              <a:ext uri="{FF2B5EF4-FFF2-40B4-BE49-F238E27FC236}">
                <a16:creationId xmlns:a16="http://schemas.microsoft.com/office/drawing/2014/main" id="{46582C46-D68F-4530-B021-C3DD0FBC7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8131" name="AutoShape 4">
            <a:extLst>
              <a:ext uri="{FF2B5EF4-FFF2-40B4-BE49-F238E27FC236}">
                <a16:creationId xmlns:a16="http://schemas.microsoft.com/office/drawing/2014/main" id="{EF20E14F-74B3-4824-90E9-811C9621A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8132" name="AutoShape 5">
            <a:extLst>
              <a:ext uri="{FF2B5EF4-FFF2-40B4-BE49-F238E27FC236}">
                <a16:creationId xmlns:a16="http://schemas.microsoft.com/office/drawing/2014/main" id="{1805B3D6-1212-406A-A01F-138700E58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>
              <a:latin typeface="Times New Roman" panose="02020603050405020304" pitchFamily="18" charset="0"/>
            </a:endParaRPr>
          </a:p>
        </p:txBody>
      </p:sp>
      <p:sp>
        <p:nvSpPr>
          <p:cNvPr id="48133" name="AutoShape 6">
            <a:extLst>
              <a:ext uri="{FF2B5EF4-FFF2-40B4-BE49-F238E27FC236}">
                <a16:creationId xmlns:a16="http://schemas.microsoft.com/office/drawing/2014/main" id="{888D6290-6BF7-4936-9F5C-3EE27F0C5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8134" name="AutoShape 7">
            <a:extLst>
              <a:ext uri="{FF2B5EF4-FFF2-40B4-BE49-F238E27FC236}">
                <a16:creationId xmlns:a16="http://schemas.microsoft.com/office/drawing/2014/main" id="{0C5EA6B0-4013-4B66-8D15-415C153FC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8135" name="Line 8">
            <a:extLst>
              <a:ext uri="{FF2B5EF4-FFF2-40B4-BE49-F238E27FC236}">
                <a16:creationId xmlns:a16="http://schemas.microsoft.com/office/drawing/2014/main" id="{BB1A69F1-F2EC-45E3-BFCC-4710D80726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8136" name="Line 9">
            <a:extLst>
              <a:ext uri="{FF2B5EF4-FFF2-40B4-BE49-F238E27FC236}">
                <a16:creationId xmlns:a16="http://schemas.microsoft.com/office/drawing/2014/main" id="{F71D6D07-71F5-4504-8818-787AAA1DA3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8137" name="Line 10">
            <a:extLst>
              <a:ext uri="{FF2B5EF4-FFF2-40B4-BE49-F238E27FC236}">
                <a16:creationId xmlns:a16="http://schemas.microsoft.com/office/drawing/2014/main" id="{7514BDE9-37F2-4B34-9EE2-6821B7791D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8138" name="Line 11">
            <a:extLst>
              <a:ext uri="{FF2B5EF4-FFF2-40B4-BE49-F238E27FC236}">
                <a16:creationId xmlns:a16="http://schemas.microsoft.com/office/drawing/2014/main" id="{2D82D7C4-792E-4621-854E-BE66F0C93C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8139" name="Line 12">
            <a:extLst>
              <a:ext uri="{FF2B5EF4-FFF2-40B4-BE49-F238E27FC236}">
                <a16:creationId xmlns:a16="http://schemas.microsoft.com/office/drawing/2014/main" id="{3BEB1F08-59F4-4EA0-9D7C-D7900646A3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8140" name="Line 13">
            <a:extLst>
              <a:ext uri="{FF2B5EF4-FFF2-40B4-BE49-F238E27FC236}">
                <a16:creationId xmlns:a16="http://schemas.microsoft.com/office/drawing/2014/main" id="{8391ECC8-CBFC-4958-9074-C71AEAAAA4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8141" name="Rectangle 22">
            <a:extLst>
              <a:ext uri="{FF2B5EF4-FFF2-40B4-BE49-F238E27FC236}">
                <a16:creationId xmlns:a16="http://schemas.microsoft.com/office/drawing/2014/main" id="{1FCA62BB-7C88-4ED8-A15C-AD02ABE91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8142" name="Text Box 23">
            <a:extLst>
              <a:ext uri="{FF2B5EF4-FFF2-40B4-BE49-F238E27FC236}">
                <a16:creationId xmlns:a16="http://schemas.microsoft.com/office/drawing/2014/main" id="{E49ED708-4B62-4771-8540-728D5FC2D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43" name="Text Box 24">
            <a:extLst>
              <a:ext uri="{FF2B5EF4-FFF2-40B4-BE49-F238E27FC236}">
                <a16:creationId xmlns:a16="http://schemas.microsoft.com/office/drawing/2014/main" id="{D08BF530-D771-46C2-9A46-00FF9387F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44" name="Text Box 25">
            <a:extLst>
              <a:ext uri="{FF2B5EF4-FFF2-40B4-BE49-F238E27FC236}">
                <a16:creationId xmlns:a16="http://schemas.microsoft.com/office/drawing/2014/main" id="{70DDF720-37FC-477C-B6F8-7FF0E929F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45" name="Text Box 26">
            <a:extLst>
              <a:ext uri="{FF2B5EF4-FFF2-40B4-BE49-F238E27FC236}">
                <a16:creationId xmlns:a16="http://schemas.microsoft.com/office/drawing/2014/main" id="{E4D6CB56-93C0-4274-AE84-61CCB500D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46" name="Text Box 27">
            <a:extLst>
              <a:ext uri="{FF2B5EF4-FFF2-40B4-BE49-F238E27FC236}">
                <a16:creationId xmlns:a16="http://schemas.microsoft.com/office/drawing/2014/main" id="{D98E45C1-54FF-47AC-A27F-06CC5F774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47" name="Text Box 28">
            <a:extLst>
              <a:ext uri="{FF2B5EF4-FFF2-40B4-BE49-F238E27FC236}">
                <a16:creationId xmlns:a16="http://schemas.microsoft.com/office/drawing/2014/main" id="{C1AD9556-3AB6-492F-8FBF-DEAC58E5D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48" name="Rectangle 29">
            <a:extLst>
              <a:ext uri="{FF2B5EF4-FFF2-40B4-BE49-F238E27FC236}">
                <a16:creationId xmlns:a16="http://schemas.microsoft.com/office/drawing/2014/main" id="{4F1089F1-8D6C-4255-B69C-6292C53E7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220980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8149" name="Text Box 30">
            <a:extLst>
              <a:ext uri="{FF2B5EF4-FFF2-40B4-BE49-F238E27FC236}">
                <a16:creationId xmlns:a16="http://schemas.microsoft.com/office/drawing/2014/main" id="{1B31AA86-69D2-401C-89A4-FC37F90C3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50" name="Text Box 31">
            <a:extLst>
              <a:ext uri="{FF2B5EF4-FFF2-40B4-BE49-F238E27FC236}">
                <a16:creationId xmlns:a16="http://schemas.microsoft.com/office/drawing/2014/main" id="{2B030DF2-AAEA-4980-A123-CC63681EE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51" name="Text Box 32">
            <a:extLst>
              <a:ext uri="{FF2B5EF4-FFF2-40B4-BE49-F238E27FC236}">
                <a16:creationId xmlns:a16="http://schemas.microsoft.com/office/drawing/2014/main" id="{708424C7-336C-4FEB-B669-B5A4032B4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52" name="Text Box 33">
            <a:extLst>
              <a:ext uri="{FF2B5EF4-FFF2-40B4-BE49-F238E27FC236}">
                <a16:creationId xmlns:a16="http://schemas.microsoft.com/office/drawing/2014/main" id="{704FE18A-F847-4B73-BDD8-9D4598444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53" name="Text Box 34">
            <a:extLst>
              <a:ext uri="{FF2B5EF4-FFF2-40B4-BE49-F238E27FC236}">
                <a16:creationId xmlns:a16="http://schemas.microsoft.com/office/drawing/2014/main" id="{1E87BD80-5D9B-4948-BCE5-B6D236CA2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8154" name="Text Box 35">
            <a:extLst>
              <a:ext uri="{FF2B5EF4-FFF2-40B4-BE49-F238E27FC236}">
                <a16:creationId xmlns:a16="http://schemas.microsoft.com/office/drawing/2014/main" id="{1EB451EF-3737-42C3-9009-C4E93C265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55" name="Text Box 36">
            <a:extLst>
              <a:ext uri="{FF2B5EF4-FFF2-40B4-BE49-F238E27FC236}">
                <a16:creationId xmlns:a16="http://schemas.microsoft.com/office/drawing/2014/main" id="{ECF564C0-D73E-4D99-AD36-3E653ADBF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56" name="Text Box 37">
            <a:extLst>
              <a:ext uri="{FF2B5EF4-FFF2-40B4-BE49-F238E27FC236}">
                <a16:creationId xmlns:a16="http://schemas.microsoft.com/office/drawing/2014/main" id="{781485B5-C745-4B08-BD61-D03331DA4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57" name="Text Box 38">
            <a:extLst>
              <a:ext uri="{FF2B5EF4-FFF2-40B4-BE49-F238E27FC236}">
                <a16:creationId xmlns:a16="http://schemas.microsoft.com/office/drawing/2014/main" id="{D6E95CFF-EA82-4C3A-971F-CF6023D0A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58" name="Text Box 39">
            <a:extLst>
              <a:ext uri="{FF2B5EF4-FFF2-40B4-BE49-F238E27FC236}">
                <a16:creationId xmlns:a16="http://schemas.microsoft.com/office/drawing/2014/main" id="{C87E7001-DEEC-4B40-BD1C-74875129A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59" name="Text Box 40">
            <a:extLst>
              <a:ext uri="{FF2B5EF4-FFF2-40B4-BE49-F238E27FC236}">
                <a16:creationId xmlns:a16="http://schemas.microsoft.com/office/drawing/2014/main" id="{6174E67C-44C5-4A18-8417-669D6EC5F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60" name="Text Box 41">
            <a:extLst>
              <a:ext uri="{FF2B5EF4-FFF2-40B4-BE49-F238E27FC236}">
                <a16:creationId xmlns:a16="http://schemas.microsoft.com/office/drawing/2014/main" id="{2A421B69-30FD-4C2F-B8AD-FD72E8F21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61" name="Text Box 42">
            <a:extLst>
              <a:ext uri="{FF2B5EF4-FFF2-40B4-BE49-F238E27FC236}">
                <a16:creationId xmlns:a16="http://schemas.microsoft.com/office/drawing/2014/main" id="{B04F3242-FBA4-4739-BB25-791C89378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62" name="Text Box 43">
            <a:extLst>
              <a:ext uri="{FF2B5EF4-FFF2-40B4-BE49-F238E27FC236}">
                <a16:creationId xmlns:a16="http://schemas.microsoft.com/office/drawing/2014/main" id="{2EB25C91-4485-46D4-8F4B-B493DE9EC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63" name="Text Box 44">
            <a:extLst>
              <a:ext uri="{FF2B5EF4-FFF2-40B4-BE49-F238E27FC236}">
                <a16:creationId xmlns:a16="http://schemas.microsoft.com/office/drawing/2014/main" id="{DA30FD97-7254-4EC9-8E53-C48C366F7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64" name="Text Box 45">
            <a:extLst>
              <a:ext uri="{FF2B5EF4-FFF2-40B4-BE49-F238E27FC236}">
                <a16:creationId xmlns:a16="http://schemas.microsoft.com/office/drawing/2014/main" id="{6B8FC8C6-7F5D-42A2-8A88-247CE9C5C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65" name="Text Box 46">
            <a:extLst>
              <a:ext uri="{FF2B5EF4-FFF2-40B4-BE49-F238E27FC236}">
                <a16:creationId xmlns:a16="http://schemas.microsoft.com/office/drawing/2014/main" id="{FFE09C84-EDAE-42CD-81D4-4F1303490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66" name="Text Box 47">
            <a:extLst>
              <a:ext uri="{FF2B5EF4-FFF2-40B4-BE49-F238E27FC236}">
                <a16:creationId xmlns:a16="http://schemas.microsoft.com/office/drawing/2014/main" id="{027855C4-F2AC-4F5B-803E-8FBE402B3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67" name="Text Box 48">
            <a:extLst>
              <a:ext uri="{FF2B5EF4-FFF2-40B4-BE49-F238E27FC236}">
                <a16:creationId xmlns:a16="http://schemas.microsoft.com/office/drawing/2014/main" id="{6ABAE6BD-08A7-4975-9691-6FA34D12B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68" name="Text Box 49">
            <a:extLst>
              <a:ext uri="{FF2B5EF4-FFF2-40B4-BE49-F238E27FC236}">
                <a16:creationId xmlns:a16="http://schemas.microsoft.com/office/drawing/2014/main" id="{744CDDD5-1F3A-4125-B573-99A6E4D08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$1,000</a:t>
            </a:r>
          </a:p>
        </p:txBody>
      </p:sp>
      <p:sp>
        <p:nvSpPr>
          <p:cNvPr id="48169" name="Text Box 50">
            <a:extLst>
              <a:ext uri="{FF2B5EF4-FFF2-40B4-BE49-F238E27FC236}">
                <a16:creationId xmlns:a16="http://schemas.microsoft.com/office/drawing/2014/main" id="{21C34334-AF3A-4C83-9BF9-3AAE66965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70" name="Text Box 51">
            <a:extLst>
              <a:ext uri="{FF2B5EF4-FFF2-40B4-BE49-F238E27FC236}">
                <a16:creationId xmlns:a16="http://schemas.microsoft.com/office/drawing/2014/main" id="{CCDC772B-1ACB-425F-A4FD-50B6CD4CC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71" name="Text Box 52">
            <a:extLst>
              <a:ext uri="{FF2B5EF4-FFF2-40B4-BE49-F238E27FC236}">
                <a16:creationId xmlns:a16="http://schemas.microsoft.com/office/drawing/2014/main" id="{2BEBA6B3-D5CA-48A7-9712-C94F72A7B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72" name="Text Box 53">
            <a:extLst>
              <a:ext uri="{FF2B5EF4-FFF2-40B4-BE49-F238E27FC236}">
                <a16:creationId xmlns:a16="http://schemas.microsoft.com/office/drawing/2014/main" id="{BBB107EC-A46B-4111-B48F-E6513E220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73" name="Oval 54">
            <a:extLst>
              <a:ext uri="{FF2B5EF4-FFF2-40B4-BE49-F238E27FC236}">
                <a16:creationId xmlns:a16="http://schemas.microsoft.com/office/drawing/2014/main" id="{977069F4-51A8-4DDF-AA0F-847FCF87B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8174" name="Oval 55">
            <a:extLst>
              <a:ext uri="{FF2B5EF4-FFF2-40B4-BE49-F238E27FC236}">
                <a16:creationId xmlns:a16="http://schemas.microsoft.com/office/drawing/2014/main" id="{28729DC3-ACB0-4ECB-8472-22F94FC4F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8175" name="Oval 56">
            <a:extLst>
              <a:ext uri="{FF2B5EF4-FFF2-40B4-BE49-F238E27FC236}">
                <a16:creationId xmlns:a16="http://schemas.microsoft.com/office/drawing/2014/main" id="{33BBE1EF-8B16-40DE-B799-4F3ABEFD6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8176" name="Oval 57">
            <a:extLst>
              <a:ext uri="{FF2B5EF4-FFF2-40B4-BE49-F238E27FC236}">
                <a16:creationId xmlns:a16="http://schemas.microsoft.com/office/drawing/2014/main" id="{4AC37794-BCB6-4BA8-866C-F4BF61D87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8177" name="Oval 58">
            <a:extLst>
              <a:ext uri="{FF2B5EF4-FFF2-40B4-BE49-F238E27FC236}">
                <a16:creationId xmlns:a16="http://schemas.microsoft.com/office/drawing/2014/main" id="{254AF2FE-CA19-46ED-918E-F13393B76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8178" name="Oval 59">
            <a:extLst>
              <a:ext uri="{FF2B5EF4-FFF2-40B4-BE49-F238E27FC236}">
                <a16:creationId xmlns:a16="http://schemas.microsoft.com/office/drawing/2014/main" id="{6A9249DD-6219-49A6-ABEC-A4C1CB3F3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8179" name="Oval 60">
            <a:extLst>
              <a:ext uri="{FF2B5EF4-FFF2-40B4-BE49-F238E27FC236}">
                <a16:creationId xmlns:a16="http://schemas.microsoft.com/office/drawing/2014/main" id="{ADD12569-B166-401E-AD92-923E876E7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8180" name="Oval 61">
            <a:extLst>
              <a:ext uri="{FF2B5EF4-FFF2-40B4-BE49-F238E27FC236}">
                <a16:creationId xmlns:a16="http://schemas.microsoft.com/office/drawing/2014/main" id="{DDD247CF-FDB0-4382-8302-342D80694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8181" name="Oval 62">
            <a:extLst>
              <a:ext uri="{FF2B5EF4-FFF2-40B4-BE49-F238E27FC236}">
                <a16:creationId xmlns:a16="http://schemas.microsoft.com/office/drawing/2014/main" id="{5B31D34A-4781-4AFA-A30B-6C219A8AF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8182" name="Oval 63">
            <a:extLst>
              <a:ext uri="{FF2B5EF4-FFF2-40B4-BE49-F238E27FC236}">
                <a16:creationId xmlns:a16="http://schemas.microsoft.com/office/drawing/2014/main" id="{3D532E0D-B1C5-4C47-B891-E7567E5FC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8183" name="Oval 64">
            <a:extLst>
              <a:ext uri="{FF2B5EF4-FFF2-40B4-BE49-F238E27FC236}">
                <a16:creationId xmlns:a16="http://schemas.microsoft.com/office/drawing/2014/main" id="{F6F93C7E-D084-4C2C-A745-A123B67BA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8184" name="Oval 65">
            <a:extLst>
              <a:ext uri="{FF2B5EF4-FFF2-40B4-BE49-F238E27FC236}">
                <a16:creationId xmlns:a16="http://schemas.microsoft.com/office/drawing/2014/main" id="{25DAB4F0-369D-4B81-B03B-D3471333A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8185" name="Oval 66">
            <a:extLst>
              <a:ext uri="{FF2B5EF4-FFF2-40B4-BE49-F238E27FC236}">
                <a16:creationId xmlns:a16="http://schemas.microsoft.com/office/drawing/2014/main" id="{C97046FD-4F30-479B-B610-3BF54ACC7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8186" name="Oval 67">
            <a:extLst>
              <a:ext uri="{FF2B5EF4-FFF2-40B4-BE49-F238E27FC236}">
                <a16:creationId xmlns:a16="http://schemas.microsoft.com/office/drawing/2014/main" id="{0DD296D2-23F8-412F-85A0-89B0F5202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48187" name="Oval 68">
            <a:extLst>
              <a:ext uri="{FF2B5EF4-FFF2-40B4-BE49-F238E27FC236}">
                <a16:creationId xmlns:a16="http://schemas.microsoft.com/office/drawing/2014/main" id="{86B92308-A6B8-40F3-9E77-80AC6BAD7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2613" name="AutoShape 85">
            <a:extLst>
              <a:ext uri="{FF2B5EF4-FFF2-40B4-BE49-F238E27FC236}">
                <a16:creationId xmlns:a16="http://schemas.microsoft.com/office/drawing/2014/main" id="{676097D0-D579-4218-8F2F-1FF30CA2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38" y="1665288"/>
            <a:ext cx="4968875" cy="933450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وظيفتي: </a:t>
            </a:r>
          </a:p>
          <a:p>
            <a:pPr algn="ctr"/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 وقف النزيف والمساعدة في عملية «تخثر الدم» </a:t>
            </a:r>
          </a:p>
        </p:txBody>
      </p:sp>
      <p:sp>
        <p:nvSpPr>
          <p:cNvPr id="48189" name="Line 90">
            <a:extLst>
              <a:ext uri="{FF2B5EF4-FFF2-40B4-BE49-F238E27FC236}">
                <a16:creationId xmlns:a16="http://schemas.microsoft.com/office/drawing/2014/main" id="{FEBA2A53-9269-4CD8-8CFC-90CEEC27F5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8190" name="Line 91">
            <a:extLst>
              <a:ext uri="{FF2B5EF4-FFF2-40B4-BE49-F238E27FC236}">
                <a16:creationId xmlns:a16="http://schemas.microsoft.com/office/drawing/2014/main" id="{3CFB351A-B6DB-466C-ADE8-FC6B7D8B16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8191" name="Line 92">
            <a:extLst>
              <a:ext uri="{FF2B5EF4-FFF2-40B4-BE49-F238E27FC236}">
                <a16:creationId xmlns:a16="http://schemas.microsoft.com/office/drawing/2014/main" id="{83640B2D-BA0E-4FF4-A62B-47C49F5AC8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8192" name="Line 93">
            <a:extLst>
              <a:ext uri="{FF2B5EF4-FFF2-40B4-BE49-F238E27FC236}">
                <a16:creationId xmlns:a16="http://schemas.microsoft.com/office/drawing/2014/main" id="{A8253D54-B3E7-4245-97F1-6ABC874BD6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8193" name="Line 94">
            <a:extLst>
              <a:ext uri="{FF2B5EF4-FFF2-40B4-BE49-F238E27FC236}">
                <a16:creationId xmlns:a16="http://schemas.microsoft.com/office/drawing/2014/main" id="{EC096E5F-A9CA-4532-90F7-27EAE6DBD1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8194" name="Line 95">
            <a:extLst>
              <a:ext uri="{FF2B5EF4-FFF2-40B4-BE49-F238E27FC236}">
                <a16:creationId xmlns:a16="http://schemas.microsoft.com/office/drawing/2014/main" id="{3C54780F-14B4-4546-B56E-D0D8164F18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8195" name="Oval 96">
            <a:extLst>
              <a:ext uri="{FF2B5EF4-FFF2-40B4-BE49-F238E27FC236}">
                <a16:creationId xmlns:a16="http://schemas.microsoft.com/office/drawing/2014/main" id="{8F0EA061-93F6-4EF5-8C13-965C7C77B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2625" name="Text Box 97">
            <a:hlinkClick r:id="rId4" action="ppaction://hlinksldjump"/>
            <a:extLst>
              <a:ext uri="{FF2B5EF4-FFF2-40B4-BE49-F238E27FC236}">
                <a16:creationId xmlns:a16="http://schemas.microsoft.com/office/drawing/2014/main" id="{234521DF-91B2-4325-B08A-CB3054C16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50292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 ج. </a:t>
            </a:r>
            <a:r>
              <a:rPr lang="ar-SA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البلازما</a:t>
            </a:r>
            <a:endParaRPr lang="en-US" altLang="he-IL" sz="2400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22626" name="Text Box 98">
            <a:hlinkClick r:id="rId5" action="ppaction://hlinksldjump"/>
            <a:extLst>
              <a:ext uri="{FF2B5EF4-FFF2-40B4-BE49-F238E27FC236}">
                <a16:creationId xmlns:a16="http://schemas.microsoft.com/office/drawing/2014/main" id="{15B18ACA-2125-4C0D-8575-EEF4B07C5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4238" y="5978525"/>
            <a:ext cx="3844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   ب. </a:t>
            </a:r>
            <a:r>
              <a:rPr lang="ar-SA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الصفائح الدموية</a:t>
            </a:r>
            <a:endParaRPr lang="en-US" altLang="he-IL" sz="2400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22627" name="Text Box 99">
            <a:hlinkClick r:id="rId4" action="ppaction://hlinksldjump"/>
            <a:extLst>
              <a:ext uri="{FF2B5EF4-FFF2-40B4-BE49-F238E27FC236}">
                <a16:creationId xmlns:a16="http://schemas.microsoft.com/office/drawing/2014/main" id="{C790C8C9-976C-41A6-A346-A76360567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092825"/>
            <a:ext cx="385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د </a:t>
            </a:r>
            <a:r>
              <a:rPr lang="ar-SA" altLang="he-IL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الكريات الدم البيضاء</a:t>
            </a:r>
            <a:endParaRPr lang="en-US" altLang="he-IL" sz="2400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22628" name="Text Box 100">
            <a:hlinkClick r:id="rId4" action="ppaction://hlinksldjump"/>
            <a:extLst>
              <a:ext uri="{FF2B5EF4-FFF2-40B4-BE49-F238E27FC236}">
                <a16:creationId xmlns:a16="http://schemas.microsoft.com/office/drawing/2014/main" id="{F746A74D-724C-4452-91FA-FA2439B46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038" y="5024438"/>
            <a:ext cx="3844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أ. </a:t>
            </a:r>
            <a:r>
              <a:rPr lang="ar-SA" altLang="he-IL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الكريات الدم الحمراء</a:t>
            </a:r>
            <a:endParaRPr lang="en-US" altLang="he-IL" sz="2400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>
    <p:sndAc>
      <p:stSnd>
        <p:snd r:embed="rId3" name="sound00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13" grpId="0" animBg="1" autoUpdateAnimBg="0"/>
      <p:bldP spid="22625" grpId="0" autoUpdateAnimBg="0"/>
      <p:bldP spid="22626" grpId="0" autoUpdateAnimBg="0"/>
      <p:bldP spid="22627" grpId="0" autoUpdateAnimBg="0"/>
      <p:bldP spid="22628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3ECCCF52-4E38-45AC-A8EC-D4D1771CE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7C0A44A1-3448-4B37-888F-63866A2C8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305911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0180" name="Text Box 5">
            <a:extLst>
              <a:ext uri="{FF2B5EF4-FFF2-40B4-BE49-F238E27FC236}">
                <a16:creationId xmlns:a16="http://schemas.microsoft.com/office/drawing/2014/main" id="{09E87889-1627-4428-A068-9DB91BB93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1" name="Text Box 6">
            <a:extLst>
              <a:ext uri="{FF2B5EF4-FFF2-40B4-BE49-F238E27FC236}">
                <a16:creationId xmlns:a16="http://schemas.microsoft.com/office/drawing/2014/main" id="{FACBB6F4-563A-4A5A-A4BF-B825994E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2" name="Text Box 7">
            <a:extLst>
              <a:ext uri="{FF2B5EF4-FFF2-40B4-BE49-F238E27FC236}">
                <a16:creationId xmlns:a16="http://schemas.microsoft.com/office/drawing/2014/main" id="{6D6AF66B-D542-42C3-A89F-C995E2E78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3" name="Text Box 8">
            <a:extLst>
              <a:ext uri="{FF2B5EF4-FFF2-40B4-BE49-F238E27FC236}">
                <a16:creationId xmlns:a16="http://schemas.microsoft.com/office/drawing/2014/main" id="{5F30C2EC-A6AF-4BA4-92FD-A71ADC072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4" name="Text Box 9">
            <a:extLst>
              <a:ext uri="{FF2B5EF4-FFF2-40B4-BE49-F238E27FC236}">
                <a16:creationId xmlns:a16="http://schemas.microsoft.com/office/drawing/2014/main" id="{4BE40F73-7699-4386-8FF5-894BB4E6E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5" name="Text Box 10">
            <a:extLst>
              <a:ext uri="{FF2B5EF4-FFF2-40B4-BE49-F238E27FC236}">
                <a16:creationId xmlns:a16="http://schemas.microsoft.com/office/drawing/2014/main" id="{7B0A0A28-7183-4BC1-AE8E-507ADE853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6" name="Text Box 11">
            <a:extLst>
              <a:ext uri="{FF2B5EF4-FFF2-40B4-BE49-F238E27FC236}">
                <a16:creationId xmlns:a16="http://schemas.microsoft.com/office/drawing/2014/main" id="{3A5D4D26-CAB7-4EF0-A40B-D342AA98F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7" name="Text Box 12">
            <a:extLst>
              <a:ext uri="{FF2B5EF4-FFF2-40B4-BE49-F238E27FC236}">
                <a16:creationId xmlns:a16="http://schemas.microsoft.com/office/drawing/2014/main" id="{9CCF6ECD-85AE-464D-8244-1859A2DF6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8" name="Text Box 13">
            <a:extLst>
              <a:ext uri="{FF2B5EF4-FFF2-40B4-BE49-F238E27FC236}">
                <a16:creationId xmlns:a16="http://schemas.microsoft.com/office/drawing/2014/main" id="{33AC9914-8B64-4B54-8DFB-E4A365B9A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9" name="Text Box 14">
            <a:extLst>
              <a:ext uri="{FF2B5EF4-FFF2-40B4-BE49-F238E27FC236}">
                <a16:creationId xmlns:a16="http://schemas.microsoft.com/office/drawing/2014/main" id="{4F877F31-B6F0-4D38-AC55-6DF0C473F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90" name="Text Box 15">
            <a:extLst>
              <a:ext uri="{FF2B5EF4-FFF2-40B4-BE49-F238E27FC236}">
                <a16:creationId xmlns:a16="http://schemas.microsoft.com/office/drawing/2014/main" id="{CE0497E7-EA06-44F3-A0F8-C1A8941DF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0191" name="Text Box 16">
            <a:extLst>
              <a:ext uri="{FF2B5EF4-FFF2-40B4-BE49-F238E27FC236}">
                <a16:creationId xmlns:a16="http://schemas.microsoft.com/office/drawing/2014/main" id="{64431F78-E692-40E7-BAC9-764A657FC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92" name="Text Box 17">
            <a:extLst>
              <a:ext uri="{FF2B5EF4-FFF2-40B4-BE49-F238E27FC236}">
                <a16:creationId xmlns:a16="http://schemas.microsoft.com/office/drawing/2014/main" id="{6DDB3621-9946-4B70-9D0D-7C2B07422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93" name="Text Box 18">
            <a:extLst>
              <a:ext uri="{FF2B5EF4-FFF2-40B4-BE49-F238E27FC236}">
                <a16:creationId xmlns:a16="http://schemas.microsoft.com/office/drawing/2014/main" id="{F87F6C82-52F8-4E3A-9840-7273C48D7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94" name="Text Box 19">
            <a:extLst>
              <a:ext uri="{FF2B5EF4-FFF2-40B4-BE49-F238E27FC236}">
                <a16:creationId xmlns:a16="http://schemas.microsoft.com/office/drawing/2014/main" id="{36EBB57E-D3AF-4DED-8CAC-C168DB6DB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95" name="Text Box 20">
            <a:extLst>
              <a:ext uri="{FF2B5EF4-FFF2-40B4-BE49-F238E27FC236}">
                <a16:creationId xmlns:a16="http://schemas.microsoft.com/office/drawing/2014/main" id="{D9E59CA7-2A3C-4B1F-A85B-B0EC74DF8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96" name="Text Box 21">
            <a:extLst>
              <a:ext uri="{FF2B5EF4-FFF2-40B4-BE49-F238E27FC236}">
                <a16:creationId xmlns:a16="http://schemas.microsoft.com/office/drawing/2014/main" id="{8002DE01-88E8-41B5-86B3-6D27842E4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97" name="Text Box 22">
            <a:extLst>
              <a:ext uri="{FF2B5EF4-FFF2-40B4-BE49-F238E27FC236}">
                <a16:creationId xmlns:a16="http://schemas.microsoft.com/office/drawing/2014/main" id="{4423B49A-065A-42F5-9308-591485C42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98" name="Text Box 23">
            <a:extLst>
              <a:ext uri="{FF2B5EF4-FFF2-40B4-BE49-F238E27FC236}">
                <a16:creationId xmlns:a16="http://schemas.microsoft.com/office/drawing/2014/main" id="{814B5B6D-F7AE-4BCD-A347-F498A3E91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99" name="Text Box 24">
            <a:extLst>
              <a:ext uri="{FF2B5EF4-FFF2-40B4-BE49-F238E27FC236}">
                <a16:creationId xmlns:a16="http://schemas.microsoft.com/office/drawing/2014/main" id="{36FFBFFE-0B29-4EAC-A049-41A894C0C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200" name="Text Box 25">
            <a:extLst>
              <a:ext uri="{FF2B5EF4-FFF2-40B4-BE49-F238E27FC236}">
                <a16:creationId xmlns:a16="http://schemas.microsoft.com/office/drawing/2014/main" id="{CE09A29F-AD3D-465C-816A-1F9B339A7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201" name="Text Box 26">
            <a:extLst>
              <a:ext uri="{FF2B5EF4-FFF2-40B4-BE49-F238E27FC236}">
                <a16:creationId xmlns:a16="http://schemas.microsoft.com/office/drawing/2014/main" id="{077B0A2A-4768-47CE-8DBF-8E6C71A71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202" name="Text Box 27">
            <a:extLst>
              <a:ext uri="{FF2B5EF4-FFF2-40B4-BE49-F238E27FC236}">
                <a16:creationId xmlns:a16="http://schemas.microsoft.com/office/drawing/2014/main" id="{D3F5C89F-CF6D-4F11-A5F6-A09E16BD5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203" name="Text Box 28">
            <a:extLst>
              <a:ext uri="{FF2B5EF4-FFF2-40B4-BE49-F238E27FC236}">
                <a16:creationId xmlns:a16="http://schemas.microsoft.com/office/drawing/2014/main" id="{90AF83C7-3D8B-4152-AEAA-53473EAE2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204" name="Text Box 29">
            <a:extLst>
              <a:ext uri="{FF2B5EF4-FFF2-40B4-BE49-F238E27FC236}">
                <a16:creationId xmlns:a16="http://schemas.microsoft.com/office/drawing/2014/main" id="{84B7AE00-E5DA-4C7E-B70E-6F8350224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205" name="Text Box 30">
            <a:extLst>
              <a:ext uri="{FF2B5EF4-FFF2-40B4-BE49-F238E27FC236}">
                <a16:creationId xmlns:a16="http://schemas.microsoft.com/office/drawing/2014/main" id="{7FE2BFC1-A2C8-4DF9-A394-00C6B9BB3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$1,000</a:t>
            </a:r>
          </a:p>
        </p:txBody>
      </p:sp>
      <p:sp>
        <p:nvSpPr>
          <p:cNvPr id="50206" name="Text Box 31">
            <a:extLst>
              <a:ext uri="{FF2B5EF4-FFF2-40B4-BE49-F238E27FC236}">
                <a16:creationId xmlns:a16="http://schemas.microsoft.com/office/drawing/2014/main" id="{5F87D93E-1CCA-4059-A8F3-676F7E6C5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207" name="Text Box 32">
            <a:extLst>
              <a:ext uri="{FF2B5EF4-FFF2-40B4-BE49-F238E27FC236}">
                <a16:creationId xmlns:a16="http://schemas.microsoft.com/office/drawing/2014/main" id="{C6187AB3-0C8C-408B-B3B2-731F5D5CC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208" name="Text Box 33">
            <a:extLst>
              <a:ext uri="{FF2B5EF4-FFF2-40B4-BE49-F238E27FC236}">
                <a16:creationId xmlns:a16="http://schemas.microsoft.com/office/drawing/2014/main" id="{66433A83-9C0C-4920-B4DE-F101CA414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209" name="Text Box 34">
            <a:extLst>
              <a:ext uri="{FF2B5EF4-FFF2-40B4-BE49-F238E27FC236}">
                <a16:creationId xmlns:a16="http://schemas.microsoft.com/office/drawing/2014/main" id="{67EAB96D-6864-4E3D-AAC7-2D67648ED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210" name="Oval 35">
            <a:extLst>
              <a:ext uri="{FF2B5EF4-FFF2-40B4-BE49-F238E27FC236}">
                <a16:creationId xmlns:a16="http://schemas.microsoft.com/office/drawing/2014/main" id="{17EBEAFF-4F06-4C9D-8F2C-C8B15CB1D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0211" name="Oval 36">
            <a:extLst>
              <a:ext uri="{FF2B5EF4-FFF2-40B4-BE49-F238E27FC236}">
                <a16:creationId xmlns:a16="http://schemas.microsoft.com/office/drawing/2014/main" id="{CA0B86AE-044C-4BE4-9ED4-CC6E9459A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0212" name="Oval 37">
            <a:extLst>
              <a:ext uri="{FF2B5EF4-FFF2-40B4-BE49-F238E27FC236}">
                <a16:creationId xmlns:a16="http://schemas.microsoft.com/office/drawing/2014/main" id="{FC552C96-E876-4DB5-B9EF-65E8DD089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0213" name="Oval 38">
            <a:extLst>
              <a:ext uri="{FF2B5EF4-FFF2-40B4-BE49-F238E27FC236}">
                <a16:creationId xmlns:a16="http://schemas.microsoft.com/office/drawing/2014/main" id="{3EEE95A2-92F6-4667-B605-C76883BDA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0214" name="Oval 39">
            <a:extLst>
              <a:ext uri="{FF2B5EF4-FFF2-40B4-BE49-F238E27FC236}">
                <a16:creationId xmlns:a16="http://schemas.microsoft.com/office/drawing/2014/main" id="{E3E91296-DEB0-49C9-8B5F-78C2FA349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0215" name="Oval 40">
            <a:extLst>
              <a:ext uri="{FF2B5EF4-FFF2-40B4-BE49-F238E27FC236}">
                <a16:creationId xmlns:a16="http://schemas.microsoft.com/office/drawing/2014/main" id="{D61FB317-4E42-4E38-A315-9EE7AFB2C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0216" name="Oval 41">
            <a:extLst>
              <a:ext uri="{FF2B5EF4-FFF2-40B4-BE49-F238E27FC236}">
                <a16:creationId xmlns:a16="http://schemas.microsoft.com/office/drawing/2014/main" id="{369D0EFC-DC1E-42B6-A699-F6B46B5F2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0217" name="Oval 42">
            <a:extLst>
              <a:ext uri="{FF2B5EF4-FFF2-40B4-BE49-F238E27FC236}">
                <a16:creationId xmlns:a16="http://schemas.microsoft.com/office/drawing/2014/main" id="{40365AA7-FEBC-4D01-B372-97D24B10F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0218" name="Oval 43">
            <a:extLst>
              <a:ext uri="{FF2B5EF4-FFF2-40B4-BE49-F238E27FC236}">
                <a16:creationId xmlns:a16="http://schemas.microsoft.com/office/drawing/2014/main" id="{7CAAAB38-8DF8-4FCD-B8C2-42A5EB946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0219" name="Oval 44">
            <a:extLst>
              <a:ext uri="{FF2B5EF4-FFF2-40B4-BE49-F238E27FC236}">
                <a16:creationId xmlns:a16="http://schemas.microsoft.com/office/drawing/2014/main" id="{72D95D84-F1B0-4FC9-AB3A-132864CA0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0220" name="Oval 45">
            <a:extLst>
              <a:ext uri="{FF2B5EF4-FFF2-40B4-BE49-F238E27FC236}">
                <a16:creationId xmlns:a16="http://schemas.microsoft.com/office/drawing/2014/main" id="{C03C66C9-144F-46A3-9C7D-695736F8C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0221" name="Oval 46">
            <a:extLst>
              <a:ext uri="{FF2B5EF4-FFF2-40B4-BE49-F238E27FC236}">
                <a16:creationId xmlns:a16="http://schemas.microsoft.com/office/drawing/2014/main" id="{BE17493C-B976-4AB1-9C9D-58CBCA95E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0222" name="Oval 47">
            <a:extLst>
              <a:ext uri="{FF2B5EF4-FFF2-40B4-BE49-F238E27FC236}">
                <a16:creationId xmlns:a16="http://schemas.microsoft.com/office/drawing/2014/main" id="{A86B0E81-1DAA-4DB7-BB7B-DB7801E8B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0223" name="Oval 48">
            <a:extLst>
              <a:ext uri="{FF2B5EF4-FFF2-40B4-BE49-F238E27FC236}">
                <a16:creationId xmlns:a16="http://schemas.microsoft.com/office/drawing/2014/main" id="{5C3177CE-9FC0-4D68-A6D4-909D10EFB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0224" name="Oval 49">
            <a:extLst>
              <a:ext uri="{FF2B5EF4-FFF2-40B4-BE49-F238E27FC236}">
                <a16:creationId xmlns:a16="http://schemas.microsoft.com/office/drawing/2014/main" id="{8C31DF49-F4C5-4714-A4F9-02F3CBB85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0225" name="AutoShape 5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00A2745-CE87-4523-904F-CF006B871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8663" y="6094413"/>
            <a:ext cx="439737" cy="465137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pic>
        <p:nvPicPr>
          <p:cNvPr id="50226" name="Picture 54" descr="caution_m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2ADB6F-048E-4BCA-AFC1-B14D6B837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3959225"/>
            <a:ext cx="15271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sound00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>
            <a:extLst>
              <a:ext uri="{FF2B5EF4-FFF2-40B4-BE49-F238E27FC236}">
                <a16:creationId xmlns:a16="http://schemas.microsoft.com/office/drawing/2014/main" id="{12987EB7-C11D-4C06-BF2B-FD8AAD767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2227" name="AutoShape 4">
            <a:extLst>
              <a:ext uri="{FF2B5EF4-FFF2-40B4-BE49-F238E27FC236}">
                <a16:creationId xmlns:a16="http://schemas.microsoft.com/office/drawing/2014/main" id="{0B23B3F3-0ECC-433F-9433-39203A8AD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8" y="482017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A,O</a:t>
            </a:r>
            <a:r>
              <a:rPr lang="ar-SA" altLang="he-IL" sz="2400" dirty="0">
                <a:latin typeface="Times New Roman" panose="02020603050405020304" pitchFamily="18" charset="0"/>
              </a:rPr>
              <a:t>ج</a:t>
            </a:r>
            <a:r>
              <a:rPr lang="en-US" altLang="he-IL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,AB</a:t>
            </a:r>
            <a:r>
              <a:rPr lang="ar-SA" altLang="he-IL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ج. </a:t>
            </a:r>
            <a:endParaRPr lang="he-IL" altLang="he-IL" sz="2400" dirty="0">
              <a:latin typeface="Times New Roman" panose="02020603050405020304" pitchFamily="18" charset="0"/>
            </a:endParaRPr>
          </a:p>
        </p:txBody>
      </p:sp>
      <p:sp>
        <p:nvSpPr>
          <p:cNvPr id="52228" name="AutoShape 5">
            <a:extLst>
              <a:ext uri="{FF2B5EF4-FFF2-40B4-BE49-F238E27FC236}">
                <a16:creationId xmlns:a16="http://schemas.microsoft.com/office/drawing/2014/main" id="{063200DC-3712-4669-83B5-A19937FB0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2229" name="AutoShape 6">
            <a:extLst>
              <a:ext uri="{FF2B5EF4-FFF2-40B4-BE49-F238E27FC236}">
                <a16:creationId xmlns:a16="http://schemas.microsoft.com/office/drawing/2014/main" id="{660C4459-0689-4AD8-9EE5-50C393438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2230" name="AutoShape 7">
            <a:extLst>
              <a:ext uri="{FF2B5EF4-FFF2-40B4-BE49-F238E27FC236}">
                <a16:creationId xmlns:a16="http://schemas.microsoft.com/office/drawing/2014/main" id="{74E5880C-8BBE-44BF-9FC8-F26C83C3F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2231" name="Line 8">
            <a:extLst>
              <a:ext uri="{FF2B5EF4-FFF2-40B4-BE49-F238E27FC236}">
                <a16:creationId xmlns:a16="http://schemas.microsoft.com/office/drawing/2014/main" id="{C77437A8-D5C3-4E68-B7B8-D14ACA4957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52232" name="Line 9">
            <a:extLst>
              <a:ext uri="{FF2B5EF4-FFF2-40B4-BE49-F238E27FC236}">
                <a16:creationId xmlns:a16="http://schemas.microsoft.com/office/drawing/2014/main" id="{72D4315C-4313-4F97-80A8-D95409FE08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52233" name="Line 10">
            <a:extLst>
              <a:ext uri="{FF2B5EF4-FFF2-40B4-BE49-F238E27FC236}">
                <a16:creationId xmlns:a16="http://schemas.microsoft.com/office/drawing/2014/main" id="{E31DB60E-9849-4B36-851E-2EB9B01031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52234" name="Line 11">
            <a:extLst>
              <a:ext uri="{FF2B5EF4-FFF2-40B4-BE49-F238E27FC236}">
                <a16:creationId xmlns:a16="http://schemas.microsoft.com/office/drawing/2014/main" id="{6689058E-BD27-4746-B77B-5E214C262A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52235" name="Line 12">
            <a:extLst>
              <a:ext uri="{FF2B5EF4-FFF2-40B4-BE49-F238E27FC236}">
                <a16:creationId xmlns:a16="http://schemas.microsoft.com/office/drawing/2014/main" id="{79C5C18A-A1BA-435B-BEE1-4BA861A1F8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52236" name="Line 13">
            <a:extLst>
              <a:ext uri="{FF2B5EF4-FFF2-40B4-BE49-F238E27FC236}">
                <a16:creationId xmlns:a16="http://schemas.microsoft.com/office/drawing/2014/main" id="{2AA07017-9D58-4C8D-88D6-724748F9DE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52237" name="Oval 19">
            <a:hlinkClick r:id="rId4" action="ppaction://hlinksldjump"/>
            <a:extLst>
              <a:ext uri="{FF2B5EF4-FFF2-40B4-BE49-F238E27FC236}">
                <a16:creationId xmlns:a16="http://schemas.microsoft.com/office/drawing/2014/main" id="{412EEC14-B62F-4EB0-99AF-AEDBB5702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2238" name="Rectangle 22">
            <a:extLst>
              <a:ext uri="{FF2B5EF4-FFF2-40B4-BE49-F238E27FC236}">
                <a16:creationId xmlns:a16="http://schemas.microsoft.com/office/drawing/2014/main" id="{2FD178C5-42BD-4C71-8039-9230A5544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2239" name="Text Box 23">
            <a:extLst>
              <a:ext uri="{FF2B5EF4-FFF2-40B4-BE49-F238E27FC236}">
                <a16:creationId xmlns:a16="http://schemas.microsoft.com/office/drawing/2014/main" id="{65EEDEA5-A9BE-4AAC-8DE2-C8C5E7B82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40" name="Text Box 24">
            <a:extLst>
              <a:ext uri="{FF2B5EF4-FFF2-40B4-BE49-F238E27FC236}">
                <a16:creationId xmlns:a16="http://schemas.microsoft.com/office/drawing/2014/main" id="{4FF862B6-B73F-47BF-84A2-FB48CFC2E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41" name="Text Box 25">
            <a:extLst>
              <a:ext uri="{FF2B5EF4-FFF2-40B4-BE49-F238E27FC236}">
                <a16:creationId xmlns:a16="http://schemas.microsoft.com/office/drawing/2014/main" id="{23579D8F-E475-4AD0-948B-6CB67D88D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42" name="Text Box 26">
            <a:extLst>
              <a:ext uri="{FF2B5EF4-FFF2-40B4-BE49-F238E27FC236}">
                <a16:creationId xmlns:a16="http://schemas.microsoft.com/office/drawing/2014/main" id="{A01AFAA2-4CBA-4B7C-8F43-AFE1E48C1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43" name="Text Box 27">
            <a:extLst>
              <a:ext uri="{FF2B5EF4-FFF2-40B4-BE49-F238E27FC236}">
                <a16:creationId xmlns:a16="http://schemas.microsoft.com/office/drawing/2014/main" id="{A3B7AAA3-C6BB-4DAC-820F-876DF615D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44" name="Text Box 28">
            <a:extLst>
              <a:ext uri="{FF2B5EF4-FFF2-40B4-BE49-F238E27FC236}">
                <a16:creationId xmlns:a16="http://schemas.microsoft.com/office/drawing/2014/main" id="{350992A8-9DFA-4422-9F7B-EE451D3CA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45" name="Rectangle 29">
            <a:extLst>
              <a:ext uri="{FF2B5EF4-FFF2-40B4-BE49-F238E27FC236}">
                <a16:creationId xmlns:a16="http://schemas.microsoft.com/office/drawing/2014/main" id="{D0EBD2A6-150D-4175-A8C1-FF915FFDF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191293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2246" name="Text Box 30">
            <a:extLst>
              <a:ext uri="{FF2B5EF4-FFF2-40B4-BE49-F238E27FC236}">
                <a16:creationId xmlns:a16="http://schemas.microsoft.com/office/drawing/2014/main" id="{18BD46BB-4F1B-41A9-945B-6E3825AA8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47" name="Text Box 31">
            <a:extLst>
              <a:ext uri="{FF2B5EF4-FFF2-40B4-BE49-F238E27FC236}">
                <a16:creationId xmlns:a16="http://schemas.microsoft.com/office/drawing/2014/main" id="{A2F8239D-B4D9-41FE-A775-4E01768DC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48" name="Text Box 32">
            <a:extLst>
              <a:ext uri="{FF2B5EF4-FFF2-40B4-BE49-F238E27FC236}">
                <a16:creationId xmlns:a16="http://schemas.microsoft.com/office/drawing/2014/main" id="{145218E0-3D8D-4D1D-9072-F306F8B7C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49" name="Text Box 33">
            <a:extLst>
              <a:ext uri="{FF2B5EF4-FFF2-40B4-BE49-F238E27FC236}">
                <a16:creationId xmlns:a16="http://schemas.microsoft.com/office/drawing/2014/main" id="{8B26D7A9-C1AD-4098-A59B-88A9333B6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50" name="Text Box 34">
            <a:extLst>
              <a:ext uri="{FF2B5EF4-FFF2-40B4-BE49-F238E27FC236}">
                <a16:creationId xmlns:a16="http://schemas.microsoft.com/office/drawing/2014/main" id="{E4C3E8B4-576D-4739-BB51-5DD649354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2251" name="Text Box 35">
            <a:extLst>
              <a:ext uri="{FF2B5EF4-FFF2-40B4-BE49-F238E27FC236}">
                <a16:creationId xmlns:a16="http://schemas.microsoft.com/office/drawing/2014/main" id="{1A7766A6-528E-484B-A012-AC26772ED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52" name="Text Box 36">
            <a:extLst>
              <a:ext uri="{FF2B5EF4-FFF2-40B4-BE49-F238E27FC236}">
                <a16:creationId xmlns:a16="http://schemas.microsoft.com/office/drawing/2014/main" id="{71435066-8D68-44C8-B8D7-3E573597F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53" name="Text Box 37">
            <a:extLst>
              <a:ext uri="{FF2B5EF4-FFF2-40B4-BE49-F238E27FC236}">
                <a16:creationId xmlns:a16="http://schemas.microsoft.com/office/drawing/2014/main" id="{DA2B200A-4C2F-4B27-BEA9-BCAAB2488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54" name="Text Box 38">
            <a:extLst>
              <a:ext uri="{FF2B5EF4-FFF2-40B4-BE49-F238E27FC236}">
                <a16:creationId xmlns:a16="http://schemas.microsoft.com/office/drawing/2014/main" id="{C24C1222-5183-4750-B0C0-07A3D2B1F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55" name="Text Box 39">
            <a:extLst>
              <a:ext uri="{FF2B5EF4-FFF2-40B4-BE49-F238E27FC236}">
                <a16:creationId xmlns:a16="http://schemas.microsoft.com/office/drawing/2014/main" id="{6AC71170-4CED-4C3A-BC5C-C45C7D868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56" name="Text Box 40">
            <a:extLst>
              <a:ext uri="{FF2B5EF4-FFF2-40B4-BE49-F238E27FC236}">
                <a16:creationId xmlns:a16="http://schemas.microsoft.com/office/drawing/2014/main" id="{72450676-F22F-4A1C-B0A8-B62FC856A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57" name="Text Box 41">
            <a:extLst>
              <a:ext uri="{FF2B5EF4-FFF2-40B4-BE49-F238E27FC236}">
                <a16:creationId xmlns:a16="http://schemas.microsoft.com/office/drawing/2014/main" id="{A73A226A-E68B-4FA7-A197-DEAB21458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58" name="Text Box 42">
            <a:extLst>
              <a:ext uri="{FF2B5EF4-FFF2-40B4-BE49-F238E27FC236}">
                <a16:creationId xmlns:a16="http://schemas.microsoft.com/office/drawing/2014/main" id="{8588398E-A6FA-4B3D-A8F0-244AA547C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59" name="Text Box 43">
            <a:extLst>
              <a:ext uri="{FF2B5EF4-FFF2-40B4-BE49-F238E27FC236}">
                <a16:creationId xmlns:a16="http://schemas.microsoft.com/office/drawing/2014/main" id="{321352E7-4801-4931-9956-8E39EDDB8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60" name="Text Box 44">
            <a:extLst>
              <a:ext uri="{FF2B5EF4-FFF2-40B4-BE49-F238E27FC236}">
                <a16:creationId xmlns:a16="http://schemas.microsoft.com/office/drawing/2014/main" id="{EAA76CF7-0025-48D0-BCB2-97BB3E6DD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61" name="Text Box 45">
            <a:extLst>
              <a:ext uri="{FF2B5EF4-FFF2-40B4-BE49-F238E27FC236}">
                <a16:creationId xmlns:a16="http://schemas.microsoft.com/office/drawing/2014/main" id="{B1256B5F-5E10-418C-9372-D6C2756EA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62" name="Text Box 46">
            <a:extLst>
              <a:ext uri="{FF2B5EF4-FFF2-40B4-BE49-F238E27FC236}">
                <a16:creationId xmlns:a16="http://schemas.microsoft.com/office/drawing/2014/main" id="{7DA653B3-CB71-46DC-A7C2-796CA4195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63" name="Text Box 47">
            <a:extLst>
              <a:ext uri="{FF2B5EF4-FFF2-40B4-BE49-F238E27FC236}">
                <a16:creationId xmlns:a16="http://schemas.microsoft.com/office/drawing/2014/main" id="{1A4CF122-B96D-4F6A-B2B7-51410F33F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64" name="Text Box 48">
            <a:extLst>
              <a:ext uri="{FF2B5EF4-FFF2-40B4-BE49-F238E27FC236}">
                <a16:creationId xmlns:a16="http://schemas.microsoft.com/office/drawing/2014/main" id="{A7E693A1-0C4F-4CD6-9602-6540AC3D2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65" name="Text Box 49">
            <a:extLst>
              <a:ext uri="{FF2B5EF4-FFF2-40B4-BE49-F238E27FC236}">
                <a16:creationId xmlns:a16="http://schemas.microsoft.com/office/drawing/2014/main" id="{E192601F-5AA6-4963-8231-CAED17789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$1,000</a:t>
            </a:r>
          </a:p>
        </p:txBody>
      </p:sp>
      <p:sp>
        <p:nvSpPr>
          <p:cNvPr id="52266" name="Text Box 50">
            <a:extLst>
              <a:ext uri="{FF2B5EF4-FFF2-40B4-BE49-F238E27FC236}">
                <a16:creationId xmlns:a16="http://schemas.microsoft.com/office/drawing/2014/main" id="{F98B1D12-AAE8-49CB-8806-33EFB7126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67" name="Text Box 51">
            <a:extLst>
              <a:ext uri="{FF2B5EF4-FFF2-40B4-BE49-F238E27FC236}">
                <a16:creationId xmlns:a16="http://schemas.microsoft.com/office/drawing/2014/main" id="{1E9A7DE6-954C-46A8-8757-8E8859C3B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68" name="Text Box 52">
            <a:extLst>
              <a:ext uri="{FF2B5EF4-FFF2-40B4-BE49-F238E27FC236}">
                <a16:creationId xmlns:a16="http://schemas.microsoft.com/office/drawing/2014/main" id="{FCB5E91D-D7A7-4908-942F-95B5F957D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69" name="Text Box 53">
            <a:extLst>
              <a:ext uri="{FF2B5EF4-FFF2-40B4-BE49-F238E27FC236}">
                <a16:creationId xmlns:a16="http://schemas.microsoft.com/office/drawing/2014/main" id="{308B2350-024C-4BFA-8F31-BFFB591CA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70" name="Oval 54">
            <a:extLst>
              <a:ext uri="{FF2B5EF4-FFF2-40B4-BE49-F238E27FC236}">
                <a16:creationId xmlns:a16="http://schemas.microsoft.com/office/drawing/2014/main" id="{C28056E1-27D1-4869-B0CD-63B5C67E6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2271" name="Oval 55">
            <a:extLst>
              <a:ext uri="{FF2B5EF4-FFF2-40B4-BE49-F238E27FC236}">
                <a16:creationId xmlns:a16="http://schemas.microsoft.com/office/drawing/2014/main" id="{F8356C50-4692-40B1-AC96-1EA09546F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2272" name="Oval 56">
            <a:extLst>
              <a:ext uri="{FF2B5EF4-FFF2-40B4-BE49-F238E27FC236}">
                <a16:creationId xmlns:a16="http://schemas.microsoft.com/office/drawing/2014/main" id="{D6D78532-DE94-4A80-8E19-140DD0C4E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2273" name="Oval 57">
            <a:extLst>
              <a:ext uri="{FF2B5EF4-FFF2-40B4-BE49-F238E27FC236}">
                <a16:creationId xmlns:a16="http://schemas.microsoft.com/office/drawing/2014/main" id="{04D8D7AC-F4FF-4B3C-9323-A281B9863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2274" name="Oval 58">
            <a:extLst>
              <a:ext uri="{FF2B5EF4-FFF2-40B4-BE49-F238E27FC236}">
                <a16:creationId xmlns:a16="http://schemas.microsoft.com/office/drawing/2014/main" id="{3CFA9785-FDBB-4AFA-8A61-FDC804DFE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2275" name="Oval 59">
            <a:extLst>
              <a:ext uri="{FF2B5EF4-FFF2-40B4-BE49-F238E27FC236}">
                <a16:creationId xmlns:a16="http://schemas.microsoft.com/office/drawing/2014/main" id="{9638C363-D13C-4074-808D-5EC5FD23A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2276" name="Oval 60">
            <a:extLst>
              <a:ext uri="{FF2B5EF4-FFF2-40B4-BE49-F238E27FC236}">
                <a16:creationId xmlns:a16="http://schemas.microsoft.com/office/drawing/2014/main" id="{B57A3791-3156-4B63-AAFF-51AC4EF90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2277" name="Oval 61">
            <a:extLst>
              <a:ext uri="{FF2B5EF4-FFF2-40B4-BE49-F238E27FC236}">
                <a16:creationId xmlns:a16="http://schemas.microsoft.com/office/drawing/2014/main" id="{F806F21D-27EC-416D-9FD8-DC1A1DBEF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2278" name="Oval 62">
            <a:extLst>
              <a:ext uri="{FF2B5EF4-FFF2-40B4-BE49-F238E27FC236}">
                <a16:creationId xmlns:a16="http://schemas.microsoft.com/office/drawing/2014/main" id="{057ABA4A-A742-4B67-86EE-0359F55C9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2279" name="Oval 63">
            <a:extLst>
              <a:ext uri="{FF2B5EF4-FFF2-40B4-BE49-F238E27FC236}">
                <a16:creationId xmlns:a16="http://schemas.microsoft.com/office/drawing/2014/main" id="{CF0DB771-129B-4338-8A34-AE694DFBE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2280" name="Oval 64">
            <a:extLst>
              <a:ext uri="{FF2B5EF4-FFF2-40B4-BE49-F238E27FC236}">
                <a16:creationId xmlns:a16="http://schemas.microsoft.com/office/drawing/2014/main" id="{F47D6F53-FA9F-490C-84B5-1F0D24E18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2281" name="Oval 65">
            <a:extLst>
              <a:ext uri="{FF2B5EF4-FFF2-40B4-BE49-F238E27FC236}">
                <a16:creationId xmlns:a16="http://schemas.microsoft.com/office/drawing/2014/main" id="{AB360939-DF38-4EAB-8AA7-5BA223631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2282" name="Oval 66">
            <a:extLst>
              <a:ext uri="{FF2B5EF4-FFF2-40B4-BE49-F238E27FC236}">
                <a16:creationId xmlns:a16="http://schemas.microsoft.com/office/drawing/2014/main" id="{C43E4769-2E5F-4339-BF7C-9F4308BF6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2283" name="Oval 67">
            <a:extLst>
              <a:ext uri="{FF2B5EF4-FFF2-40B4-BE49-F238E27FC236}">
                <a16:creationId xmlns:a16="http://schemas.microsoft.com/office/drawing/2014/main" id="{19973945-60FA-4866-B1ED-DE09B4C7E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2284" name="Oval 68">
            <a:extLst>
              <a:ext uri="{FF2B5EF4-FFF2-40B4-BE49-F238E27FC236}">
                <a16:creationId xmlns:a16="http://schemas.microsoft.com/office/drawing/2014/main" id="{B1DFCDF7-2DC6-48FD-85F8-CA6A1643C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2285" name="AutoShape 70">
            <a:extLst>
              <a:ext uri="{FF2B5EF4-FFF2-40B4-BE49-F238E27FC236}">
                <a16:creationId xmlns:a16="http://schemas.microsoft.com/office/drawing/2014/main" id="{D8A326AC-8EEA-4F21-B386-D4412D4D538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2286" name="Oval 71">
            <a:extLst>
              <a:ext uri="{FF2B5EF4-FFF2-40B4-BE49-F238E27FC236}">
                <a16:creationId xmlns:a16="http://schemas.microsoft.com/office/drawing/2014/main" id="{FDE4D1DF-26BE-4ECD-862F-E3F1B9B43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2287" name="AutoShape 72">
            <a:extLst>
              <a:ext uri="{FF2B5EF4-FFF2-40B4-BE49-F238E27FC236}">
                <a16:creationId xmlns:a16="http://schemas.microsoft.com/office/drawing/2014/main" id="{026DC8B3-8CEA-4176-9C03-85ADAAC2F30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2288" name="Oval 73">
            <a:extLst>
              <a:ext uri="{FF2B5EF4-FFF2-40B4-BE49-F238E27FC236}">
                <a16:creationId xmlns:a16="http://schemas.microsoft.com/office/drawing/2014/main" id="{258474B1-31ED-499F-A494-BDE5063E1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2289" name="AutoShape 74">
            <a:extLst>
              <a:ext uri="{FF2B5EF4-FFF2-40B4-BE49-F238E27FC236}">
                <a16:creationId xmlns:a16="http://schemas.microsoft.com/office/drawing/2014/main" id="{75928501-A35B-4AE9-AE1A-36EAB6601DA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2290" name="Oval 75">
            <a:extLst>
              <a:ext uri="{FF2B5EF4-FFF2-40B4-BE49-F238E27FC236}">
                <a16:creationId xmlns:a16="http://schemas.microsoft.com/office/drawing/2014/main" id="{990C9F76-B27C-4FAE-96B4-A5916042C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4661" name="AutoShape 85">
            <a:extLst>
              <a:ext uri="{FF2B5EF4-FFF2-40B4-BE49-F238E27FC236}">
                <a16:creationId xmlns:a16="http://schemas.microsoft.com/office/drawing/2014/main" id="{EE8D3E94-977E-47B3-9843-09F837277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" y="1600200"/>
            <a:ext cx="5397500" cy="1143000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ar-SA" altLang="he-IL" b="1" dirty="0">
                <a:latin typeface="Arial" panose="020B0604020202020204" pitchFamily="34" charset="0"/>
              </a:rPr>
              <a:t>فصيلة الدم</a:t>
            </a:r>
            <a:r>
              <a:rPr lang="en-US" altLang="he-IL" b="1" dirty="0">
                <a:latin typeface="Arial" panose="020B0604020202020204" pitchFamily="34" charset="0"/>
              </a:rPr>
              <a:t>A</a:t>
            </a:r>
            <a:r>
              <a:rPr lang="ar-SA" altLang="he-IL" b="1" dirty="0">
                <a:latin typeface="Arial" panose="020B0604020202020204" pitchFamily="34" charset="0"/>
              </a:rPr>
              <a:t> ِ </a:t>
            </a:r>
            <a:r>
              <a:rPr lang="en-US" altLang="he-IL" b="1" dirty="0">
                <a:latin typeface="Arial" panose="020B0604020202020204" pitchFamily="34" charset="0"/>
              </a:rPr>
              <a:t> </a:t>
            </a:r>
            <a:r>
              <a:rPr lang="ar-SA" altLang="he-IL" b="1" dirty="0">
                <a:latin typeface="Arial" panose="020B0604020202020204" pitchFamily="34" charset="0"/>
              </a:rPr>
              <a:t>تستقبل من :</a:t>
            </a:r>
            <a:endParaRPr lang="en-US" altLang="he-IL" b="1" dirty="0">
              <a:latin typeface="Arial" panose="020B0604020202020204" pitchFamily="34" charset="0"/>
            </a:endParaRPr>
          </a:p>
        </p:txBody>
      </p:sp>
      <p:sp>
        <p:nvSpPr>
          <p:cNvPr id="24663" name="Text Box 87">
            <a:hlinkClick r:id="rId5" action="ppaction://hlinksldjump"/>
            <a:extLst>
              <a:ext uri="{FF2B5EF4-FFF2-40B4-BE49-F238E27FC236}">
                <a16:creationId xmlns:a16="http://schemas.microsoft.com/office/drawing/2014/main" id="{11CA3EE7-B16F-496E-BD82-016364095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963" y="5008563"/>
            <a:ext cx="3417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SA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he-IL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  </a:t>
            </a:r>
            <a:r>
              <a:rPr lang="ar-AE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أ.</a:t>
            </a:r>
            <a:r>
              <a:rPr lang="ar-AE" altLang="he-IL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ar-SA" altLang="he-IL" sz="2400" b="1" dirty="0">
                <a:solidFill>
                  <a:schemeClr val="bg1"/>
                </a:solidFill>
                <a:latin typeface="Arial" panose="020B0604020202020204" pitchFamily="34" charset="0"/>
              </a:rPr>
              <a:t>للجميع</a:t>
            </a:r>
            <a:r>
              <a:rPr lang="ar-SA" altLang="he-IL" sz="3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US" altLang="he-IL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664" name="Text Box 88">
            <a:hlinkClick r:id="rId6" action="ppaction://hlinksldjump"/>
            <a:extLst>
              <a:ext uri="{FF2B5EF4-FFF2-40B4-BE49-F238E27FC236}">
                <a16:creationId xmlns:a16="http://schemas.microsoft.com/office/drawing/2014/main" id="{F70CFB16-DD2E-450D-AED8-13B185BC6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675" y="607695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SA" altLang="he-IL" sz="1800" b="1" dirty="0">
                <a:solidFill>
                  <a:srgbClr val="FFCC00"/>
                </a:solidFill>
                <a:latin typeface="Arial" panose="020B0604020202020204" pitchFamily="34" charset="0"/>
              </a:rPr>
              <a:t>  </a:t>
            </a:r>
            <a:r>
              <a:rPr lang="ar-AE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ب. </a:t>
            </a:r>
            <a:r>
              <a:rPr lang="en-US" altLang="he-IL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A </a:t>
            </a:r>
            <a:r>
              <a:rPr lang="en-US" altLang="he-IL" sz="1800" b="1" dirty="0">
                <a:solidFill>
                  <a:schemeClr val="bg1"/>
                </a:solidFill>
                <a:latin typeface="Arial" panose="020B0604020202020204" pitchFamily="34" charset="0"/>
              </a:rPr>
              <a:t>,O</a:t>
            </a:r>
            <a:endParaRPr lang="en-US" altLang="he-IL" sz="2400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24665" name="Text Box 89">
            <a:hlinkClick r:id="rId5" action="ppaction://hlinksldjump"/>
            <a:extLst>
              <a:ext uri="{FF2B5EF4-FFF2-40B4-BE49-F238E27FC236}">
                <a16:creationId xmlns:a16="http://schemas.microsoft.com/office/drawing/2014/main" id="{5E542EDE-3372-476D-9C27-A1EA7D695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8" y="6118225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SA" altLang="he-IL" sz="1800" b="1" dirty="0">
                <a:solidFill>
                  <a:srgbClr val="FFCC00"/>
                </a:solidFill>
                <a:latin typeface="Arial" panose="020B0604020202020204" pitchFamily="34" charset="0"/>
              </a:rPr>
              <a:t>  </a:t>
            </a:r>
            <a:r>
              <a:rPr lang="he-IL" altLang="he-IL" sz="1800" b="1" dirty="0">
                <a:solidFill>
                  <a:srgbClr val="FFCC00"/>
                </a:solidFill>
                <a:latin typeface="Arial" panose="020B0604020202020204" pitchFamily="34" charset="0"/>
              </a:rPr>
              <a:t>  </a:t>
            </a:r>
            <a:r>
              <a:rPr lang="ar-AE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د. </a:t>
            </a:r>
            <a:r>
              <a:rPr lang="en-US" altLang="he-IL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A ,AB</a:t>
            </a:r>
            <a:r>
              <a:rPr lang="he-IL" altLang="he-IL" sz="1800" b="1" dirty="0">
                <a:solidFill>
                  <a:srgbClr val="FFCC00"/>
                </a:solidFill>
                <a:latin typeface="Arial" panose="020B0604020202020204" pitchFamily="34" charset="0"/>
              </a:rPr>
              <a:t>           </a:t>
            </a:r>
            <a:endParaRPr lang="en-US" altLang="he-IL" sz="1800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>
    <p:sndAc>
      <p:stSnd>
        <p:snd r:embed="rId3" name="sound00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61" grpId="0" animBg="1" autoUpdateAnimBg="0"/>
      <p:bldP spid="24663" grpId="0" autoUpdateAnimBg="0"/>
      <p:bldP spid="24664" grpId="0" autoUpdateAnimBg="0"/>
      <p:bldP spid="24665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FAE4F49B-FB8A-4358-8956-4E228651F3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798888" y="79375"/>
            <a:ext cx="8229600" cy="1143000"/>
          </a:xfrm>
        </p:spPr>
        <p:txBody>
          <a:bodyPr rtlCol="0" anchor="t"/>
          <a:lstStyle/>
          <a:p>
            <a:pPr fontAlgn="auto">
              <a:spcAft>
                <a:spcPts val="0"/>
              </a:spcAft>
              <a:defRPr/>
            </a:pPr>
            <a:r>
              <a:rPr lang="ar-AE" altLang="he-IL">
                <a:solidFill>
                  <a:schemeClr val="bg1"/>
                </a:solidFill>
                <a:cs typeface="Times New Roman" panose="02020603050405020304" pitchFamily="18" charset="0"/>
              </a:rPr>
              <a:t>رأي الجمهور</a:t>
            </a:r>
            <a:endParaRPr lang="en-US" altLang="he-IL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82BCF67A-0E64-4B34-A7A4-4AE03A49AF0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526338" y="3346450"/>
            <a:ext cx="781050" cy="3511550"/>
          </a:xfrm>
          <a:prstGeom prst="rect">
            <a:avLst/>
          </a:prstGeom>
          <a:solidFill>
            <a:srgbClr val="FFDE5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5272250C-2E69-4E75-93F6-C3A50B978926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824538" y="4540250"/>
            <a:ext cx="417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sz="2400" dirty="0">
                <a:latin typeface="Arial" panose="020B0604020202020204" pitchFamily="34" charset="0"/>
              </a:rPr>
              <a:t>أ. </a:t>
            </a:r>
            <a:r>
              <a:rPr lang="ar-SA" altLang="he-IL" sz="2400" b="1" dirty="0">
                <a:solidFill>
                  <a:schemeClr val="bg1"/>
                </a:solidFill>
                <a:latin typeface="Arial" panose="020B0604020202020204" pitchFamily="34" charset="0"/>
              </a:rPr>
              <a:t>للجميع</a:t>
            </a:r>
            <a:endParaRPr lang="en-US" altLang="he-IL" sz="2400" dirty="0">
              <a:latin typeface="Arial" panose="020B0604020202020204" pitchFamily="34" charset="0"/>
            </a:endParaRPr>
          </a:p>
        </p:txBody>
      </p:sp>
      <p:sp>
        <p:nvSpPr>
          <p:cNvPr id="54277" name="Rectangle 6">
            <a:extLst>
              <a:ext uri="{FF2B5EF4-FFF2-40B4-BE49-F238E27FC236}">
                <a16:creationId xmlns:a16="http://schemas.microsoft.com/office/drawing/2014/main" id="{F4BE95FE-5765-423F-8D9B-C0DB03FF828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698230" y="1687513"/>
            <a:ext cx="938733" cy="5170487"/>
          </a:xfrm>
          <a:prstGeom prst="rect">
            <a:avLst/>
          </a:prstGeom>
          <a:solidFill>
            <a:srgbClr val="FFDE5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A AB,</a:t>
            </a:r>
            <a:endParaRPr lang="he-IL" altLang="he-IL" sz="2400" dirty="0">
              <a:latin typeface="Times New Roman" panose="02020603050405020304" pitchFamily="18" charset="0"/>
            </a:endParaRPr>
          </a:p>
        </p:txBody>
      </p:sp>
      <p:sp>
        <p:nvSpPr>
          <p:cNvPr id="54279" name="Rectangle 9">
            <a:extLst>
              <a:ext uri="{FF2B5EF4-FFF2-40B4-BE49-F238E27FC236}">
                <a16:creationId xmlns:a16="http://schemas.microsoft.com/office/drawing/2014/main" id="{AB4127AD-51C4-4F26-BE0A-A90269D25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375" y="1017588"/>
            <a:ext cx="798513" cy="5795962"/>
          </a:xfrm>
          <a:prstGeom prst="rect">
            <a:avLst/>
          </a:prstGeom>
          <a:solidFill>
            <a:srgbClr val="FFDE5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4280" name="Text Box 10">
            <a:extLst>
              <a:ext uri="{FF2B5EF4-FFF2-40B4-BE49-F238E27FC236}">
                <a16:creationId xmlns:a16="http://schemas.microsoft.com/office/drawing/2014/main" id="{BF466166-77C4-480B-AB13-7DA7DAA5F6B0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3383756" y="3469482"/>
            <a:ext cx="587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sz="2400" dirty="0">
                <a:latin typeface="Arial" panose="020B0604020202020204" pitchFamily="34" charset="0"/>
              </a:rPr>
              <a:t>ب</a:t>
            </a:r>
            <a:r>
              <a:rPr lang="en-US" altLang="he-IL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he-IL" sz="1800" b="1" dirty="0">
                <a:solidFill>
                  <a:schemeClr val="bg1"/>
                </a:solidFill>
                <a:latin typeface="Arial" panose="020B0604020202020204" pitchFamily="34" charset="0"/>
              </a:rPr>
              <a:t>,O</a:t>
            </a:r>
            <a:endParaRPr lang="en-US" altLang="he-IL" sz="2400" dirty="0">
              <a:latin typeface="Arial" panose="020B0604020202020204" pitchFamily="34" charset="0"/>
            </a:endParaRPr>
          </a:p>
        </p:txBody>
      </p:sp>
      <p:grpSp>
        <p:nvGrpSpPr>
          <p:cNvPr id="54281" name="Group 11">
            <a:extLst>
              <a:ext uri="{FF2B5EF4-FFF2-40B4-BE49-F238E27FC236}">
                <a16:creationId xmlns:a16="http://schemas.microsoft.com/office/drawing/2014/main" id="{58EC673B-D93D-4A2B-AB29-FADBB304F573}"/>
              </a:ext>
            </a:extLst>
          </p:cNvPr>
          <p:cNvGrpSpPr>
            <a:grpSpLocks/>
          </p:cNvGrpSpPr>
          <p:nvPr/>
        </p:nvGrpSpPr>
        <p:grpSpPr bwMode="auto">
          <a:xfrm>
            <a:off x="4386263" y="346075"/>
            <a:ext cx="771525" cy="6537325"/>
            <a:chOff x="3602" y="1867"/>
            <a:chExt cx="486" cy="2453"/>
          </a:xfrm>
        </p:grpSpPr>
        <p:sp>
          <p:nvSpPr>
            <p:cNvPr id="54284" name="Rectangle 12">
              <a:extLst>
                <a:ext uri="{FF2B5EF4-FFF2-40B4-BE49-F238E27FC236}">
                  <a16:creationId xmlns:a16="http://schemas.microsoft.com/office/drawing/2014/main" id="{F2A87517-260A-4D65-A3BD-1A4CDB092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" y="1949"/>
              <a:ext cx="486" cy="2371"/>
            </a:xfrm>
            <a:prstGeom prst="rect">
              <a:avLst/>
            </a:prstGeom>
            <a:solidFill>
              <a:srgbClr val="FFDE5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54285" name="Text Box 13">
              <a:extLst>
                <a:ext uri="{FF2B5EF4-FFF2-40B4-BE49-F238E27FC236}">
                  <a16:creationId xmlns:a16="http://schemas.microsoft.com/office/drawing/2014/main" id="{B275E363-EA33-4C95-8C1B-387AB03734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2649" y="2927"/>
              <a:ext cx="24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he-IL" sz="24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A,O</a:t>
              </a:r>
              <a:r>
                <a:rPr lang="ar-SA" altLang="he-IL" sz="2400" dirty="0">
                  <a:latin typeface="Times New Roman" panose="02020603050405020304" pitchFamily="18" charset="0"/>
                </a:rPr>
                <a:t>ج</a:t>
              </a:r>
              <a:r>
                <a:rPr lang="en-US" altLang="he-IL" sz="24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,AB</a:t>
              </a:r>
              <a:endParaRPr lang="en-US" altLang="he-IL" sz="2400" dirty="0">
                <a:latin typeface="Arial" panose="020B0604020202020204" pitchFamily="34" charset="0"/>
              </a:endParaRPr>
            </a:p>
          </p:txBody>
        </p:sp>
      </p:grpSp>
      <p:sp>
        <p:nvSpPr>
          <p:cNvPr id="80910" name="AutoShape 14">
            <a:hlinkClick r:id="" action="ppaction://hlinkshowjump?jump=previousslide" highlightClick="1">
              <a:snd r:embed="rId4" name="arrow.wav"/>
            </a:hlinkClick>
            <a:extLst>
              <a:ext uri="{FF2B5EF4-FFF2-40B4-BE49-F238E27FC236}">
                <a16:creationId xmlns:a16="http://schemas.microsoft.com/office/drawing/2014/main" id="{4C90D9E8-DAC4-4CE0-B137-8F678C30A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4425950"/>
            <a:ext cx="627063" cy="574675"/>
          </a:xfrm>
          <a:prstGeom prst="actionButtonReturn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4283" name="Text Box 15">
            <a:extLst>
              <a:ext uri="{FF2B5EF4-FFF2-40B4-BE49-F238E27FC236}">
                <a16:creationId xmlns:a16="http://schemas.microsoft.com/office/drawing/2014/main" id="{B30996C1-D8B9-4BE1-87DD-16823F3F1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5002213"/>
            <a:ext cx="1162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ar-AE" altLang="he-IL" sz="1800">
                <a:solidFill>
                  <a:schemeClr val="bg1"/>
                </a:solidFill>
                <a:latin typeface="Times New Roman" panose="02020603050405020304" pitchFamily="18" charset="0"/>
              </a:rPr>
              <a:t>العودة للسؤال</a:t>
            </a:r>
            <a:endParaRPr lang="en-US" altLang="he-IL" sz="18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sndAc>
      <p:stSnd>
        <p:snd r:embed="rId3" name="sound00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>
            <a:extLst>
              <a:ext uri="{FF2B5EF4-FFF2-40B4-BE49-F238E27FC236}">
                <a16:creationId xmlns:a16="http://schemas.microsoft.com/office/drawing/2014/main" id="{1E2C526B-843A-408E-AE5D-4EE8B6B32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D00D6644-4029-4F4B-A46B-24C8169C2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274478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6324" name="Text Box 5">
            <a:extLst>
              <a:ext uri="{FF2B5EF4-FFF2-40B4-BE49-F238E27FC236}">
                <a16:creationId xmlns:a16="http://schemas.microsoft.com/office/drawing/2014/main" id="{E0E6DD72-BEA9-4123-A9FC-8A294ED71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5" name="Text Box 6">
            <a:extLst>
              <a:ext uri="{FF2B5EF4-FFF2-40B4-BE49-F238E27FC236}">
                <a16:creationId xmlns:a16="http://schemas.microsoft.com/office/drawing/2014/main" id="{07B579B3-0752-4EE9-9872-996791F98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6" name="Text Box 7">
            <a:extLst>
              <a:ext uri="{FF2B5EF4-FFF2-40B4-BE49-F238E27FC236}">
                <a16:creationId xmlns:a16="http://schemas.microsoft.com/office/drawing/2014/main" id="{AED648A3-76BD-46B2-8D1E-5D018CE30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7" name="Text Box 8">
            <a:extLst>
              <a:ext uri="{FF2B5EF4-FFF2-40B4-BE49-F238E27FC236}">
                <a16:creationId xmlns:a16="http://schemas.microsoft.com/office/drawing/2014/main" id="{AEDC4875-1E64-44AF-8819-4D30FD941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8" name="Text Box 9">
            <a:extLst>
              <a:ext uri="{FF2B5EF4-FFF2-40B4-BE49-F238E27FC236}">
                <a16:creationId xmlns:a16="http://schemas.microsoft.com/office/drawing/2014/main" id="{5AD99B0B-DA50-4C72-8A39-AD3993C90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9" name="Text Box 10">
            <a:extLst>
              <a:ext uri="{FF2B5EF4-FFF2-40B4-BE49-F238E27FC236}">
                <a16:creationId xmlns:a16="http://schemas.microsoft.com/office/drawing/2014/main" id="{C279DC35-0D7F-4579-B631-F74645147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30" name="Text Box 11">
            <a:extLst>
              <a:ext uri="{FF2B5EF4-FFF2-40B4-BE49-F238E27FC236}">
                <a16:creationId xmlns:a16="http://schemas.microsoft.com/office/drawing/2014/main" id="{C84A4804-12BE-4C08-B052-B852FF5A4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31" name="Text Box 12">
            <a:extLst>
              <a:ext uri="{FF2B5EF4-FFF2-40B4-BE49-F238E27FC236}">
                <a16:creationId xmlns:a16="http://schemas.microsoft.com/office/drawing/2014/main" id="{5CD9507E-2F0E-43C2-BEAE-5C1D2A07C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32" name="Text Box 13">
            <a:extLst>
              <a:ext uri="{FF2B5EF4-FFF2-40B4-BE49-F238E27FC236}">
                <a16:creationId xmlns:a16="http://schemas.microsoft.com/office/drawing/2014/main" id="{C3E88AF4-65E9-4EC9-B293-D5466CE17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33" name="Text Box 14">
            <a:extLst>
              <a:ext uri="{FF2B5EF4-FFF2-40B4-BE49-F238E27FC236}">
                <a16:creationId xmlns:a16="http://schemas.microsoft.com/office/drawing/2014/main" id="{3FB8EE8C-BC6C-4CBA-9CEF-2789B7014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34" name="Text Box 15">
            <a:extLst>
              <a:ext uri="{FF2B5EF4-FFF2-40B4-BE49-F238E27FC236}">
                <a16:creationId xmlns:a16="http://schemas.microsoft.com/office/drawing/2014/main" id="{D7C3DEC0-636F-43A9-9180-F998B0064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6335" name="Text Box 16">
            <a:extLst>
              <a:ext uri="{FF2B5EF4-FFF2-40B4-BE49-F238E27FC236}">
                <a16:creationId xmlns:a16="http://schemas.microsoft.com/office/drawing/2014/main" id="{655568B5-EC09-4374-8080-670D02EA8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36" name="Text Box 17">
            <a:extLst>
              <a:ext uri="{FF2B5EF4-FFF2-40B4-BE49-F238E27FC236}">
                <a16:creationId xmlns:a16="http://schemas.microsoft.com/office/drawing/2014/main" id="{0EF4D147-008E-417C-B868-9B3CD3717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37" name="Text Box 18">
            <a:extLst>
              <a:ext uri="{FF2B5EF4-FFF2-40B4-BE49-F238E27FC236}">
                <a16:creationId xmlns:a16="http://schemas.microsoft.com/office/drawing/2014/main" id="{C434FE68-F39E-4DC3-835C-0E01620B1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38" name="Text Box 19">
            <a:extLst>
              <a:ext uri="{FF2B5EF4-FFF2-40B4-BE49-F238E27FC236}">
                <a16:creationId xmlns:a16="http://schemas.microsoft.com/office/drawing/2014/main" id="{2DF5DEBA-4537-456E-B072-3C522D6F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39" name="Text Box 20">
            <a:extLst>
              <a:ext uri="{FF2B5EF4-FFF2-40B4-BE49-F238E27FC236}">
                <a16:creationId xmlns:a16="http://schemas.microsoft.com/office/drawing/2014/main" id="{59C1B15E-9E80-476D-8D4A-E3F01609A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40" name="Text Box 21">
            <a:extLst>
              <a:ext uri="{FF2B5EF4-FFF2-40B4-BE49-F238E27FC236}">
                <a16:creationId xmlns:a16="http://schemas.microsoft.com/office/drawing/2014/main" id="{0F389FBA-BBB3-4672-A460-7CD48D3E6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41" name="Text Box 22">
            <a:extLst>
              <a:ext uri="{FF2B5EF4-FFF2-40B4-BE49-F238E27FC236}">
                <a16:creationId xmlns:a16="http://schemas.microsoft.com/office/drawing/2014/main" id="{4FC1E5E6-16BD-4862-B22F-F3A425CDE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42" name="Text Box 23">
            <a:extLst>
              <a:ext uri="{FF2B5EF4-FFF2-40B4-BE49-F238E27FC236}">
                <a16:creationId xmlns:a16="http://schemas.microsoft.com/office/drawing/2014/main" id="{270C5621-2487-4C6C-904D-93EDBFD37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43" name="Text Box 24">
            <a:extLst>
              <a:ext uri="{FF2B5EF4-FFF2-40B4-BE49-F238E27FC236}">
                <a16:creationId xmlns:a16="http://schemas.microsoft.com/office/drawing/2014/main" id="{747509C3-5BE8-4382-A3A6-1E9D4ED11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44" name="Text Box 25">
            <a:extLst>
              <a:ext uri="{FF2B5EF4-FFF2-40B4-BE49-F238E27FC236}">
                <a16:creationId xmlns:a16="http://schemas.microsoft.com/office/drawing/2014/main" id="{5CC17FBB-C1CD-4275-A3B4-A5E353957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45" name="Text Box 26">
            <a:extLst>
              <a:ext uri="{FF2B5EF4-FFF2-40B4-BE49-F238E27FC236}">
                <a16:creationId xmlns:a16="http://schemas.microsoft.com/office/drawing/2014/main" id="{235DB051-BA2F-4732-81DD-98AF325BF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46" name="Text Box 27">
            <a:extLst>
              <a:ext uri="{FF2B5EF4-FFF2-40B4-BE49-F238E27FC236}">
                <a16:creationId xmlns:a16="http://schemas.microsoft.com/office/drawing/2014/main" id="{71D1B83E-88CB-44F4-9955-82168ACDE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47" name="Text Box 28">
            <a:extLst>
              <a:ext uri="{FF2B5EF4-FFF2-40B4-BE49-F238E27FC236}">
                <a16:creationId xmlns:a16="http://schemas.microsoft.com/office/drawing/2014/main" id="{30E2CE50-C7CE-42CC-94AB-33C3ACDF4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48" name="Text Box 29">
            <a:extLst>
              <a:ext uri="{FF2B5EF4-FFF2-40B4-BE49-F238E27FC236}">
                <a16:creationId xmlns:a16="http://schemas.microsoft.com/office/drawing/2014/main" id="{505AA477-530E-4AEE-8F66-3169C3365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49" name="Text Box 30">
            <a:extLst>
              <a:ext uri="{FF2B5EF4-FFF2-40B4-BE49-F238E27FC236}">
                <a16:creationId xmlns:a16="http://schemas.microsoft.com/office/drawing/2014/main" id="{97C30E83-2897-4A2A-8615-E19179987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$1,000</a:t>
            </a:r>
          </a:p>
        </p:txBody>
      </p:sp>
      <p:sp>
        <p:nvSpPr>
          <p:cNvPr id="56350" name="Text Box 31">
            <a:extLst>
              <a:ext uri="{FF2B5EF4-FFF2-40B4-BE49-F238E27FC236}">
                <a16:creationId xmlns:a16="http://schemas.microsoft.com/office/drawing/2014/main" id="{A326E578-5AC2-4A0C-AAA6-1F36742CD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51" name="Text Box 32">
            <a:extLst>
              <a:ext uri="{FF2B5EF4-FFF2-40B4-BE49-F238E27FC236}">
                <a16:creationId xmlns:a16="http://schemas.microsoft.com/office/drawing/2014/main" id="{308C083C-A646-4FEB-9EBE-FD64B8E01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52" name="Text Box 33">
            <a:extLst>
              <a:ext uri="{FF2B5EF4-FFF2-40B4-BE49-F238E27FC236}">
                <a16:creationId xmlns:a16="http://schemas.microsoft.com/office/drawing/2014/main" id="{74DDDEF4-66E0-4A03-9BF8-696034B8C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53" name="Text Box 34">
            <a:extLst>
              <a:ext uri="{FF2B5EF4-FFF2-40B4-BE49-F238E27FC236}">
                <a16:creationId xmlns:a16="http://schemas.microsoft.com/office/drawing/2014/main" id="{2D1C2781-3037-4A4A-B6B8-94954BEB4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54" name="Oval 35">
            <a:extLst>
              <a:ext uri="{FF2B5EF4-FFF2-40B4-BE49-F238E27FC236}">
                <a16:creationId xmlns:a16="http://schemas.microsoft.com/office/drawing/2014/main" id="{C19FA2E0-CFB9-4EE4-ADB2-AE654F534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6355" name="Oval 36">
            <a:extLst>
              <a:ext uri="{FF2B5EF4-FFF2-40B4-BE49-F238E27FC236}">
                <a16:creationId xmlns:a16="http://schemas.microsoft.com/office/drawing/2014/main" id="{74E9FBA7-6B64-454B-8D87-D27571072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6356" name="Oval 37">
            <a:extLst>
              <a:ext uri="{FF2B5EF4-FFF2-40B4-BE49-F238E27FC236}">
                <a16:creationId xmlns:a16="http://schemas.microsoft.com/office/drawing/2014/main" id="{9B663928-07CD-45F4-A643-90D8CB12A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6357" name="Oval 38">
            <a:extLst>
              <a:ext uri="{FF2B5EF4-FFF2-40B4-BE49-F238E27FC236}">
                <a16:creationId xmlns:a16="http://schemas.microsoft.com/office/drawing/2014/main" id="{1A09E44E-1D2D-4E7F-BA24-721B03142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6358" name="Oval 39">
            <a:extLst>
              <a:ext uri="{FF2B5EF4-FFF2-40B4-BE49-F238E27FC236}">
                <a16:creationId xmlns:a16="http://schemas.microsoft.com/office/drawing/2014/main" id="{AF0FACB4-6BB9-471F-8D21-53B56A690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6359" name="Oval 40">
            <a:extLst>
              <a:ext uri="{FF2B5EF4-FFF2-40B4-BE49-F238E27FC236}">
                <a16:creationId xmlns:a16="http://schemas.microsoft.com/office/drawing/2014/main" id="{C610B34A-32F3-469A-B2A2-C49C05BF2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6360" name="Oval 41">
            <a:extLst>
              <a:ext uri="{FF2B5EF4-FFF2-40B4-BE49-F238E27FC236}">
                <a16:creationId xmlns:a16="http://schemas.microsoft.com/office/drawing/2014/main" id="{3B9A9CAE-DE82-4AB8-97FF-829DAB4AE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6361" name="Oval 42">
            <a:extLst>
              <a:ext uri="{FF2B5EF4-FFF2-40B4-BE49-F238E27FC236}">
                <a16:creationId xmlns:a16="http://schemas.microsoft.com/office/drawing/2014/main" id="{1CCE0B55-44A4-418F-BB2C-63DE94DB7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6362" name="Oval 43">
            <a:extLst>
              <a:ext uri="{FF2B5EF4-FFF2-40B4-BE49-F238E27FC236}">
                <a16:creationId xmlns:a16="http://schemas.microsoft.com/office/drawing/2014/main" id="{82EDBDB2-D2B7-43CF-8B3F-3FB3AF7D7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6363" name="Oval 44">
            <a:extLst>
              <a:ext uri="{FF2B5EF4-FFF2-40B4-BE49-F238E27FC236}">
                <a16:creationId xmlns:a16="http://schemas.microsoft.com/office/drawing/2014/main" id="{CE94C155-D2F1-47DA-BFEE-A00DDB1C9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6364" name="Oval 45">
            <a:extLst>
              <a:ext uri="{FF2B5EF4-FFF2-40B4-BE49-F238E27FC236}">
                <a16:creationId xmlns:a16="http://schemas.microsoft.com/office/drawing/2014/main" id="{4FEEC02E-79C3-4704-B962-7E94A984A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6365" name="Oval 46">
            <a:extLst>
              <a:ext uri="{FF2B5EF4-FFF2-40B4-BE49-F238E27FC236}">
                <a16:creationId xmlns:a16="http://schemas.microsoft.com/office/drawing/2014/main" id="{3EA3A5A9-1AC5-4895-B36C-BBE611245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6366" name="Oval 47">
            <a:extLst>
              <a:ext uri="{FF2B5EF4-FFF2-40B4-BE49-F238E27FC236}">
                <a16:creationId xmlns:a16="http://schemas.microsoft.com/office/drawing/2014/main" id="{7264C8A5-E601-436C-8F86-E5C9A9358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6367" name="Oval 48">
            <a:extLst>
              <a:ext uri="{FF2B5EF4-FFF2-40B4-BE49-F238E27FC236}">
                <a16:creationId xmlns:a16="http://schemas.microsoft.com/office/drawing/2014/main" id="{1997A983-F04C-48ED-8696-FC3DDA622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6368" name="Oval 49">
            <a:extLst>
              <a:ext uri="{FF2B5EF4-FFF2-40B4-BE49-F238E27FC236}">
                <a16:creationId xmlns:a16="http://schemas.microsoft.com/office/drawing/2014/main" id="{791FED9C-2434-465A-9AA9-DFC0A9108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6369" name="AutoShape 5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ED3244D-A718-42D6-89E7-ECD2BC223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4388" y="6237288"/>
            <a:ext cx="363537" cy="407987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pic>
        <p:nvPicPr>
          <p:cNvPr id="56370" name="Picture 54" descr="caution_m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1DA7AE-1D6C-42CA-97E7-5ED8BCC27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2225675"/>
            <a:ext cx="15271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sound00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>
            <a:extLst>
              <a:ext uri="{FF2B5EF4-FFF2-40B4-BE49-F238E27FC236}">
                <a16:creationId xmlns:a16="http://schemas.microsoft.com/office/drawing/2014/main" id="{389C03F1-A217-4D2F-ACE0-0A19B354E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8371" name="AutoShape 4">
            <a:extLst>
              <a:ext uri="{FF2B5EF4-FFF2-40B4-BE49-F238E27FC236}">
                <a16:creationId xmlns:a16="http://schemas.microsoft.com/office/drawing/2014/main" id="{303E02B0-BAFD-4AD2-87B5-034A9B40B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8372" name="AutoShape 5">
            <a:extLst>
              <a:ext uri="{FF2B5EF4-FFF2-40B4-BE49-F238E27FC236}">
                <a16:creationId xmlns:a16="http://schemas.microsoft.com/office/drawing/2014/main" id="{C61FAC4A-C169-416C-BADE-EF937CEE6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8373" name="AutoShape 6">
            <a:extLst>
              <a:ext uri="{FF2B5EF4-FFF2-40B4-BE49-F238E27FC236}">
                <a16:creationId xmlns:a16="http://schemas.microsoft.com/office/drawing/2014/main" id="{D01C22C0-EF35-4D5A-9C22-BEBA62A42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8374" name="AutoShape 7">
            <a:extLst>
              <a:ext uri="{FF2B5EF4-FFF2-40B4-BE49-F238E27FC236}">
                <a16:creationId xmlns:a16="http://schemas.microsoft.com/office/drawing/2014/main" id="{EEEF2A69-A117-4D67-B481-F4D01BC8C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8375" name="Line 8">
            <a:extLst>
              <a:ext uri="{FF2B5EF4-FFF2-40B4-BE49-F238E27FC236}">
                <a16:creationId xmlns:a16="http://schemas.microsoft.com/office/drawing/2014/main" id="{5EC46A79-AFBF-4A4D-BE95-1028CE834D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58376" name="Line 9">
            <a:extLst>
              <a:ext uri="{FF2B5EF4-FFF2-40B4-BE49-F238E27FC236}">
                <a16:creationId xmlns:a16="http://schemas.microsoft.com/office/drawing/2014/main" id="{EEAEA8C3-7CBE-42EE-B247-2F2F79012C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58377" name="Line 10">
            <a:extLst>
              <a:ext uri="{FF2B5EF4-FFF2-40B4-BE49-F238E27FC236}">
                <a16:creationId xmlns:a16="http://schemas.microsoft.com/office/drawing/2014/main" id="{E84CE2E0-B632-44DA-897C-220A493130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58378" name="Line 11">
            <a:extLst>
              <a:ext uri="{FF2B5EF4-FFF2-40B4-BE49-F238E27FC236}">
                <a16:creationId xmlns:a16="http://schemas.microsoft.com/office/drawing/2014/main" id="{1D0E459F-2CB8-47AA-8E8B-D7998755B4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58379" name="Line 12">
            <a:extLst>
              <a:ext uri="{FF2B5EF4-FFF2-40B4-BE49-F238E27FC236}">
                <a16:creationId xmlns:a16="http://schemas.microsoft.com/office/drawing/2014/main" id="{FFE646EF-87F2-4AD2-BFAD-7FAE344850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58380" name="Line 13">
            <a:extLst>
              <a:ext uri="{FF2B5EF4-FFF2-40B4-BE49-F238E27FC236}">
                <a16:creationId xmlns:a16="http://schemas.microsoft.com/office/drawing/2014/main" id="{6DBA3492-196E-4A59-9F5C-0CD26153EE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58381" name="Oval 19">
            <a:extLst>
              <a:ext uri="{FF2B5EF4-FFF2-40B4-BE49-F238E27FC236}">
                <a16:creationId xmlns:a16="http://schemas.microsoft.com/office/drawing/2014/main" id="{F069C889-DB62-41F5-867C-64B90719E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8382" name="Rectangle 22">
            <a:extLst>
              <a:ext uri="{FF2B5EF4-FFF2-40B4-BE49-F238E27FC236}">
                <a16:creationId xmlns:a16="http://schemas.microsoft.com/office/drawing/2014/main" id="{D85F3589-75A9-42BA-B8C1-147013050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8383" name="Rectangle 29">
            <a:extLst>
              <a:ext uri="{FF2B5EF4-FFF2-40B4-BE49-F238E27FC236}">
                <a16:creationId xmlns:a16="http://schemas.microsoft.com/office/drawing/2014/main" id="{AA09E6F7-A257-4C6C-86A6-9FD018B8A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159861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8384" name="Text Box 23">
            <a:extLst>
              <a:ext uri="{FF2B5EF4-FFF2-40B4-BE49-F238E27FC236}">
                <a16:creationId xmlns:a16="http://schemas.microsoft.com/office/drawing/2014/main" id="{022820C6-60F8-4B74-AD45-0F9BE4E14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58385" name="Text Box 24">
            <a:extLst>
              <a:ext uri="{FF2B5EF4-FFF2-40B4-BE49-F238E27FC236}">
                <a16:creationId xmlns:a16="http://schemas.microsoft.com/office/drawing/2014/main" id="{E785A0FA-BC27-4C99-8928-91AE9AA7B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58386" name="Text Box 25">
            <a:extLst>
              <a:ext uri="{FF2B5EF4-FFF2-40B4-BE49-F238E27FC236}">
                <a16:creationId xmlns:a16="http://schemas.microsoft.com/office/drawing/2014/main" id="{037CBA89-1F06-4E4F-B3F1-FE9561BB5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58387" name="Text Box 26">
            <a:extLst>
              <a:ext uri="{FF2B5EF4-FFF2-40B4-BE49-F238E27FC236}">
                <a16:creationId xmlns:a16="http://schemas.microsoft.com/office/drawing/2014/main" id="{3F9CEBCE-E50E-4983-A95C-C80755826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58388" name="Text Box 27">
            <a:extLst>
              <a:ext uri="{FF2B5EF4-FFF2-40B4-BE49-F238E27FC236}">
                <a16:creationId xmlns:a16="http://schemas.microsoft.com/office/drawing/2014/main" id="{B664B2D3-6A60-4492-8026-D7EF788AD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58389" name="Text Box 28">
            <a:extLst>
              <a:ext uri="{FF2B5EF4-FFF2-40B4-BE49-F238E27FC236}">
                <a16:creationId xmlns:a16="http://schemas.microsoft.com/office/drawing/2014/main" id="{6E321279-7BDE-48EA-8DAA-250CBAAE6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58390" name="Text Box 30">
            <a:extLst>
              <a:ext uri="{FF2B5EF4-FFF2-40B4-BE49-F238E27FC236}">
                <a16:creationId xmlns:a16="http://schemas.microsoft.com/office/drawing/2014/main" id="{810D0F9E-515E-4AF4-8D8F-D58629014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58391" name="Text Box 31">
            <a:extLst>
              <a:ext uri="{FF2B5EF4-FFF2-40B4-BE49-F238E27FC236}">
                <a16:creationId xmlns:a16="http://schemas.microsoft.com/office/drawing/2014/main" id="{2134C26B-877F-4121-A3C1-551D54005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58392" name="Text Box 32">
            <a:extLst>
              <a:ext uri="{FF2B5EF4-FFF2-40B4-BE49-F238E27FC236}">
                <a16:creationId xmlns:a16="http://schemas.microsoft.com/office/drawing/2014/main" id="{AFB6B960-DB96-4F83-85D1-B6A9465CE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58393" name="Text Box 33">
            <a:extLst>
              <a:ext uri="{FF2B5EF4-FFF2-40B4-BE49-F238E27FC236}">
                <a16:creationId xmlns:a16="http://schemas.microsoft.com/office/drawing/2014/main" id="{988A41B8-C4C8-4E1D-BC7C-3F66BB62E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58394" name="Text Box 34">
            <a:extLst>
              <a:ext uri="{FF2B5EF4-FFF2-40B4-BE49-F238E27FC236}">
                <a16:creationId xmlns:a16="http://schemas.microsoft.com/office/drawing/2014/main" id="{2DE7536C-5CD8-4A44-8D88-0B150A8E4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8395" name="Text Box 35">
            <a:extLst>
              <a:ext uri="{FF2B5EF4-FFF2-40B4-BE49-F238E27FC236}">
                <a16:creationId xmlns:a16="http://schemas.microsoft.com/office/drawing/2014/main" id="{297103FB-7B3F-498A-8928-02779D04C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58396" name="Text Box 36">
            <a:extLst>
              <a:ext uri="{FF2B5EF4-FFF2-40B4-BE49-F238E27FC236}">
                <a16:creationId xmlns:a16="http://schemas.microsoft.com/office/drawing/2014/main" id="{2D7B7A84-5942-4046-B54A-A7E949EF0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58397" name="Text Box 37">
            <a:extLst>
              <a:ext uri="{FF2B5EF4-FFF2-40B4-BE49-F238E27FC236}">
                <a16:creationId xmlns:a16="http://schemas.microsoft.com/office/drawing/2014/main" id="{DDF02362-8732-4F13-A922-BEA2C7A13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58398" name="Text Box 38">
            <a:extLst>
              <a:ext uri="{FF2B5EF4-FFF2-40B4-BE49-F238E27FC236}">
                <a16:creationId xmlns:a16="http://schemas.microsoft.com/office/drawing/2014/main" id="{46EC699F-F87A-4B41-8C30-5813178E9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8399" name="Text Box 39">
            <a:extLst>
              <a:ext uri="{FF2B5EF4-FFF2-40B4-BE49-F238E27FC236}">
                <a16:creationId xmlns:a16="http://schemas.microsoft.com/office/drawing/2014/main" id="{74C6C381-CC36-42AE-AE64-C2110DE3D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 Million</a:t>
            </a:r>
          </a:p>
        </p:txBody>
      </p:sp>
      <p:sp>
        <p:nvSpPr>
          <p:cNvPr id="58400" name="Text Box 40">
            <a:extLst>
              <a:ext uri="{FF2B5EF4-FFF2-40B4-BE49-F238E27FC236}">
                <a16:creationId xmlns:a16="http://schemas.microsoft.com/office/drawing/2014/main" id="{D4752D7B-0506-4905-B54A-209F8FF81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$500,000</a:t>
            </a:r>
          </a:p>
        </p:txBody>
      </p:sp>
      <p:sp>
        <p:nvSpPr>
          <p:cNvPr id="58401" name="Text Box 41">
            <a:extLst>
              <a:ext uri="{FF2B5EF4-FFF2-40B4-BE49-F238E27FC236}">
                <a16:creationId xmlns:a16="http://schemas.microsoft.com/office/drawing/2014/main" id="{B9ADAF5B-0537-45AA-8B2D-EFFA8C9CD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$250,000</a:t>
            </a:r>
          </a:p>
        </p:txBody>
      </p:sp>
      <p:sp>
        <p:nvSpPr>
          <p:cNvPr id="58402" name="Text Box 42">
            <a:extLst>
              <a:ext uri="{FF2B5EF4-FFF2-40B4-BE49-F238E27FC236}">
                <a16:creationId xmlns:a16="http://schemas.microsoft.com/office/drawing/2014/main" id="{07CE3196-21CD-43D0-B97F-0E1BC47D3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$125,000</a:t>
            </a:r>
          </a:p>
        </p:txBody>
      </p:sp>
      <p:sp>
        <p:nvSpPr>
          <p:cNvPr id="58403" name="Text Box 43">
            <a:extLst>
              <a:ext uri="{FF2B5EF4-FFF2-40B4-BE49-F238E27FC236}">
                <a16:creationId xmlns:a16="http://schemas.microsoft.com/office/drawing/2014/main" id="{A2F162EC-1324-4A1B-837D-3F22C54DF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$64,000</a:t>
            </a:r>
          </a:p>
        </p:txBody>
      </p:sp>
      <p:sp>
        <p:nvSpPr>
          <p:cNvPr id="58404" name="Text Box 44">
            <a:extLst>
              <a:ext uri="{FF2B5EF4-FFF2-40B4-BE49-F238E27FC236}">
                <a16:creationId xmlns:a16="http://schemas.microsoft.com/office/drawing/2014/main" id="{BC2C3F20-E65E-451F-BF62-49A7FB835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$32,000</a:t>
            </a:r>
          </a:p>
        </p:txBody>
      </p:sp>
      <p:sp>
        <p:nvSpPr>
          <p:cNvPr id="58405" name="Text Box 45">
            <a:extLst>
              <a:ext uri="{FF2B5EF4-FFF2-40B4-BE49-F238E27FC236}">
                <a16:creationId xmlns:a16="http://schemas.microsoft.com/office/drawing/2014/main" id="{A9790A45-D1D9-46C4-AB17-4DE0CE042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$16,000</a:t>
            </a:r>
          </a:p>
        </p:txBody>
      </p:sp>
      <p:sp>
        <p:nvSpPr>
          <p:cNvPr id="58406" name="Text Box 46">
            <a:extLst>
              <a:ext uri="{FF2B5EF4-FFF2-40B4-BE49-F238E27FC236}">
                <a16:creationId xmlns:a16="http://schemas.microsoft.com/office/drawing/2014/main" id="{EFBCC377-9D33-455F-9C25-7C9E7E816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$8,000</a:t>
            </a:r>
          </a:p>
        </p:txBody>
      </p:sp>
      <p:sp>
        <p:nvSpPr>
          <p:cNvPr id="58407" name="Text Box 47">
            <a:extLst>
              <a:ext uri="{FF2B5EF4-FFF2-40B4-BE49-F238E27FC236}">
                <a16:creationId xmlns:a16="http://schemas.microsoft.com/office/drawing/2014/main" id="{6C9BCE5E-35F8-4255-93D5-73481B2B3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$4,000</a:t>
            </a:r>
          </a:p>
        </p:txBody>
      </p:sp>
      <p:sp>
        <p:nvSpPr>
          <p:cNvPr id="58408" name="Text Box 48">
            <a:extLst>
              <a:ext uri="{FF2B5EF4-FFF2-40B4-BE49-F238E27FC236}">
                <a16:creationId xmlns:a16="http://schemas.microsoft.com/office/drawing/2014/main" id="{AD641C77-99DE-42D8-8FC8-B14206588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$2,000</a:t>
            </a:r>
          </a:p>
        </p:txBody>
      </p:sp>
      <p:sp>
        <p:nvSpPr>
          <p:cNvPr id="58409" name="Text Box 49">
            <a:extLst>
              <a:ext uri="{FF2B5EF4-FFF2-40B4-BE49-F238E27FC236}">
                <a16:creationId xmlns:a16="http://schemas.microsoft.com/office/drawing/2014/main" id="{BD3F8A26-15FD-47FB-9F27-EC6F10ABB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$1,000</a:t>
            </a:r>
          </a:p>
        </p:txBody>
      </p:sp>
      <p:sp>
        <p:nvSpPr>
          <p:cNvPr id="58410" name="Text Box 50">
            <a:extLst>
              <a:ext uri="{FF2B5EF4-FFF2-40B4-BE49-F238E27FC236}">
                <a16:creationId xmlns:a16="http://schemas.microsoft.com/office/drawing/2014/main" id="{3EEDD770-AD17-4592-B47D-89C067230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</a:t>
            </a:r>
          </a:p>
        </p:txBody>
      </p:sp>
      <p:sp>
        <p:nvSpPr>
          <p:cNvPr id="58411" name="Text Box 51">
            <a:extLst>
              <a:ext uri="{FF2B5EF4-FFF2-40B4-BE49-F238E27FC236}">
                <a16:creationId xmlns:a16="http://schemas.microsoft.com/office/drawing/2014/main" id="{FA170F5E-36E5-40CD-8B16-2B015F1F7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$300</a:t>
            </a:r>
          </a:p>
        </p:txBody>
      </p:sp>
      <p:sp>
        <p:nvSpPr>
          <p:cNvPr id="58412" name="Text Box 52">
            <a:extLst>
              <a:ext uri="{FF2B5EF4-FFF2-40B4-BE49-F238E27FC236}">
                <a16:creationId xmlns:a16="http://schemas.microsoft.com/office/drawing/2014/main" id="{EA1D9F50-3A11-478F-B01A-9628B866C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$200</a:t>
            </a:r>
          </a:p>
        </p:txBody>
      </p:sp>
      <p:sp>
        <p:nvSpPr>
          <p:cNvPr id="58413" name="Text Box 53">
            <a:extLst>
              <a:ext uri="{FF2B5EF4-FFF2-40B4-BE49-F238E27FC236}">
                <a16:creationId xmlns:a16="http://schemas.microsoft.com/office/drawing/2014/main" id="{08CD18EB-15BB-4D10-8C80-7E710F0A1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$100</a:t>
            </a:r>
          </a:p>
        </p:txBody>
      </p:sp>
      <p:sp>
        <p:nvSpPr>
          <p:cNvPr id="58414" name="Oval 54">
            <a:extLst>
              <a:ext uri="{FF2B5EF4-FFF2-40B4-BE49-F238E27FC236}">
                <a16:creationId xmlns:a16="http://schemas.microsoft.com/office/drawing/2014/main" id="{C1E49038-7FDB-483C-A959-448425F6D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8415" name="Oval 55">
            <a:extLst>
              <a:ext uri="{FF2B5EF4-FFF2-40B4-BE49-F238E27FC236}">
                <a16:creationId xmlns:a16="http://schemas.microsoft.com/office/drawing/2014/main" id="{BD39ADAC-9FB4-469B-B627-6F0FED14F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8416" name="Oval 56">
            <a:extLst>
              <a:ext uri="{FF2B5EF4-FFF2-40B4-BE49-F238E27FC236}">
                <a16:creationId xmlns:a16="http://schemas.microsoft.com/office/drawing/2014/main" id="{0D675D49-2B16-4355-BEA8-24D5B7686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8417" name="Oval 57">
            <a:extLst>
              <a:ext uri="{FF2B5EF4-FFF2-40B4-BE49-F238E27FC236}">
                <a16:creationId xmlns:a16="http://schemas.microsoft.com/office/drawing/2014/main" id="{1E749DF6-CA6E-4288-A724-ADC297B50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8418" name="Oval 58">
            <a:extLst>
              <a:ext uri="{FF2B5EF4-FFF2-40B4-BE49-F238E27FC236}">
                <a16:creationId xmlns:a16="http://schemas.microsoft.com/office/drawing/2014/main" id="{65F9C302-2011-4CF2-8EBD-FFDD8ED3B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8419" name="Oval 59">
            <a:extLst>
              <a:ext uri="{FF2B5EF4-FFF2-40B4-BE49-F238E27FC236}">
                <a16:creationId xmlns:a16="http://schemas.microsoft.com/office/drawing/2014/main" id="{79644597-BF27-4A41-AC7D-0DAA28FF0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8420" name="Oval 60">
            <a:extLst>
              <a:ext uri="{FF2B5EF4-FFF2-40B4-BE49-F238E27FC236}">
                <a16:creationId xmlns:a16="http://schemas.microsoft.com/office/drawing/2014/main" id="{9A91F216-C68A-4F56-9736-6C8742D90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8421" name="Oval 61">
            <a:extLst>
              <a:ext uri="{FF2B5EF4-FFF2-40B4-BE49-F238E27FC236}">
                <a16:creationId xmlns:a16="http://schemas.microsoft.com/office/drawing/2014/main" id="{25638CA4-F4B9-437D-95E4-57AB4F0BD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8422" name="Oval 62">
            <a:extLst>
              <a:ext uri="{FF2B5EF4-FFF2-40B4-BE49-F238E27FC236}">
                <a16:creationId xmlns:a16="http://schemas.microsoft.com/office/drawing/2014/main" id="{91707F5D-2B96-4CC1-9DB1-64BFBA407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8423" name="Oval 63">
            <a:extLst>
              <a:ext uri="{FF2B5EF4-FFF2-40B4-BE49-F238E27FC236}">
                <a16:creationId xmlns:a16="http://schemas.microsoft.com/office/drawing/2014/main" id="{8F4E7CA8-0341-4F8A-96E9-25FF8EDCE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Arial" panose="020B0604020202020204" pitchFamily="34" charset="0"/>
            </a:endParaRPr>
          </a:p>
        </p:txBody>
      </p:sp>
      <p:sp>
        <p:nvSpPr>
          <p:cNvPr id="58424" name="Oval 64">
            <a:extLst>
              <a:ext uri="{FF2B5EF4-FFF2-40B4-BE49-F238E27FC236}">
                <a16:creationId xmlns:a16="http://schemas.microsoft.com/office/drawing/2014/main" id="{FE1F1FE1-0F78-4126-884A-CFC00D98A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8425" name="Oval 65">
            <a:extLst>
              <a:ext uri="{FF2B5EF4-FFF2-40B4-BE49-F238E27FC236}">
                <a16:creationId xmlns:a16="http://schemas.microsoft.com/office/drawing/2014/main" id="{B5ADB88E-B955-42AD-B30D-BE196702B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8426" name="Oval 66">
            <a:extLst>
              <a:ext uri="{FF2B5EF4-FFF2-40B4-BE49-F238E27FC236}">
                <a16:creationId xmlns:a16="http://schemas.microsoft.com/office/drawing/2014/main" id="{351C267B-43B5-4533-9AB6-44B2DAEA8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8427" name="Oval 67">
            <a:extLst>
              <a:ext uri="{FF2B5EF4-FFF2-40B4-BE49-F238E27FC236}">
                <a16:creationId xmlns:a16="http://schemas.microsoft.com/office/drawing/2014/main" id="{B75F7550-975F-4686-A65B-BB71F7B96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8428" name="Oval 68">
            <a:extLst>
              <a:ext uri="{FF2B5EF4-FFF2-40B4-BE49-F238E27FC236}">
                <a16:creationId xmlns:a16="http://schemas.microsoft.com/office/drawing/2014/main" id="{80DEAF10-3964-4B1D-B9DD-D57B7CEA0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8429" name="AutoShape 70">
            <a:extLst>
              <a:ext uri="{FF2B5EF4-FFF2-40B4-BE49-F238E27FC236}">
                <a16:creationId xmlns:a16="http://schemas.microsoft.com/office/drawing/2014/main" id="{90E2F693-9FB2-4C1F-8264-760AF253512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8430" name="Oval 71">
            <a:extLst>
              <a:ext uri="{FF2B5EF4-FFF2-40B4-BE49-F238E27FC236}">
                <a16:creationId xmlns:a16="http://schemas.microsoft.com/office/drawing/2014/main" id="{9DB35CEA-F09A-4CAB-B2BD-7E833BAE2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8431" name="AutoShape 72">
            <a:extLst>
              <a:ext uri="{FF2B5EF4-FFF2-40B4-BE49-F238E27FC236}">
                <a16:creationId xmlns:a16="http://schemas.microsoft.com/office/drawing/2014/main" id="{40E0C936-FF64-4DD1-9B37-DB9256E64F5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8432" name="Oval 73">
            <a:extLst>
              <a:ext uri="{FF2B5EF4-FFF2-40B4-BE49-F238E27FC236}">
                <a16:creationId xmlns:a16="http://schemas.microsoft.com/office/drawing/2014/main" id="{4E040AA1-7536-4388-BF24-5437AD0FF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8433" name="AutoShape 74">
            <a:extLst>
              <a:ext uri="{FF2B5EF4-FFF2-40B4-BE49-F238E27FC236}">
                <a16:creationId xmlns:a16="http://schemas.microsoft.com/office/drawing/2014/main" id="{09A7E429-DCB6-4BB4-A4BB-B92D213EE15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8434" name="Oval 75">
            <a:extLst>
              <a:ext uri="{FF2B5EF4-FFF2-40B4-BE49-F238E27FC236}">
                <a16:creationId xmlns:a16="http://schemas.microsoft.com/office/drawing/2014/main" id="{D85B47A7-7A49-49B4-AD45-80C6E3F0F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6709" name="AutoShape 85">
            <a:extLst>
              <a:ext uri="{FF2B5EF4-FFF2-40B4-BE49-F238E27FC236}">
                <a16:creationId xmlns:a16="http://schemas.microsoft.com/office/drawing/2014/main" id="{991132E8-89B6-4F66-BD4C-C384A8B70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" y="1665288"/>
            <a:ext cx="4478338" cy="914400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ar-SA" altLang="he-IL" b="1" dirty="0">
                <a:latin typeface="Arial" panose="020B0604020202020204" pitchFamily="34" charset="0"/>
              </a:rPr>
              <a:t> تعتبر متبرع عام </a:t>
            </a:r>
            <a:r>
              <a:rPr lang="en-US" altLang="he-IL" b="1" dirty="0">
                <a:latin typeface="Arial" panose="020B0604020202020204" pitchFamily="34" charset="0"/>
              </a:rPr>
              <a:t>O </a:t>
            </a:r>
            <a:r>
              <a:rPr lang="ar-SA" altLang="he-IL" b="1" dirty="0">
                <a:latin typeface="Arial" panose="020B0604020202020204" pitchFamily="34" charset="0"/>
              </a:rPr>
              <a:t>الفصيلة</a:t>
            </a:r>
            <a:r>
              <a:rPr lang="en-US" altLang="he-IL" b="1" dirty="0">
                <a:latin typeface="Arial" panose="020B0604020202020204" pitchFamily="34" charset="0"/>
              </a:rPr>
              <a:t>  </a:t>
            </a:r>
            <a:r>
              <a:rPr lang="he-IL" altLang="he-IL" b="1" dirty="0">
                <a:latin typeface="Arial" panose="020B0604020202020204" pitchFamily="34" charset="0"/>
              </a:rPr>
              <a:t>:</a:t>
            </a:r>
            <a:endParaRPr lang="en-US" altLang="he-IL" b="1" dirty="0">
              <a:latin typeface="Arial" panose="020B0604020202020204" pitchFamily="34" charset="0"/>
            </a:endParaRPr>
          </a:p>
        </p:txBody>
      </p:sp>
      <p:sp>
        <p:nvSpPr>
          <p:cNvPr id="26714" name="Text Box 90">
            <a:hlinkClick r:id="rId4" action="ppaction://hlinksldjump"/>
            <a:extLst>
              <a:ext uri="{FF2B5EF4-FFF2-40B4-BE49-F238E27FC236}">
                <a16:creationId xmlns:a16="http://schemas.microsoft.com/office/drawing/2014/main" id="{2AACB854-04CD-459A-808F-1A707BD3E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" y="494665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SA" altLang="he-IL" sz="1600" b="1" dirty="0">
                <a:solidFill>
                  <a:srgbClr val="FFCC00"/>
                </a:solidFill>
                <a:latin typeface="Arial" panose="020B0604020202020204" pitchFamily="34" charset="0"/>
              </a:rPr>
              <a:t>  </a:t>
            </a:r>
            <a:r>
              <a:rPr lang="ar-AE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ج. </a:t>
            </a:r>
            <a:r>
              <a:rPr lang="ar-SA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صحيح</a:t>
            </a:r>
            <a:endParaRPr lang="en-US" altLang="he-IL" sz="2400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26715" name="Text Box 91">
            <a:hlinkClick r:id="rId5" action="ppaction://hlinksldjump"/>
            <a:extLst>
              <a:ext uri="{FF2B5EF4-FFF2-40B4-BE49-F238E27FC236}">
                <a16:creationId xmlns:a16="http://schemas.microsoft.com/office/drawing/2014/main" id="{2368C330-363F-4EDF-99E4-6833BB09A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663" y="4921250"/>
            <a:ext cx="35671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أ</a:t>
            </a:r>
            <a:r>
              <a:rPr lang="he-IL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. </a:t>
            </a:r>
            <a:r>
              <a:rPr lang="ar-SA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خطا</a:t>
            </a:r>
            <a:br>
              <a:rPr lang="en-US" altLang="he-IL" sz="1600" b="1" dirty="0">
                <a:solidFill>
                  <a:srgbClr val="FFCC00"/>
                </a:solidFill>
                <a:latin typeface="Arial" panose="020B0604020202020204" pitchFamily="34" charset="0"/>
              </a:rPr>
            </a:br>
            <a:r>
              <a:rPr lang="he-IL" altLang="he-IL" sz="1600" b="1" dirty="0">
                <a:solidFill>
                  <a:srgbClr val="FFCC00"/>
                </a:solidFill>
                <a:latin typeface="Arial" panose="020B0604020202020204" pitchFamily="34" charset="0"/>
              </a:rPr>
              <a:t>    </a:t>
            </a:r>
            <a:endParaRPr lang="en-US" altLang="he-IL" sz="1600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26716" name="Text Box 92">
            <a:hlinkClick r:id="rId5" action="ppaction://hlinksldjump"/>
            <a:extLst>
              <a:ext uri="{FF2B5EF4-FFF2-40B4-BE49-F238E27FC236}">
                <a16:creationId xmlns:a16="http://schemas.microsoft.com/office/drawing/2014/main" id="{2203DE6B-A996-4859-A8C5-B14C86CBD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663" y="5934075"/>
            <a:ext cx="3657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ب</a:t>
            </a:r>
            <a:r>
              <a:rPr lang="he-IL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. </a:t>
            </a:r>
            <a:r>
              <a:rPr lang="ar-SA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من الممكن</a:t>
            </a:r>
            <a:br>
              <a:rPr lang="en-US" altLang="he-IL" sz="1600" b="1" dirty="0">
                <a:solidFill>
                  <a:srgbClr val="FFCC00"/>
                </a:solidFill>
                <a:latin typeface="Arial" panose="020B0604020202020204" pitchFamily="34" charset="0"/>
              </a:rPr>
            </a:br>
            <a:r>
              <a:rPr lang="he-IL" altLang="he-IL" sz="1600" b="1" dirty="0">
                <a:solidFill>
                  <a:srgbClr val="FFCC00"/>
                </a:solidFill>
                <a:latin typeface="Arial" panose="020B0604020202020204" pitchFamily="34" charset="0"/>
              </a:rPr>
              <a:t>    </a:t>
            </a:r>
            <a:endParaRPr lang="en-US" altLang="he-IL" sz="1600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26717" name="Text Box 93">
            <a:hlinkClick r:id="rId5" action="ppaction://hlinksldjump"/>
            <a:extLst>
              <a:ext uri="{FF2B5EF4-FFF2-40B4-BE49-F238E27FC236}">
                <a16:creationId xmlns:a16="http://schemas.microsoft.com/office/drawing/2014/main" id="{E4C40D10-6D04-4BB0-A3D6-EE3F0C21C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56325"/>
            <a:ext cx="399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SA" altLang="he-IL" sz="1600" b="1" dirty="0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ar-AE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د</a:t>
            </a:r>
            <a:r>
              <a:rPr lang="he-IL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ar-SA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الحالات</a:t>
            </a:r>
            <a:endParaRPr lang="en-US" altLang="he-IL" sz="2400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>
    <p:sndAc>
      <p:stSnd>
        <p:snd r:embed="rId3" name="sound00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09" grpId="0" animBg="1" autoUpdateAnimBg="0"/>
      <p:bldP spid="26714" grpId="0"/>
      <p:bldP spid="26715" grpId="0"/>
      <p:bldP spid="26716" grpId="0" autoUpdateAnimBg="0"/>
      <p:bldP spid="26717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>
            <a:extLst>
              <a:ext uri="{FF2B5EF4-FFF2-40B4-BE49-F238E27FC236}">
                <a16:creationId xmlns:a16="http://schemas.microsoft.com/office/drawing/2014/main" id="{3EA24288-37E3-4E05-8E20-5B730457BF89}"/>
              </a:ext>
            </a:extLst>
          </p:cNvPr>
          <p:cNvSpPr txBox="1">
            <a:spLocks noChangeArrowheads="1"/>
          </p:cNvSpPr>
          <p:nvPr/>
        </p:nvSpPr>
        <p:spPr bwMode="auto">
          <a:xfrm rot="299">
            <a:off x="755650" y="2352675"/>
            <a:ext cx="7851775" cy="109855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sz="6600" b="1">
                <a:solidFill>
                  <a:srgbClr val="FFCC00"/>
                </a:solidFill>
                <a:latin typeface="Arial" panose="020B0604020202020204" pitchFamily="34" charset="0"/>
              </a:rPr>
              <a:t>لقد فزتم</a:t>
            </a:r>
            <a:r>
              <a:rPr lang="he-IL" altLang="he-IL" sz="6600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ar-AE" altLang="he-IL" sz="6600" b="1">
                <a:solidFill>
                  <a:srgbClr val="FFCC00"/>
                </a:solidFill>
                <a:latin typeface="Arial" panose="020B0604020202020204" pitchFamily="34" charset="0"/>
              </a:rPr>
              <a:t>ب</a:t>
            </a:r>
            <a:r>
              <a:rPr lang="ar-SA" altLang="he-IL" sz="6600" b="1">
                <a:solidFill>
                  <a:srgbClr val="FFCC00"/>
                </a:solidFill>
                <a:latin typeface="Arial" panose="020B0604020202020204" pitchFamily="34" charset="0"/>
              </a:rPr>
              <a:t>ـ</a:t>
            </a:r>
            <a:r>
              <a:rPr lang="he-IL" altLang="he-IL" sz="6600" b="1">
                <a:solidFill>
                  <a:srgbClr val="FFCC00"/>
                </a:solidFill>
                <a:latin typeface="Arial" panose="020B0604020202020204" pitchFamily="34" charset="0"/>
              </a:rPr>
              <a:t> 32,000$</a:t>
            </a:r>
            <a:endParaRPr lang="en-US" altLang="he-IL" sz="6600" b="1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7" name="Text Box 9">
            <a:extLst>
              <a:ext uri="{FF2B5EF4-FFF2-40B4-BE49-F238E27FC236}">
                <a16:creationId xmlns:a16="http://schemas.microsoft.com/office/drawing/2014/main" id="{71817F18-DC9B-44E9-A198-F9D67AE3A4AD}"/>
              </a:ext>
            </a:extLst>
          </p:cNvPr>
          <p:cNvSpPr txBox="1">
            <a:spLocks noChangeArrowheads="1"/>
          </p:cNvSpPr>
          <p:nvPr/>
        </p:nvSpPr>
        <p:spPr bwMode="auto">
          <a:xfrm rot="299">
            <a:off x="842963" y="1054100"/>
            <a:ext cx="78517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sz="6000" b="1">
                <a:solidFill>
                  <a:srgbClr val="FFCC00"/>
                </a:solidFill>
                <a:latin typeface="Arial" panose="020B0604020202020204" pitchFamily="34" charset="0"/>
              </a:rPr>
              <a:t>احسنتم</a:t>
            </a:r>
            <a:r>
              <a:rPr lang="he-IL" altLang="he-IL" sz="6000" b="1">
                <a:solidFill>
                  <a:srgbClr val="FFCC00"/>
                </a:solidFill>
                <a:latin typeface="Arial" panose="020B0604020202020204" pitchFamily="34" charset="0"/>
              </a:rPr>
              <a:t>!</a:t>
            </a:r>
            <a:endParaRPr lang="en-US" altLang="he-IL" sz="6000" b="1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0" name="AutoShape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1B8625F-0640-4717-AB0D-DAA72900D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6763" y="6218238"/>
            <a:ext cx="420687" cy="41751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pic>
        <p:nvPicPr>
          <p:cNvPr id="60421" name="Picture 13" descr="caution_m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327C75C-5796-4362-9569-5F42762E7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3959225"/>
            <a:ext cx="15271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25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utoUpdateAnimBg="0"/>
      <p:bldP spid="37897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>
            <a:extLst>
              <a:ext uri="{FF2B5EF4-FFF2-40B4-BE49-F238E27FC236}">
                <a16:creationId xmlns:a16="http://schemas.microsoft.com/office/drawing/2014/main" id="{17BC97DE-A0B9-480D-84D4-71C3AA656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3434150D-AA43-4845-846B-72D8F245A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241300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2468" name="Text Box 5">
            <a:extLst>
              <a:ext uri="{FF2B5EF4-FFF2-40B4-BE49-F238E27FC236}">
                <a16:creationId xmlns:a16="http://schemas.microsoft.com/office/drawing/2014/main" id="{E526378E-379F-4BBA-AA1E-A01875341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9" name="Text Box 6">
            <a:extLst>
              <a:ext uri="{FF2B5EF4-FFF2-40B4-BE49-F238E27FC236}">
                <a16:creationId xmlns:a16="http://schemas.microsoft.com/office/drawing/2014/main" id="{878D141A-203C-48AC-871F-D11F262B5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70" name="Text Box 7">
            <a:extLst>
              <a:ext uri="{FF2B5EF4-FFF2-40B4-BE49-F238E27FC236}">
                <a16:creationId xmlns:a16="http://schemas.microsoft.com/office/drawing/2014/main" id="{956C52C2-DCC2-4479-B8C1-E6F86EE16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71" name="Text Box 8">
            <a:extLst>
              <a:ext uri="{FF2B5EF4-FFF2-40B4-BE49-F238E27FC236}">
                <a16:creationId xmlns:a16="http://schemas.microsoft.com/office/drawing/2014/main" id="{39406109-16C8-4E0F-9589-1318740D6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72" name="Text Box 9">
            <a:extLst>
              <a:ext uri="{FF2B5EF4-FFF2-40B4-BE49-F238E27FC236}">
                <a16:creationId xmlns:a16="http://schemas.microsoft.com/office/drawing/2014/main" id="{6D35E191-EFA6-40D8-87F7-312AEA90D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73" name="Text Box 10">
            <a:extLst>
              <a:ext uri="{FF2B5EF4-FFF2-40B4-BE49-F238E27FC236}">
                <a16:creationId xmlns:a16="http://schemas.microsoft.com/office/drawing/2014/main" id="{212DE58D-DFFB-4139-89FA-5FAD93119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74" name="Text Box 11">
            <a:extLst>
              <a:ext uri="{FF2B5EF4-FFF2-40B4-BE49-F238E27FC236}">
                <a16:creationId xmlns:a16="http://schemas.microsoft.com/office/drawing/2014/main" id="{F13814E2-D731-4D5F-8183-842A8789C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75" name="Text Box 12">
            <a:extLst>
              <a:ext uri="{FF2B5EF4-FFF2-40B4-BE49-F238E27FC236}">
                <a16:creationId xmlns:a16="http://schemas.microsoft.com/office/drawing/2014/main" id="{76811055-3519-462F-963E-B9920775F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76" name="Text Box 13">
            <a:extLst>
              <a:ext uri="{FF2B5EF4-FFF2-40B4-BE49-F238E27FC236}">
                <a16:creationId xmlns:a16="http://schemas.microsoft.com/office/drawing/2014/main" id="{15FB22DF-1353-4ACD-AF55-CA751B03A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77" name="Text Box 14">
            <a:extLst>
              <a:ext uri="{FF2B5EF4-FFF2-40B4-BE49-F238E27FC236}">
                <a16:creationId xmlns:a16="http://schemas.microsoft.com/office/drawing/2014/main" id="{FE845435-CD64-40BF-BC5E-ADDD1DC18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78" name="Text Box 15">
            <a:extLst>
              <a:ext uri="{FF2B5EF4-FFF2-40B4-BE49-F238E27FC236}">
                <a16:creationId xmlns:a16="http://schemas.microsoft.com/office/drawing/2014/main" id="{87EEE301-56F9-41F2-88CD-8A71F21CA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62479" name="Text Box 16">
            <a:extLst>
              <a:ext uri="{FF2B5EF4-FFF2-40B4-BE49-F238E27FC236}">
                <a16:creationId xmlns:a16="http://schemas.microsoft.com/office/drawing/2014/main" id="{A93ABB7D-BB5A-4A40-A6E0-FD1666095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80" name="Text Box 17">
            <a:extLst>
              <a:ext uri="{FF2B5EF4-FFF2-40B4-BE49-F238E27FC236}">
                <a16:creationId xmlns:a16="http://schemas.microsoft.com/office/drawing/2014/main" id="{48718B0B-F813-49A0-9A62-4629C992C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81" name="Text Box 18">
            <a:extLst>
              <a:ext uri="{FF2B5EF4-FFF2-40B4-BE49-F238E27FC236}">
                <a16:creationId xmlns:a16="http://schemas.microsoft.com/office/drawing/2014/main" id="{2F2887D5-BC8D-4B79-BA0F-2E100068C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82" name="Text Box 19">
            <a:extLst>
              <a:ext uri="{FF2B5EF4-FFF2-40B4-BE49-F238E27FC236}">
                <a16:creationId xmlns:a16="http://schemas.microsoft.com/office/drawing/2014/main" id="{33612367-6126-40CD-BE21-AED31E603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83" name="Text Box 20">
            <a:extLst>
              <a:ext uri="{FF2B5EF4-FFF2-40B4-BE49-F238E27FC236}">
                <a16:creationId xmlns:a16="http://schemas.microsoft.com/office/drawing/2014/main" id="{0EEFEB0F-D93B-4A78-B182-48C84196D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84" name="Text Box 21">
            <a:extLst>
              <a:ext uri="{FF2B5EF4-FFF2-40B4-BE49-F238E27FC236}">
                <a16:creationId xmlns:a16="http://schemas.microsoft.com/office/drawing/2014/main" id="{06281A00-5047-4D13-9D99-81E72EFAC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85" name="Text Box 22">
            <a:extLst>
              <a:ext uri="{FF2B5EF4-FFF2-40B4-BE49-F238E27FC236}">
                <a16:creationId xmlns:a16="http://schemas.microsoft.com/office/drawing/2014/main" id="{26D7E361-93DA-4A24-95AE-9C1A1C57B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86" name="Text Box 23">
            <a:extLst>
              <a:ext uri="{FF2B5EF4-FFF2-40B4-BE49-F238E27FC236}">
                <a16:creationId xmlns:a16="http://schemas.microsoft.com/office/drawing/2014/main" id="{896F23C6-DCBD-4817-950F-E73A53AAE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87" name="Text Box 24">
            <a:extLst>
              <a:ext uri="{FF2B5EF4-FFF2-40B4-BE49-F238E27FC236}">
                <a16:creationId xmlns:a16="http://schemas.microsoft.com/office/drawing/2014/main" id="{E0576A3F-7FD5-4E98-A417-1E5D41458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88" name="Text Box 25">
            <a:extLst>
              <a:ext uri="{FF2B5EF4-FFF2-40B4-BE49-F238E27FC236}">
                <a16:creationId xmlns:a16="http://schemas.microsoft.com/office/drawing/2014/main" id="{F4CA7A60-79D1-4F2B-96FC-32E586B9E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89" name="Text Box 26">
            <a:extLst>
              <a:ext uri="{FF2B5EF4-FFF2-40B4-BE49-F238E27FC236}">
                <a16:creationId xmlns:a16="http://schemas.microsoft.com/office/drawing/2014/main" id="{AD13E51D-EEC9-4667-AFEE-4F769C3D7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90" name="Text Box 27">
            <a:extLst>
              <a:ext uri="{FF2B5EF4-FFF2-40B4-BE49-F238E27FC236}">
                <a16:creationId xmlns:a16="http://schemas.microsoft.com/office/drawing/2014/main" id="{0216BCD5-1871-451D-ACF7-9C5D3601B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91" name="Text Box 28">
            <a:extLst>
              <a:ext uri="{FF2B5EF4-FFF2-40B4-BE49-F238E27FC236}">
                <a16:creationId xmlns:a16="http://schemas.microsoft.com/office/drawing/2014/main" id="{0F0B55F0-BA49-468E-A316-F189FE880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92" name="Text Box 29">
            <a:extLst>
              <a:ext uri="{FF2B5EF4-FFF2-40B4-BE49-F238E27FC236}">
                <a16:creationId xmlns:a16="http://schemas.microsoft.com/office/drawing/2014/main" id="{B78F0BE1-2FBE-493B-80D4-9D4DB6BEC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93" name="Text Box 30">
            <a:extLst>
              <a:ext uri="{FF2B5EF4-FFF2-40B4-BE49-F238E27FC236}">
                <a16:creationId xmlns:a16="http://schemas.microsoft.com/office/drawing/2014/main" id="{808E4F2D-F581-4E3F-98CC-46C710450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$1,000</a:t>
            </a:r>
          </a:p>
        </p:txBody>
      </p:sp>
      <p:sp>
        <p:nvSpPr>
          <p:cNvPr id="62494" name="Text Box 31">
            <a:extLst>
              <a:ext uri="{FF2B5EF4-FFF2-40B4-BE49-F238E27FC236}">
                <a16:creationId xmlns:a16="http://schemas.microsoft.com/office/drawing/2014/main" id="{8F61786F-4DD9-409D-AE49-ECFA7504D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95" name="Text Box 32">
            <a:extLst>
              <a:ext uri="{FF2B5EF4-FFF2-40B4-BE49-F238E27FC236}">
                <a16:creationId xmlns:a16="http://schemas.microsoft.com/office/drawing/2014/main" id="{26C5E002-B0E4-40E7-9F94-91BC5D2BF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96" name="Text Box 33">
            <a:extLst>
              <a:ext uri="{FF2B5EF4-FFF2-40B4-BE49-F238E27FC236}">
                <a16:creationId xmlns:a16="http://schemas.microsoft.com/office/drawing/2014/main" id="{05DBC6D9-86BB-45D5-81ED-C111C0B5E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97" name="Text Box 34">
            <a:extLst>
              <a:ext uri="{FF2B5EF4-FFF2-40B4-BE49-F238E27FC236}">
                <a16:creationId xmlns:a16="http://schemas.microsoft.com/office/drawing/2014/main" id="{5210F0A4-DD2A-4B67-A7D3-FB3312EE6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98" name="Oval 35">
            <a:extLst>
              <a:ext uri="{FF2B5EF4-FFF2-40B4-BE49-F238E27FC236}">
                <a16:creationId xmlns:a16="http://schemas.microsoft.com/office/drawing/2014/main" id="{308EAF32-E596-410A-9A4B-DCEA0E66F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2499" name="Oval 36">
            <a:extLst>
              <a:ext uri="{FF2B5EF4-FFF2-40B4-BE49-F238E27FC236}">
                <a16:creationId xmlns:a16="http://schemas.microsoft.com/office/drawing/2014/main" id="{A849671C-0DA6-4EA6-8C84-FF5DE2041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2500" name="Oval 37">
            <a:extLst>
              <a:ext uri="{FF2B5EF4-FFF2-40B4-BE49-F238E27FC236}">
                <a16:creationId xmlns:a16="http://schemas.microsoft.com/office/drawing/2014/main" id="{7552F7D4-D1A7-45C2-8C53-8E437EC9E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2501" name="Oval 38">
            <a:extLst>
              <a:ext uri="{FF2B5EF4-FFF2-40B4-BE49-F238E27FC236}">
                <a16:creationId xmlns:a16="http://schemas.microsoft.com/office/drawing/2014/main" id="{C77C915E-4C52-4D94-81BF-7655A4795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2502" name="Oval 39">
            <a:extLst>
              <a:ext uri="{FF2B5EF4-FFF2-40B4-BE49-F238E27FC236}">
                <a16:creationId xmlns:a16="http://schemas.microsoft.com/office/drawing/2014/main" id="{1025CF54-1275-478B-BE63-2FBAC2F14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2503" name="Oval 40">
            <a:extLst>
              <a:ext uri="{FF2B5EF4-FFF2-40B4-BE49-F238E27FC236}">
                <a16:creationId xmlns:a16="http://schemas.microsoft.com/office/drawing/2014/main" id="{FBA64B29-E438-43E3-8F7A-4BE55E130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2504" name="Oval 41">
            <a:extLst>
              <a:ext uri="{FF2B5EF4-FFF2-40B4-BE49-F238E27FC236}">
                <a16:creationId xmlns:a16="http://schemas.microsoft.com/office/drawing/2014/main" id="{AEAB280B-F841-4CB5-84F8-2F03FFF2F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2505" name="Oval 42">
            <a:extLst>
              <a:ext uri="{FF2B5EF4-FFF2-40B4-BE49-F238E27FC236}">
                <a16:creationId xmlns:a16="http://schemas.microsoft.com/office/drawing/2014/main" id="{A2EE9402-4EB4-451C-9324-429927CBA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2506" name="Oval 43">
            <a:extLst>
              <a:ext uri="{FF2B5EF4-FFF2-40B4-BE49-F238E27FC236}">
                <a16:creationId xmlns:a16="http://schemas.microsoft.com/office/drawing/2014/main" id="{CDFD8988-ECFF-4B5F-BA3D-B12D5F838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2507" name="Oval 44">
            <a:extLst>
              <a:ext uri="{FF2B5EF4-FFF2-40B4-BE49-F238E27FC236}">
                <a16:creationId xmlns:a16="http://schemas.microsoft.com/office/drawing/2014/main" id="{66EC718E-B8E9-4F48-939A-FBCFBF509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2508" name="Oval 45">
            <a:extLst>
              <a:ext uri="{FF2B5EF4-FFF2-40B4-BE49-F238E27FC236}">
                <a16:creationId xmlns:a16="http://schemas.microsoft.com/office/drawing/2014/main" id="{F104D119-71DF-48BA-96E9-AA94F2F46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2509" name="Oval 46">
            <a:extLst>
              <a:ext uri="{FF2B5EF4-FFF2-40B4-BE49-F238E27FC236}">
                <a16:creationId xmlns:a16="http://schemas.microsoft.com/office/drawing/2014/main" id="{928C6669-5896-4604-B632-373C07382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2510" name="Oval 47">
            <a:extLst>
              <a:ext uri="{FF2B5EF4-FFF2-40B4-BE49-F238E27FC236}">
                <a16:creationId xmlns:a16="http://schemas.microsoft.com/office/drawing/2014/main" id="{4EFFA37A-A46A-4265-BB95-663BCA38E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2511" name="Oval 48">
            <a:extLst>
              <a:ext uri="{FF2B5EF4-FFF2-40B4-BE49-F238E27FC236}">
                <a16:creationId xmlns:a16="http://schemas.microsoft.com/office/drawing/2014/main" id="{3A750176-9546-4192-832A-4E38A4B25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2512" name="Oval 49">
            <a:extLst>
              <a:ext uri="{FF2B5EF4-FFF2-40B4-BE49-F238E27FC236}">
                <a16:creationId xmlns:a16="http://schemas.microsoft.com/office/drawing/2014/main" id="{EC1BE59D-2F14-489F-813B-A8061BFB3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2513" name="AutoShape 5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929D487-D934-4FA4-A32A-8455483CE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913" y="6180138"/>
            <a:ext cx="420687" cy="4365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pic>
        <p:nvPicPr>
          <p:cNvPr id="62514" name="Picture 54" descr="caution_m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3CF7458-C163-42E3-872F-23A86EB4B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1911350"/>
            <a:ext cx="15271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sound00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635896" y="116632"/>
            <a:ext cx="2088232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bg1"/>
                </a:solidFill>
              </a:rPr>
              <a:t>سائل الدم</a:t>
            </a:r>
            <a:endParaRPr lang="he-IL" sz="3600" dirty="0">
              <a:solidFill>
                <a:schemeClr val="bg1"/>
              </a:solidFill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822815" y="800313"/>
            <a:ext cx="612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he-IL" sz="2400" b="1" i="0" u="sng" dirty="0">
                <a:solidFill>
                  <a:srgbClr val="FF0000"/>
                </a:solidFill>
              </a:rPr>
              <a:t> يمكن تقسيم الدم الى قسمين اساسيين:-</a:t>
            </a:r>
            <a:endParaRPr lang="en-US" altLang="he-IL" sz="2400" b="1" i="0" u="sng" dirty="0">
              <a:solidFill>
                <a:srgbClr val="FF0000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851920" y="1402546"/>
            <a:ext cx="472516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ar-SA" altLang="he-IL" sz="2000" b="1" i="0" dirty="0">
                <a:solidFill>
                  <a:srgbClr val="3333FF"/>
                </a:solidFill>
              </a:rPr>
              <a:t>السائل الدموي ( البلازما) – ( 55%).</a:t>
            </a:r>
          </a:p>
          <a:p>
            <a:pPr eaLnBrk="1" hangingPunct="1">
              <a:spcBef>
                <a:spcPct val="50000"/>
              </a:spcBef>
            </a:pPr>
            <a:r>
              <a:rPr lang="ar-SA" altLang="he-IL" sz="2000" b="1" i="0" dirty="0">
                <a:solidFill>
                  <a:srgbClr val="3333FF"/>
                </a:solidFill>
              </a:rPr>
              <a:t>الجزء السائل من الدم تذوب فيه مواد مختلفة مكون من:</a:t>
            </a:r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ar-SA" altLang="he-IL" sz="2000" b="1" i="0" dirty="0">
                <a:solidFill>
                  <a:srgbClr val="3333FF"/>
                </a:solidFill>
              </a:rPr>
              <a:t>ماء 91%</a:t>
            </a:r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ar-SA" altLang="he-IL" sz="2000" b="1" i="0" dirty="0">
                <a:solidFill>
                  <a:srgbClr val="3333FF"/>
                </a:solidFill>
              </a:rPr>
              <a:t>زلال 7% </a:t>
            </a:r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ar-SA" altLang="he-IL" sz="2000" b="1" i="0" dirty="0">
                <a:solidFill>
                  <a:srgbClr val="3333FF"/>
                </a:solidFill>
              </a:rPr>
              <a:t>مواد مذابة أخرى 2%</a:t>
            </a:r>
            <a:endParaRPr lang="en-US" altLang="he-IL" sz="2000" b="1" i="0" dirty="0">
              <a:solidFill>
                <a:srgbClr val="3333FF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048315" y="4437112"/>
            <a:ext cx="439261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he-IL" sz="2400" b="1" i="0" dirty="0">
                <a:solidFill>
                  <a:srgbClr val="FF0000"/>
                </a:solidFill>
              </a:rPr>
              <a:t>2. خلايا الدم  – ( 45%).</a:t>
            </a:r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ar-SA" altLang="he-IL" sz="2400" b="1" i="0" dirty="0">
                <a:solidFill>
                  <a:srgbClr val="FF0000"/>
                </a:solidFill>
              </a:rPr>
              <a:t>خلايا دم حمراء</a:t>
            </a:r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ar-SA" altLang="he-IL" sz="2400" b="1" i="0" dirty="0">
                <a:solidFill>
                  <a:srgbClr val="FF0000"/>
                </a:solidFill>
              </a:rPr>
              <a:t>خلايا دم بيضاء  </a:t>
            </a:r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ar-SA" altLang="he-IL" sz="2400" b="1" i="0" dirty="0">
                <a:solidFill>
                  <a:srgbClr val="FF0000"/>
                </a:solidFill>
              </a:rPr>
              <a:t>صفائح الدم</a:t>
            </a:r>
            <a:endParaRPr lang="en-US" altLang="he-IL" sz="2400" b="1" i="0" dirty="0">
              <a:solidFill>
                <a:srgbClr val="FF0000"/>
              </a:solidFill>
            </a:endParaRPr>
          </a:p>
        </p:txBody>
      </p:sp>
      <p:pic>
        <p:nvPicPr>
          <p:cNvPr id="6" name="Picture 12" descr="npo00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62" y="717332"/>
            <a:ext cx="981075" cy="3743325"/>
          </a:xfrm>
          <a:prstGeom prst="rect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8"/>
          <p:cNvSpPr>
            <a:spLocks noChangeShapeType="1"/>
          </p:cNvSpPr>
          <p:nvPr/>
        </p:nvSpPr>
        <p:spPr bwMode="auto">
          <a:xfrm>
            <a:off x="1358900" y="4090986"/>
            <a:ext cx="1147183" cy="850181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he-IL"/>
          </a:p>
        </p:txBody>
      </p:sp>
      <p:sp>
        <p:nvSpPr>
          <p:cNvPr id="8" name="Line 19"/>
          <p:cNvSpPr>
            <a:spLocks noChangeShapeType="1"/>
          </p:cNvSpPr>
          <p:nvPr/>
        </p:nvSpPr>
        <p:spPr bwMode="auto">
          <a:xfrm>
            <a:off x="1491237" y="2091417"/>
            <a:ext cx="2029693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57309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>
            <a:extLst>
              <a:ext uri="{FF2B5EF4-FFF2-40B4-BE49-F238E27FC236}">
                <a16:creationId xmlns:a16="http://schemas.microsoft.com/office/drawing/2014/main" id="{69C2D392-7560-4209-B9F1-B4B9E77C4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 b="1">
              <a:latin typeface="Times New Roman" panose="02020603050405020304" pitchFamily="18" charset="0"/>
            </a:endParaRPr>
          </a:p>
        </p:txBody>
      </p:sp>
      <p:sp>
        <p:nvSpPr>
          <p:cNvPr id="64515" name="AutoShape 4">
            <a:extLst>
              <a:ext uri="{FF2B5EF4-FFF2-40B4-BE49-F238E27FC236}">
                <a16:creationId xmlns:a16="http://schemas.microsoft.com/office/drawing/2014/main" id="{E34A9E60-D27C-405D-BBAA-D68A0223B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4516" name="AutoShape 5">
            <a:extLst>
              <a:ext uri="{FF2B5EF4-FFF2-40B4-BE49-F238E27FC236}">
                <a16:creationId xmlns:a16="http://schemas.microsoft.com/office/drawing/2014/main" id="{7609C8A2-DD0F-4D77-B80B-982F950F2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4517" name="AutoShape 6">
            <a:extLst>
              <a:ext uri="{FF2B5EF4-FFF2-40B4-BE49-F238E27FC236}">
                <a16:creationId xmlns:a16="http://schemas.microsoft.com/office/drawing/2014/main" id="{7FA60F3C-C6F4-4B42-B32A-782BC0731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4518" name="AutoShape 7">
            <a:extLst>
              <a:ext uri="{FF2B5EF4-FFF2-40B4-BE49-F238E27FC236}">
                <a16:creationId xmlns:a16="http://schemas.microsoft.com/office/drawing/2014/main" id="{50A79958-8545-4AF4-AF46-82B39C2DE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4519" name="Line 8">
            <a:extLst>
              <a:ext uri="{FF2B5EF4-FFF2-40B4-BE49-F238E27FC236}">
                <a16:creationId xmlns:a16="http://schemas.microsoft.com/office/drawing/2014/main" id="{02E81E7F-1B43-44B9-9D13-D52C6F15AA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64520" name="Line 9">
            <a:extLst>
              <a:ext uri="{FF2B5EF4-FFF2-40B4-BE49-F238E27FC236}">
                <a16:creationId xmlns:a16="http://schemas.microsoft.com/office/drawing/2014/main" id="{EEE4FCF5-0104-4A86-BEF5-EB79E2C879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64521" name="Line 10">
            <a:extLst>
              <a:ext uri="{FF2B5EF4-FFF2-40B4-BE49-F238E27FC236}">
                <a16:creationId xmlns:a16="http://schemas.microsoft.com/office/drawing/2014/main" id="{7B7BDAC1-529B-4203-9FC9-2DB5D5910B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64522" name="Line 11">
            <a:extLst>
              <a:ext uri="{FF2B5EF4-FFF2-40B4-BE49-F238E27FC236}">
                <a16:creationId xmlns:a16="http://schemas.microsoft.com/office/drawing/2014/main" id="{0ED2EB5B-A90A-45F0-9617-6325E7B0BD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64523" name="Line 12">
            <a:extLst>
              <a:ext uri="{FF2B5EF4-FFF2-40B4-BE49-F238E27FC236}">
                <a16:creationId xmlns:a16="http://schemas.microsoft.com/office/drawing/2014/main" id="{C47AA427-5A16-4772-9032-53925927FF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64524" name="Line 13">
            <a:extLst>
              <a:ext uri="{FF2B5EF4-FFF2-40B4-BE49-F238E27FC236}">
                <a16:creationId xmlns:a16="http://schemas.microsoft.com/office/drawing/2014/main" id="{522DA617-3857-4D5D-960E-8C84D41258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64525" name="Rectangle 22">
            <a:extLst>
              <a:ext uri="{FF2B5EF4-FFF2-40B4-BE49-F238E27FC236}">
                <a16:creationId xmlns:a16="http://schemas.microsoft.com/office/drawing/2014/main" id="{2765AC75-3E08-4E46-B797-C59436E91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4526" name="Rectangle 79">
            <a:extLst>
              <a:ext uri="{FF2B5EF4-FFF2-40B4-BE49-F238E27FC236}">
                <a16:creationId xmlns:a16="http://schemas.microsoft.com/office/drawing/2014/main" id="{10114311-B6B2-4901-8C58-D3054F75E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128428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4527" name="Text Box 23">
            <a:extLst>
              <a:ext uri="{FF2B5EF4-FFF2-40B4-BE49-F238E27FC236}">
                <a16:creationId xmlns:a16="http://schemas.microsoft.com/office/drawing/2014/main" id="{A3B6A962-41C1-489A-AA43-FF9F9140F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28" name="Text Box 24">
            <a:extLst>
              <a:ext uri="{FF2B5EF4-FFF2-40B4-BE49-F238E27FC236}">
                <a16:creationId xmlns:a16="http://schemas.microsoft.com/office/drawing/2014/main" id="{BA74313E-84F7-49E2-BA18-5E12501AD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29" name="Text Box 25">
            <a:extLst>
              <a:ext uri="{FF2B5EF4-FFF2-40B4-BE49-F238E27FC236}">
                <a16:creationId xmlns:a16="http://schemas.microsoft.com/office/drawing/2014/main" id="{800E95EF-A684-4757-A57D-9E555883D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30" name="Text Box 26">
            <a:extLst>
              <a:ext uri="{FF2B5EF4-FFF2-40B4-BE49-F238E27FC236}">
                <a16:creationId xmlns:a16="http://schemas.microsoft.com/office/drawing/2014/main" id="{D5BA69B3-8332-4889-8761-41CEC2111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31" name="Text Box 27">
            <a:extLst>
              <a:ext uri="{FF2B5EF4-FFF2-40B4-BE49-F238E27FC236}">
                <a16:creationId xmlns:a16="http://schemas.microsoft.com/office/drawing/2014/main" id="{7B477CE4-F222-41ED-9BF3-09B35151B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32" name="Text Box 28">
            <a:extLst>
              <a:ext uri="{FF2B5EF4-FFF2-40B4-BE49-F238E27FC236}">
                <a16:creationId xmlns:a16="http://schemas.microsoft.com/office/drawing/2014/main" id="{7B017C04-092F-49B8-B532-D9BE3EFE4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33" name="Text Box 30">
            <a:extLst>
              <a:ext uri="{FF2B5EF4-FFF2-40B4-BE49-F238E27FC236}">
                <a16:creationId xmlns:a16="http://schemas.microsoft.com/office/drawing/2014/main" id="{BB48C10D-50D0-4140-8F1D-605C403B8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34" name="Text Box 31">
            <a:extLst>
              <a:ext uri="{FF2B5EF4-FFF2-40B4-BE49-F238E27FC236}">
                <a16:creationId xmlns:a16="http://schemas.microsoft.com/office/drawing/2014/main" id="{D6EC824B-3CC5-4B6E-8F51-7F507A35B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35" name="Text Box 32">
            <a:extLst>
              <a:ext uri="{FF2B5EF4-FFF2-40B4-BE49-F238E27FC236}">
                <a16:creationId xmlns:a16="http://schemas.microsoft.com/office/drawing/2014/main" id="{D39D1427-8880-480E-B48D-743B308F4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36" name="Text Box 33">
            <a:extLst>
              <a:ext uri="{FF2B5EF4-FFF2-40B4-BE49-F238E27FC236}">
                <a16:creationId xmlns:a16="http://schemas.microsoft.com/office/drawing/2014/main" id="{C18BB9E6-2101-4F95-83F3-263552FDF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37" name="Text Box 34">
            <a:extLst>
              <a:ext uri="{FF2B5EF4-FFF2-40B4-BE49-F238E27FC236}">
                <a16:creationId xmlns:a16="http://schemas.microsoft.com/office/drawing/2014/main" id="{36BDB5A4-A313-46A1-B8D5-56589C920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64538" name="Text Box 35">
            <a:extLst>
              <a:ext uri="{FF2B5EF4-FFF2-40B4-BE49-F238E27FC236}">
                <a16:creationId xmlns:a16="http://schemas.microsoft.com/office/drawing/2014/main" id="{FAEC2BF8-1055-4B42-A0E9-0966D1B21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39" name="Text Box 36">
            <a:extLst>
              <a:ext uri="{FF2B5EF4-FFF2-40B4-BE49-F238E27FC236}">
                <a16:creationId xmlns:a16="http://schemas.microsoft.com/office/drawing/2014/main" id="{7AD17280-DF57-4517-862B-9EED117D0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40" name="Text Box 37">
            <a:extLst>
              <a:ext uri="{FF2B5EF4-FFF2-40B4-BE49-F238E27FC236}">
                <a16:creationId xmlns:a16="http://schemas.microsoft.com/office/drawing/2014/main" id="{1B9C8F5B-76D5-4264-807C-96AEAC2BC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41" name="Text Box 38">
            <a:extLst>
              <a:ext uri="{FF2B5EF4-FFF2-40B4-BE49-F238E27FC236}">
                <a16:creationId xmlns:a16="http://schemas.microsoft.com/office/drawing/2014/main" id="{16B7011C-7572-4D1D-B168-70C6AB0CF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42" name="Text Box 39">
            <a:extLst>
              <a:ext uri="{FF2B5EF4-FFF2-40B4-BE49-F238E27FC236}">
                <a16:creationId xmlns:a16="http://schemas.microsoft.com/office/drawing/2014/main" id="{A6E3A1B1-9433-4E9C-9D4B-0DD6048B0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43" name="Text Box 40">
            <a:extLst>
              <a:ext uri="{FF2B5EF4-FFF2-40B4-BE49-F238E27FC236}">
                <a16:creationId xmlns:a16="http://schemas.microsoft.com/office/drawing/2014/main" id="{CA3D5EC7-F53F-4445-9139-1790B2ECE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44" name="Text Box 41">
            <a:extLst>
              <a:ext uri="{FF2B5EF4-FFF2-40B4-BE49-F238E27FC236}">
                <a16:creationId xmlns:a16="http://schemas.microsoft.com/office/drawing/2014/main" id="{5E05A6C0-4EC6-42E7-B7CD-CFD1B9979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45" name="Text Box 42">
            <a:extLst>
              <a:ext uri="{FF2B5EF4-FFF2-40B4-BE49-F238E27FC236}">
                <a16:creationId xmlns:a16="http://schemas.microsoft.com/office/drawing/2014/main" id="{0DFC2C07-37C1-464D-9ED8-8A7802A0B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46" name="Text Box 43">
            <a:extLst>
              <a:ext uri="{FF2B5EF4-FFF2-40B4-BE49-F238E27FC236}">
                <a16:creationId xmlns:a16="http://schemas.microsoft.com/office/drawing/2014/main" id="{B9F58111-FAAE-4E00-8564-8C7EE308E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47" name="Text Box 44">
            <a:extLst>
              <a:ext uri="{FF2B5EF4-FFF2-40B4-BE49-F238E27FC236}">
                <a16:creationId xmlns:a16="http://schemas.microsoft.com/office/drawing/2014/main" id="{D95BF922-E591-4C67-B651-5A9EE98E0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48" name="Text Box 45">
            <a:extLst>
              <a:ext uri="{FF2B5EF4-FFF2-40B4-BE49-F238E27FC236}">
                <a16:creationId xmlns:a16="http://schemas.microsoft.com/office/drawing/2014/main" id="{E6709107-0228-4821-88B2-316DFD34C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49" name="Text Box 46">
            <a:extLst>
              <a:ext uri="{FF2B5EF4-FFF2-40B4-BE49-F238E27FC236}">
                <a16:creationId xmlns:a16="http://schemas.microsoft.com/office/drawing/2014/main" id="{3FF0CB0B-47C6-4651-BF6B-D76B78A43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50" name="Text Box 47">
            <a:extLst>
              <a:ext uri="{FF2B5EF4-FFF2-40B4-BE49-F238E27FC236}">
                <a16:creationId xmlns:a16="http://schemas.microsoft.com/office/drawing/2014/main" id="{1738FD69-15A4-446D-BC47-5540EFAC3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51" name="Text Box 48">
            <a:extLst>
              <a:ext uri="{FF2B5EF4-FFF2-40B4-BE49-F238E27FC236}">
                <a16:creationId xmlns:a16="http://schemas.microsoft.com/office/drawing/2014/main" id="{E0303BA9-5633-4C2A-BCE2-F20598367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52" name="Text Box 49">
            <a:extLst>
              <a:ext uri="{FF2B5EF4-FFF2-40B4-BE49-F238E27FC236}">
                <a16:creationId xmlns:a16="http://schemas.microsoft.com/office/drawing/2014/main" id="{8EAC1F9A-2CE2-4D36-A325-9E56BF010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$1,000</a:t>
            </a:r>
          </a:p>
        </p:txBody>
      </p:sp>
      <p:sp>
        <p:nvSpPr>
          <p:cNvPr id="64553" name="Text Box 50">
            <a:extLst>
              <a:ext uri="{FF2B5EF4-FFF2-40B4-BE49-F238E27FC236}">
                <a16:creationId xmlns:a16="http://schemas.microsoft.com/office/drawing/2014/main" id="{0B50E322-0414-4EAA-880E-EA1CE0466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54" name="Text Box 51">
            <a:extLst>
              <a:ext uri="{FF2B5EF4-FFF2-40B4-BE49-F238E27FC236}">
                <a16:creationId xmlns:a16="http://schemas.microsoft.com/office/drawing/2014/main" id="{250FC75C-57F4-4004-A811-6083C188F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55" name="Text Box 52">
            <a:extLst>
              <a:ext uri="{FF2B5EF4-FFF2-40B4-BE49-F238E27FC236}">
                <a16:creationId xmlns:a16="http://schemas.microsoft.com/office/drawing/2014/main" id="{CC625FAD-148E-4F73-9455-C5D740FE7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56" name="Text Box 53">
            <a:extLst>
              <a:ext uri="{FF2B5EF4-FFF2-40B4-BE49-F238E27FC236}">
                <a16:creationId xmlns:a16="http://schemas.microsoft.com/office/drawing/2014/main" id="{5D2D9940-6AFB-43CB-8C3A-AC4D85C00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57" name="Oval 54">
            <a:extLst>
              <a:ext uri="{FF2B5EF4-FFF2-40B4-BE49-F238E27FC236}">
                <a16:creationId xmlns:a16="http://schemas.microsoft.com/office/drawing/2014/main" id="{25EAEA6B-735A-4505-A436-AD93B5F8A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4558" name="Oval 55">
            <a:extLst>
              <a:ext uri="{FF2B5EF4-FFF2-40B4-BE49-F238E27FC236}">
                <a16:creationId xmlns:a16="http://schemas.microsoft.com/office/drawing/2014/main" id="{11929968-C6F9-4937-8992-EC7EFFB0E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4559" name="Oval 56">
            <a:extLst>
              <a:ext uri="{FF2B5EF4-FFF2-40B4-BE49-F238E27FC236}">
                <a16:creationId xmlns:a16="http://schemas.microsoft.com/office/drawing/2014/main" id="{4DD6FBBE-A01D-4A2A-9F3E-41F1C9F90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4560" name="Oval 57">
            <a:extLst>
              <a:ext uri="{FF2B5EF4-FFF2-40B4-BE49-F238E27FC236}">
                <a16:creationId xmlns:a16="http://schemas.microsoft.com/office/drawing/2014/main" id="{E625DD4E-7A31-4985-B8ED-3A03BB5E5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4561" name="Oval 58">
            <a:extLst>
              <a:ext uri="{FF2B5EF4-FFF2-40B4-BE49-F238E27FC236}">
                <a16:creationId xmlns:a16="http://schemas.microsoft.com/office/drawing/2014/main" id="{B30FC924-A5DC-4EBA-9E48-9F7D23618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4562" name="Oval 59">
            <a:extLst>
              <a:ext uri="{FF2B5EF4-FFF2-40B4-BE49-F238E27FC236}">
                <a16:creationId xmlns:a16="http://schemas.microsoft.com/office/drawing/2014/main" id="{A636DFC6-3DD4-402C-BCD9-70DF8C879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4563" name="Oval 60">
            <a:extLst>
              <a:ext uri="{FF2B5EF4-FFF2-40B4-BE49-F238E27FC236}">
                <a16:creationId xmlns:a16="http://schemas.microsoft.com/office/drawing/2014/main" id="{A9B332AB-D942-4649-A2B8-EFA43D319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4564" name="Oval 61">
            <a:extLst>
              <a:ext uri="{FF2B5EF4-FFF2-40B4-BE49-F238E27FC236}">
                <a16:creationId xmlns:a16="http://schemas.microsoft.com/office/drawing/2014/main" id="{84C9CA3A-409C-4065-BAB6-536324244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4565" name="Oval 62">
            <a:extLst>
              <a:ext uri="{FF2B5EF4-FFF2-40B4-BE49-F238E27FC236}">
                <a16:creationId xmlns:a16="http://schemas.microsoft.com/office/drawing/2014/main" id="{B7303CDE-588B-42A2-AD00-9BBF69484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4566" name="Oval 63">
            <a:extLst>
              <a:ext uri="{FF2B5EF4-FFF2-40B4-BE49-F238E27FC236}">
                <a16:creationId xmlns:a16="http://schemas.microsoft.com/office/drawing/2014/main" id="{BC5502BE-24E6-44B5-B7F5-335C6C19A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4567" name="Oval 64">
            <a:extLst>
              <a:ext uri="{FF2B5EF4-FFF2-40B4-BE49-F238E27FC236}">
                <a16:creationId xmlns:a16="http://schemas.microsoft.com/office/drawing/2014/main" id="{52DEC01E-4C01-4E60-91B3-10061BFDB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4568" name="Oval 65">
            <a:extLst>
              <a:ext uri="{FF2B5EF4-FFF2-40B4-BE49-F238E27FC236}">
                <a16:creationId xmlns:a16="http://schemas.microsoft.com/office/drawing/2014/main" id="{A45B6C0B-F1E1-4D04-AC2F-5D6D20E2B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4569" name="Oval 66">
            <a:extLst>
              <a:ext uri="{FF2B5EF4-FFF2-40B4-BE49-F238E27FC236}">
                <a16:creationId xmlns:a16="http://schemas.microsoft.com/office/drawing/2014/main" id="{23E5D512-8276-4B98-88DC-0D69CB583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4570" name="Oval 67">
            <a:extLst>
              <a:ext uri="{FF2B5EF4-FFF2-40B4-BE49-F238E27FC236}">
                <a16:creationId xmlns:a16="http://schemas.microsoft.com/office/drawing/2014/main" id="{0DDDCDAE-E0D2-4EA1-B1D7-4E3125488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4571" name="Oval 68">
            <a:extLst>
              <a:ext uri="{FF2B5EF4-FFF2-40B4-BE49-F238E27FC236}">
                <a16:creationId xmlns:a16="http://schemas.microsoft.com/office/drawing/2014/main" id="{057A3068-1317-497B-AEFD-BA75A40A7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8758" name="AutoShape 86">
            <a:extLst>
              <a:ext uri="{FF2B5EF4-FFF2-40B4-BE49-F238E27FC236}">
                <a16:creationId xmlns:a16="http://schemas.microsoft.com/office/drawing/2014/main" id="{1A642EEA-88E1-4349-8FCC-AD10C7ED8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1681397"/>
            <a:ext cx="4800600" cy="914400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ar-SA" altLang="he-IL" sz="1700" b="1" dirty="0">
                <a:latin typeface="Arial" panose="020B0604020202020204" pitchFamily="34" charset="0"/>
              </a:rPr>
              <a:t>الفصيلة</a:t>
            </a:r>
            <a:r>
              <a:rPr lang="en-US" altLang="he-IL" sz="1700" b="1" dirty="0">
                <a:latin typeface="Arial" panose="020B0604020202020204" pitchFamily="34" charset="0"/>
              </a:rPr>
              <a:t>O</a:t>
            </a:r>
            <a:r>
              <a:rPr lang="ar-SA" altLang="he-IL" sz="1700" b="1" dirty="0">
                <a:latin typeface="Arial" panose="020B0604020202020204" pitchFamily="34" charset="0"/>
              </a:rPr>
              <a:t> </a:t>
            </a:r>
          </a:p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ar-SA" altLang="he-IL" sz="1700" b="1" dirty="0">
                <a:latin typeface="Arial" panose="020B0604020202020204" pitchFamily="34" charset="0"/>
              </a:rPr>
              <a:t>تستقبل من</a:t>
            </a:r>
            <a:endParaRPr lang="en-US" altLang="he-IL" sz="1700" b="1" dirty="0">
              <a:latin typeface="Arial" panose="020B0604020202020204" pitchFamily="34" charset="0"/>
            </a:endParaRPr>
          </a:p>
        </p:txBody>
      </p:sp>
      <p:sp>
        <p:nvSpPr>
          <p:cNvPr id="28760" name="Text Box 88">
            <a:hlinkClick r:id="rId4" action="ppaction://hlinksldjump"/>
            <a:extLst>
              <a:ext uri="{FF2B5EF4-FFF2-40B4-BE49-F238E27FC236}">
                <a16:creationId xmlns:a16="http://schemas.microsoft.com/office/drawing/2014/main" id="{C4B5DF1C-391F-4363-A2BB-3D82F07B7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25" y="4912518"/>
            <a:ext cx="322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أ. </a:t>
            </a:r>
            <a:r>
              <a:rPr lang="en-US" sz="2400" b="0" dirty="0">
                <a:solidFill>
                  <a:schemeClr val="bg1"/>
                </a:solidFill>
              </a:rPr>
              <a:t>A/ O </a:t>
            </a:r>
            <a:r>
              <a:rPr lang="ar-SA" sz="2400" b="0" dirty="0">
                <a:solidFill>
                  <a:schemeClr val="bg1"/>
                </a:solidFill>
              </a:rPr>
              <a:t> /</a:t>
            </a:r>
            <a:r>
              <a:rPr lang="en-US" sz="2400" b="0" dirty="0">
                <a:solidFill>
                  <a:schemeClr val="bg1"/>
                </a:solidFill>
              </a:rPr>
              <a:t>B/</a:t>
            </a:r>
            <a:r>
              <a:rPr lang="en-US" sz="2400" b="0" baseline="0" dirty="0">
                <a:solidFill>
                  <a:schemeClr val="bg1"/>
                </a:solidFill>
              </a:rPr>
              <a:t> </a:t>
            </a:r>
            <a:r>
              <a:rPr lang="en-US" sz="2400" b="0" dirty="0">
                <a:solidFill>
                  <a:schemeClr val="bg1"/>
                </a:solidFill>
              </a:rPr>
              <a:t>AB </a:t>
            </a:r>
            <a:endParaRPr lang="en-US" altLang="he-IL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8761" name="Text Box 89">
            <a:hlinkClick r:id="rId4" action="ppaction://hlinksldjump"/>
            <a:extLst>
              <a:ext uri="{FF2B5EF4-FFF2-40B4-BE49-F238E27FC236}">
                <a16:creationId xmlns:a16="http://schemas.microsoft.com/office/drawing/2014/main" id="{29A95128-B8CA-4BBE-B327-437E16412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4" y="5065713"/>
            <a:ext cx="36179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ar-AE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ج</a:t>
            </a:r>
            <a:r>
              <a:rPr lang="ar-AE" altLang="he-IL" sz="2400" b="1" dirty="0">
                <a:solidFill>
                  <a:schemeClr val="bg1"/>
                </a:solidFill>
                <a:latin typeface="Arial" panose="020B0604020202020204" pitchFamily="34" charset="0"/>
              </a:rPr>
              <a:t>. </a:t>
            </a:r>
            <a:r>
              <a:rPr lang="en-US" sz="2400" dirty="0">
                <a:solidFill>
                  <a:schemeClr val="bg1"/>
                </a:solidFill>
              </a:rPr>
              <a:t>A\AB</a:t>
            </a:r>
            <a:endParaRPr lang="he-IL" sz="2400" dirty="0">
              <a:solidFill>
                <a:schemeClr val="bg1"/>
              </a:solidFill>
            </a:endParaRPr>
          </a:p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he-IL" sz="2400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he-IL" sz="2400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28762" name="Text Box 90">
            <a:hlinkClick r:id="rId4" action="ppaction://hlinksldjump"/>
            <a:extLst>
              <a:ext uri="{FF2B5EF4-FFF2-40B4-BE49-F238E27FC236}">
                <a16:creationId xmlns:a16="http://schemas.microsoft.com/office/drawing/2014/main" id="{288B089C-9BC7-4F35-9D5E-A2CCB4476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138" y="6072188"/>
            <a:ext cx="3657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SA" altLang="he-IL" sz="1800" b="1" dirty="0">
                <a:solidFill>
                  <a:srgbClr val="FFCC00"/>
                </a:solidFill>
                <a:latin typeface="Arial" panose="020B0604020202020204" pitchFamily="34" charset="0"/>
              </a:rPr>
              <a:t>        </a:t>
            </a:r>
            <a:r>
              <a:rPr lang="ar-AE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ب. </a:t>
            </a:r>
            <a:r>
              <a:rPr lang="ar-SA" altLang="he-IL" sz="2400" b="1" dirty="0">
                <a:solidFill>
                  <a:schemeClr val="bg1"/>
                </a:solidFill>
                <a:latin typeface="Arial" panose="020B0604020202020204" pitchFamily="34" charset="0"/>
              </a:rPr>
              <a:t>من الجميع عدا </a:t>
            </a:r>
            <a:r>
              <a:rPr lang="en-US" altLang="he-IL" sz="2400" b="1" dirty="0">
                <a:solidFill>
                  <a:schemeClr val="bg1"/>
                </a:solidFill>
                <a:latin typeface="Arial" panose="020B0604020202020204" pitchFamily="34" charset="0"/>
              </a:rPr>
              <a:t>O</a:t>
            </a:r>
            <a:br>
              <a:rPr lang="en-US" altLang="he-IL" sz="1800" b="1" dirty="0">
                <a:solidFill>
                  <a:srgbClr val="FFCC00"/>
                </a:solidFill>
                <a:latin typeface="Arial" panose="020B0604020202020204" pitchFamily="34" charset="0"/>
              </a:rPr>
            </a:br>
            <a:r>
              <a:rPr lang="he-IL" altLang="he-IL" sz="1800" b="1" dirty="0">
                <a:solidFill>
                  <a:srgbClr val="FFCC00"/>
                </a:solidFill>
                <a:latin typeface="Arial" panose="020B0604020202020204" pitchFamily="34" charset="0"/>
              </a:rPr>
              <a:t>          </a:t>
            </a:r>
            <a:endParaRPr lang="en-US" altLang="he-IL" sz="1800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28763" name="Text Box 91">
            <a:hlinkClick r:id="rId5" action="ppaction://hlinksldjump"/>
            <a:extLst>
              <a:ext uri="{FF2B5EF4-FFF2-40B4-BE49-F238E27FC236}">
                <a16:creationId xmlns:a16="http://schemas.microsoft.com/office/drawing/2014/main" id="{C385D242-432D-480E-8A21-16CC1266B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10275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د. </a:t>
            </a:r>
            <a:r>
              <a:rPr lang="en-US" altLang="he-IL" sz="2400" b="1" dirty="0">
                <a:solidFill>
                  <a:schemeClr val="bg1"/>
                </a:solidFill>
                <a:latin typeface="Arial" panose="020B0604020202020204" pitchFamily="34" charset="0"/>
              </a:rPr>
              <a:t>O</a:t>
            </a:r>
          </a:p>
        </p:txBody>
      </p:sp>
    </p:spTree>
  </p:cSld>
  <p:clrMapOvr>
    <a:masterClrMapping/>
  </p:clrMapOvr>
  <p:transition advClick="0">
    <p:sndAc>
      <p:stSnd>
        <p:snd r:embed="rId3" name="sound00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58" grpId="0" animBg="1" autoUpdateAnimBg="0"/>
      <p:bldP spid="28760" grpId="0" autoUpdateAnimBg="0"/>
      <p:bldP spid="28761" grpId="0" autoUpdateAnimBg="0"/>
      <p:bldP spid="28762" grpId="0" autoUpdateAnimBg="0"/>
      <p:bldP spid="28763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>
            <a:extLst>
              <a:ext uri="{FF2B5EF4-FFF2-40B4-BE49-F238E27FC236}">
                <a16:creationId xmlns:a16="http://schemas.microsoft.com/office/drawing/2014/main" id="{1BFF70F9-60A7-4D0B-A769-F4FCC97F3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7BF14C93-5323-450B-98B7-0E14B893A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213518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6564" name="Text Box 5">
            <a:extLst>
              <a:ext uri="{FF2B5EF4-FFF2-40B4-BE49-F238E27FC236}">
                <a16:creationId xmlns:a16="http://schemas.microsoft.com/office/drawing/2014/main" id="{8201CC73-15F9-4459-AF54-059B97743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5" name="Text Box 6">
            <a:extLst>
              <a:ext uri="{FF2B5EF4-FFF2-40B4-BE49-F238E27FC236}">
                <a16:creationId xmlns:a16="http://schemas.microsoft.com/office/drawing/2014/main" id="{961C88D1-330C-4FE2-9D06-EA8B7D3CE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6" name="Text Box 7">
            <a:extLst>
              <a:ext uri="{FF2B5EF4-FFF2-40B4-BE49-F238E27FC236}">
                <a16:creationId xmlns:a16="http://schemas.microsoft.com/office/drawing/2014/main" id="{63733901-0EA1-473D-B3C8-6E10B582E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7" name="Text Box 8">
            <a:extLst>
              <a:ext uri="{FF2B5EF4-FFF2-40B4-BE49-F238E27FC236}">
                <a16:creationId xmlns:a16="http://schemas.microsoft.com/office/drawing/2014/main" id="{696FFA32-7AAA-4B25-984C-DE10F0949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8" name="Text Box 9">
            <a:extLst>
              <a:ext uri="{FF2B5EF4-FFF2-40B4-BE49-F238E27FC236}">
                <a16:creationId xmlns:a16="http://schemas.microsoft.com/office/drawing/2014/main" id="{130A598D-FCE1-49A6-93AA-167816E4D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9" name="Text Box 10">
            <a:extLst>
              <a:ext uri="{FF2B5EF4-FFF2-40B4-BE49-F238E27FC236}">
                <a16:creationId xmlns:a16="http://schemas.microsoft.com/office/drawing/2014/main" id="{711F3455-4865-4554-961F-941016BB3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70" name="Text Box 11">
            <a:extLst>
              <a:ext uri="{FF2B5EF4-FFF2-40B4-BE49-F238E27FC236}">
                <a16:creationId xmlns:a16="http://schemas.microsoft.com/office/drawing/2014/main" id="{755A145A-280A-4732-9B7D-74B6C1E05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71" name="Text Box 12">
            <a:extLst>
              <a:ext uri="{FF2B5EF4-FFF2-40B4-BE49-F238E27FC236}">
                <a16:creationId xmlns:a16="http://schemas.microsoft.com/office/drawing/2014/main" id="{E8A8A52A-C66A-4E7D-9A92-6AD99579A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72" name="Text Box 13">
            <a:extLst>
              <a:ext uri="{FF2B5EF4-FFF2-40B4-BE49-F238E27FC236}">
                <a16:creationId xmlns:a16="http://schemas.microsoft.com/office/drawing/2014/main" id="{D20C61AA-42D5-47EE-B90B-3A27B56F8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73" name="Text Box 14">
            <a:extLst>
              <a:ext uri="{FF2B5EF4-FFF2-40B4-BE49-F238E27FC236}">
                <a16:creationId xmlns:a16="http://schemas.microsoft.com/office/drawing/2014/main" id="{E1AD7C79-8404-4A4A-90A9-BC778A9BF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74" name="Text Box 15">
            <a:extLst>
              <a:ext uri="{FF2B5EF4-FFF2-40B4-BE49-F238E27FC236}">
                <a16:creationId xmlns:a16="http://schemas.microsoft.com/office/drawing/2014/main" id="{87A571A8-A30C-4D21-9F58-6CCD035CB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66575" name="Text Box 16">
            <a:extLst>
              <a:ext uri="{FF2B5EF4-FFF2-40B4-BE49-F238E27FC236}">
                <a16:creationId xmlns:a16="http://schemas.microsoft.com/office/drawing/2014/main" id="{6B7D54DA-E3AE-4117-A610-4F84A3F3F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76" name="Text Box 17">
            <a:extLst>
              <a:ext uri="{FF2B5EF4-FFF2-40B4-BE49-F238E27FC236}">
                <a16:creationId xmlns:a16="http://schemas.microsoft.com/office/drawing/2014/main" id="{6868E258-014B-46DB-A7DD-F52452BB1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77" name="Text Box 18">
            <a:extLst>
              <a:ext uri="{FF2B5EF4-FFF2-40B4-BE49-F238E27FC236}">
                <a16:creationId xmlns:a16="http://schemas.microsoft.com/office/drawing/2014/main" id="{751039DE-0167-4A7C-8775-AF88B1252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78" name="Text Box 19">
            <a:extLst>
              <a:ext uri="{FF2B5EF4-FFF2-40B4-BE49-F238E27FC236}">
                <a16:creationId xmlns:a16="http://schemas.microsoft.com/office/drawing/2014/main" id="{3CB7DD3C-1FE9-44D3-AF3C-195040B9E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79" name="Text Box 20">
            <a:extLst>
              <a:ext uri="{FF2B5EF4-FFF2-40B4-BE49-F238E27FC236}">
                <a16:creationId xmlns:a16="http://schemas.microsoft.com/office/drawing/2014/main" id="{3DE94B8C-237A-4BB6-ADB9-6936419B8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80" name="Text Box 21">
            <a:extLst>
              <a:ext uri="{FF2B5EF4-FFF2-40B4-BE49-F238E27FC236}">
                <a16:creationId xmlns:a16="http://schemas.microsoft.com/office/drawing/2014/main" id="{FB0326B7-6846-4D84-A309-9B95A48E4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81" name="Text Box 22">
            <a:extLst>
              <a:ext uri="{FF2B5EF4-FFF2-40B4-BE49-F238E27FC236}">
                <a16:creationId xmlns:a16="http://schemas.microsoft.com/office/drawing/2014/main" id="{B5B102DE-6AAF-41D3-A1BA-9E3BC4D1B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82" name="Text Box 23">
            <a:extLst>
              <a:ext uri="{FF2B5EF4-FFF2-40B4-BE49-F238E27FC236}">
                <a16:creationId xmlns:a16="http://schemas.microsoft.com/office/drawing/2014/main" id="{2AC990FB-396D-4503-8431-8021DDFB3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83" name="Text Box 24">
            <a:extLst>
              <a:ext uri="{FF2B5EF4-FFF2-40B4-BE49-F238E27FC236}">
                <a16:creationId xmlns:a16="http://schemas.microsoft.com/office/drawing/2014/main" id="{696CBFF2-EEB4-41BF-AC34-B45039A95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84" name="Text Box 25">
            <a:extLst>
              <a:ext uri="{FF2B5EF4-FFF2-40B4-BE49-F238E27FC236}">
                <a16:creationId xmlns:a16="http://schemas.microsoft.com/office/drawing/2014/main" id="{148193BE-9941-46FA-AA24-58BE8AE7A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85" name="Text Box 26">
            <a:extLst>
              <a:ext uri="{FF2B5EF4-FFF2-40B4-BE49-F238E27FC236}">
                <a16:creationId xmlns:a16="http://schemas.microsoft.com/office/drawing/2014/main" id="{936D1802-938E-4155-84A6-0270F00AA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86" name="Text Box 27">
            <a:extLst>
              <a:ext uri="{FF2B5EF4-FFF2-40B4-BE49-F238E27FC236}">
                <a16:creationId xmlns:a16="http://schemas.microsoft.com/office/drawing/2014/main" id="{5DF1361A-A230-4433-9C4F-F4A00835A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87" name="Text Box 28">
            <a:extLst>
              <a:ext uri="{FF2B5EF4-FFF2-40B4-BE49-F238E27FC236}">
                <a16:creationId xmlns:a16="http://schemas.microsoft.com/office/drawing/2014/main" id="{BAA1320D-702E-4963-8316-E870D6632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88" name="Text Box 29">
            <a:extLst>
              <a:ext uri="{FF2B5EF4-FFF2-40B4-BE49-F238E27FC236}">
                <a16:creationId xmlns:a16="http://schemas.microsoft.com/office/drawing/2014/main" id="{13CA0BD1-0C4E-4289-9C12-C943569E7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89" name="Text Box 30">
            <a:extLst>
              <a:ext uri="{FF2B5EF4-FFF2-40B4-BE49-F238E27FC236}">
                <a16:creationId xmlns:a16="http://schemas.microsoft.com/office/drawing/2014/main" id="{29A21881-7C9C-441C-88B5-92FF19855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$1,000</a:t>
            </a:r>
          </a:p>
        </p:txBody>
      </p:sp>
      <p:sp>
        <p:nvSpPr>
          <p:cNvPr id="66590" name="Text Box 31">
            <a:extLst>
              <a:ext uri="{FF2B5EF4-FFF2-40B4-BE49-F238E27FC236}">
                <a16:creationId xmlns:a16="http://schemas.microsoft.com/office/drawing/2014/main" id="{98C62B16-C2CE-44A8-B82B-AF607C80E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91" name="Text Box 32">
            <a:extLst>
              <a:ext uri="{FF2B5EF4-FFF2-40B4-BE49-F238E27FC236}">
                <a16:creationId xmlns:a16="http://schemas.microsoft.com/office/drawing/2014/main" id="{49742043-D6F2-41ED-BA49-03BE4AF0A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92" name="Text Box 33">
            <a:extLst>
              <a:ext uri="{FF2B5EF4-FFF2-40B4-BE49-F238E27FC236}">
                <a16:creationId xmlns:a16="http://schemas.microsoft.com/office/drawing/2014/main" id="{0B16D380-7FFC-40E1-ACAE-0D448640F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93" name="Text Box 34">
            <a:extLst>
              <a:ext uri="{FF2B5EF4-FFF2-40B4-BE49-F238E27FC236}">
                <a16:creationId xmlns:a16="http://schemas.microsoft.com/office/drawing/2014/main" id="{E3E3C829-0536-49A6-A355-43440F724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94" name="Oval 35">
            <a:extLst>
              <a:ext uri="{FF2B5EF4-FFF2-40B4-BE49-F238E27FC236}">
                <a16:creationId xmlns:a16="http://schemas.microsoft.com/office/drawing/2014/main" id="{00A33D31-A059-4052-AC17-18343E7DB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6595" name="Oval 36">
            <a:extLst>
              <a:ext uri="{FF2B5EF4-FFF2-40B4-BE49-F238E27FC236}">
                <a16:creationId xmlns:a16="http://schemas.microsoft.com/office/drawing/2014/main" id="{78DEDD9B-4ED8-4617-8B8E-2DEA25282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6596" name="Oval 37">
            <a:extLst>
              <a:ext uri="{FF2B5EF4-FFF2-40B4-BE49-F238E27FC236}">
                <a16:creationId xmlns:a16="http://schemas.microsoft.com/office/drawing/2014/main" id="{E187CAE8-8119-43DB-94E7-E0DACFEEA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6597" name="Oval 38">
            <a:extLst>
              <a:ext uri="{FF2B5EF4-FFF2-40B4-BE49-F238E27FC236}">
                <a16:creationId xmlns:a16="http://schemas.microsoft.com/office/drawing/2014/main" id="{CA99ACA9-F16B-4A1D-A24F-2E8DBA196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6598" name="Oval 39">
            <a:extLst>
              <a:ext uri="{FF2B5EF4-FFF2-40B4-BE49-F238E27FC236}">
                <a16:creationId xmlns:a16="http://schemas.microsoft.com/office/drawing/2014/main" id="{E4B0C8A1-A167-4321-AE7B-4FE8297EC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6599" name="Oval 40">
            <a:extLst>
              <a:ext uri="{FF2B5EF4-FFF2-40B4-BE49-F238E27FC236}">
                <a16:creationId xmlns:a16="http://schemas.microsoft.com/office/drawing/2014/main" id="{82F75E96-A5E0-4669-8A3F-C65AE0E33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6600" name="Oval 41">
            <a:extLst>
              <a:ext uri="{FF2B5EF4-FFF2-40B4-BE49-F238E27FC236}">
                <a16:creationId xmlns:a16="http://schemas.microsoft.com/office/drawing/2014/main" id="{42C05F9E-E545-48B2-A8BF-4B9FBDD67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6601" name="Oval 42">
            <a:extLst>
              <a:ext uri="{FF2B5EF4-FFF2-40B4-BE49-F238E27FC236}">
                <a16:creationId xmlns:a16="http://schemas.microsoft.com/office/drawing/2014/main" id="{125ACF5C-52CA-4A2D-BFA2-B6750FCA6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6602" name="Oval 43">
            <a:extLst>
              <a:ext uri="{FF2B5EF4-FFF2-40B4-BE49-F238E27FC236}">
                <a16:creationId xmlns:a16="http://schemas.microsoft.com/office/drawing/2014/main" id="{0852F007-4743-4ADF-9FF4-8111D2B62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6603" name="Oval 44">
            <a:extLst>
              <a:ext uri="{FF2B5EF4-FFF2-40B4-BE49-F238E27FC236}">
                <a16:creationId xmlns:a16="http://schemas.microsoft.com/office/drawing/2014/main" id="{366BCE6E-EB23-45B6-A014-869DCC81F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6604" name="Oval 45">
            <a:extLst>
              <a:ext uri="{FF2B5EF4-FFF2-40B4-BE49-F238E27FC236}">
                <a16:creationId xmlns:a16="http://schemas.microsoft.com/office/drawing/2014/main" id="{90BF79E1-37D0-49E0-A4D1-F83D504BE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6605" name="Oval 46">
            <a:extLst>
              <a:ext uri="{FF2B5EF4-FFF2-40B4-BE49-F238E27FC236}">
                <a16:creationId xmlns:a16="http://schemas.microsoft.com/office/drawing/2014/main" id="{56185334-D2A5-4373-8958-7668896F3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6606" name="Oval 47">
            <a:extLst>
              <a:ext uri="{FF2B5EF4-FFF2-40B4-BE49-F238E27FC236}">
                <a16:creationId xmlns:a16="http://schemas.microsoft.com/office/drawing/2014/main" id="{470227BD-094E-44E8-924B-1BC445DC5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6607" name="Oval 48">
            <a:extLst>
              <a:ext uri="{FF2B5EF4-FFF2-40B4-BE49-F238E27FC236}">
                <a16:creationId xmlns:a16="http://schemas.microsoft.com/office/drawing/2014/main" id="{B0E83EC0-7AD5-4108-B3C4-7583E4302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6608" name="Oval 49">
            <a:extLst>
              <a:ext uri="{FF2B5EF4-FFF2-40B4-BE49-F238E27FC236}">
                <a16:creationId xmlns:a16="http://schemas.microsoft.com/office/drawing/2014/main" id="{C4D8B9BE-89AA-405D-9DA5-32B003C25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6609" name="AutoShape 5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D6EF390-4C48-4372-9283-5E5012D86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6288" y="6189663"/>
            <a:ext cx="439737" cy="407987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pic>
        <p:nvPicPr>
          <p:cNvPr id="66610" name="Picture 55" descr="caution_m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223F04F-9EA1-4981-891D-C8CD4542E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4854575"/>
            <a:ext cx="15271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sound00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>
            <a:extLst>
              <a:ext uri="{FF2B5EF4-FFF2-40B4-BE49-F238E27FC236}">
                <a16:creationId xmlns:a16="http://schemas.microsoft.com/office/drawing/2014/main" id="{53D91738-C5D9-439F-85E2-BA52403DD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8611" name="AutoShape 4">
            <a:extLst>
              <a:ext uri="{FF2B5EF4-FFF2-40B4-BE49-F238E27FC236}">
                <a16:creationId xmlns:a16="http://schemas.microsoft.com/office/drawing/2014/main" id="{2F40EC87-6297-4CEE-A1DF-CC90C41FA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8612" name="AutoShape 5">
            <a:extLst>
              <a:ext uri="{FF2B5EF4-FFF2-40B4-BE49-F238E27FC236}">
                <a16:creationId xmlns:a16="http://schemas.microsoft.com/office/drawing/2014/main" id="{5C2B1211-E531-4AE8-BCAA-D3F4C0E25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8613" name="AutoShape 6">
            <a:extLst>
              <a:ext uri="{FF2B5EF4-FFF2-40B4-BE49-F238E27FC236}">
                <a16:creationId xmlns:a16="http://schemas.microsoft.com/office/drawing/2014/main" id="{21D46702-B69F-429B-B6D7-07A934A16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8614" name="AutoShape 7">
            <a:extLst>
              <a:ext uri="{FF2B5EF4-FFF2-40B4-BE49-F238E27FC236}">
                <a16:creationId xmlns:a16="http://schemas.microsoft.com/office/drawing/2014/main" id="{138DAA89-EECA-44AD-933A-9CC7563C5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8615" name="Line 8">
            <a:extLst>
              <a:ext uri="{FF2B5EF4-FFF2-40B4-BE49-F238E27FC236}">
                <a16:creationId xmlns:a16="http://schemas.microsoft.com/office/drawing/2014/main" id="{6E4DC9A5-53CF-491D-A4CF-4FF08C5521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68616" name="Line 9">
            <a:extLst>
              <a:ext uri="{FF2B5EF4-FFF2-40B4-BE49-F238E27FC236}">
                <a16:creationId xmlns:a16="http://schemas.microsoft.com/office/drawing/2014/main" id="{96AA7803-EAD7-4623-948D-2523543C8D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68617" name="Line 10">
            <a:extLst>
              <a:ext uri="{FF2B5EF4-FFF2-40B4-BE49-F238E27FC236}">
                <a16:creationId xmlns:a16="http://schemas.microsoft.com/office/drawing/2014/main" id="{BA611E45-D9A5-48AF-85BD-3EE141D56D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68618" name="Line 11">
            <a:extLst>
              <a:ext uri="{FF2B5EF4-FFF2-40B4-BE49-F238E27FC236}">
                <a16:creationId xmlns:a16="http://schemas.microsoft.com/office/drawing/2014/main" id="{599B67CE-9958-47E4-AB95-2AD148B95D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68619" name="Line 12">
            <a:extLst>
              <a:ext uri="{FF2B5EF4-FFF2-40B4-BE49-F238E27FC236}">
                <a16:creationId xmlns:a16="http://schemas.microsoft.com/office/drawing/2014/main" id="{CC561119-6F89-43F9-9C49-CA31DED48C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68620" name="Line 13">
            <a:extLst>
              <a:ext uri="{FF2B5EF4-FFF2-40B4-BE49-F238E27FC236}">
                <a16:creationId xmlns:a16="http://schemas.microsoft.com/office/drawing/2014/main" id="{7D333046-FDDD-46A3-9542-29C147237C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68621" name="Oval 18">
            <a:extLst>
              <a:ext uri="{FF2B5EF4-FFF2-40B4-BE49-F238E27FC236}">
                <a16:creationId xmlns:a16="http://schemas.microsoft.com/office/drawing/2014/main" id="{ABF51677-D5F0-462B-A9E9-D9D40A6FB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8622" name="Rectangle 22">
            <a:extLst>
              <a:ext uri="{FF2B5EF4-FFF2-40B4-BE49-F238E27FC236}">
                <a16:creationId xmlns:a16="http://schemas.microsoft.com/office/drawing/2014/main" id="{A94261CB-8452-4607-911C-191230BB3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8623" name="Text Box 23">
            <a:extLst>
              <a:ext uri="{FF2B5EF4-FFF2-40B4-BE49-F238E27FC236}">
                <a16:creationId xmlns:a16="http://schemas.microsoft.com/office/drawing/2014/main" id="{DB1C26F7-37CC-4DC9-8D36-E6B133BB4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24" name="Rectangle 29">
            <a:extLst>
              <a:ext uri="{FF2B5EF4-FFF2-40B4-BE49-F238E27FC236}">
                <a16:creationId xmlns:a16="http://schemas.microsoft.com/office/drawing/2014/main" id="{A96CBE79-263F-45C6-BABC-89125A003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100647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8625" name="Text Box 24">
            <a:extLst>
              <a:ext uri="{FF2B5EF4-FFF2-40B4-BE49-F238E27FC236}">
                <a16:creationId xmlns:a16="http://schemas.microsoft.com/office/drawing/2014/main" id="{92191224-D5C6-4E48-B935-11BECFCB3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26" name="Text Box 25">
            <a:extLst>
              <a:ext uri="{FF2B5EF4-FFF2-40B4-BE49-F238E27FC236}">
                <a16:creationId xmlns:a16="http://schemas.microsoft.com/office/drawing/2014/main" id="{CF6EDD62-E17C-4DE4-9A01-41EB84AD1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27" name="Text Box 26">
            <a:extLst>
              <a:ext uri="{FF2B5EF4-FFF2-40B4-BE49-F238E27FC236}">
                <a16:creationId xmlns:a16="http://schemas.microsoft.com/office/drawing/2014/main" id="{7772761F-9A62-4968-8207-5BB255002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28" name="Text Box 27">
            <a:extLst>
              <a:ext uri="{FF2B5EF4-FFF2-40B4-BE49-F238E27FC236}">
                <a16:creationId xmlns:a16="http://schemas.microsoft.com/office/drawing/2014/main" id="{4ADFD0C7-EF3A-4570-9EF9-916D14AD9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29" name="Text Box 28">
            <a:extLst>
              <a:ext uri="{FF2B5EF4-FFF2-40B4-BE49-F238E27FC236}">
                <a16:creationId xmlns:a16="http://schemas.microsoft.com/office/drawing/2014/main" id="{19708913-4C09-41C4-898A-9AA600B2D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30" name="Text Box 30">
            <a:extLst>
              <a:ext uri="{FF2B5EF4-FFF2-40B4-BE49-F238E27FC236}">
                <a16:creationId xmlns:a16="http://schemas.microsoft.com/office/drawing/2014/main" id="{0266CAE8-4BE9-4BAA-94A7-669D3FD05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31" name="Text Box 31">
            <a:extLst>
              <a:ext uri="{FF2B5EF4-FFF2-40B4-BE49-F238E27FC236}">
                <a16:creationId xmlns:a16="http://schemas.microsoft.com/office/drawing/2014/main" id="{D195ADCF-484E-4320-ADDF-9C3BC8178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32" name="Text Box 32">
            <a:extLst>
              <a:ext uri="{FF2B5EF4-FFF2-40B4-BE49-F238E27FC236}">
                <a16:creationId xmlns:a16="http://schemas.microsoft.com/office/drawing/2014/main" id="{E397EC71-1800-4FC8-AD4D-DB40B9B22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33" name="Text Box 33">
            <a:extLst>
              <a:ext uri="{FF2B5EF4-FFF2-40B4-BE49-F238E27FC236}">
                <a16:creationId xmlns:a16="http://schemas.microsoft.com/office/drawing/2014/main" id="{98987389-C9BF-4850-BD8A-D43D55B05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34" name="Text Box 34">
            <a:extLst>
              <a:ext uri="{FF2B5EF4-FFF2-40B4-BE49-F238E27FC236}">
                <a16:creationId xmlns:a16="http://schemas.microsoft.com/office/drawing/2014/main" id="{30333421-EAF1-4F1A-BE3C-89F29B995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68635" name="Text Box 35">
            <a:extLst>
              <a:ext uri="{FF2B5EF4-FFF2-40B4-BE49-F238E27FC236}">
                <a16:creationId xmlns:a16="http://schemas.microsoft.com/office/drawing/2014/main" id="{9D875503-0FA6-4ACC-A73A-2FD9DE6BC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36" name="Text Box 36">
            <a:extLst>
              <a:ext uri="{FF2B5EF4-FFF2-40B4-BE49-F238E27FC236}">
                <a16:creationId xmlns:a16="http://schemas.microsoft.com/office/drawing/2014/main" id="{83EBA38D-95CF-4841-BFEF-DFDC50226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37" name="Text Box 37">
            <a:extLst>
              <a:ext uri="{FF2B5EF4-FFF2-40B4-BE49-F238E27FC236}">
                <a16:creationId xmlns:a16="http://schemas.microsoft.com/office/drawing/2014/main" id="{0DB575CE-D2B4-4A6C-A524-1AA94AB7E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38" name="Text Box 38">
            <a:extLst>
              <a:ext uri="{FF2B5EF4-FFF2-40B4-BE49-F238E27FC236}">
                <a16:creationId xmlns:a16="http://schemas.microsoft.com/office/drawing/2014/main" id="{93E5F63A-2FC2-4DF8-89F1-D757C9D1C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39" name="Text Box 39">
            <a:extLst>
              <a:ext uri="{FF2B5EF4-FFF2-40B4-BE49-F238E27FC236}">
                <a16:creationId xmlns:a16="http://schemas.microsoft.com/office/drawing/2014/main" id="{00369207-754A-4BA3-82FC-5C2A317E5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40" name="Text Box 40">
            <a:extLst>
              <a:ext uri="{FF2B5EF4-FFF2-40B4-BE49-F238E27FC236}">
                <a16:creationId xmlns:a16="http://schemas.microsoft.com/office/drawing/2014/main" id="{E5CD5E00-36C0-47CC-8FAF-074836BAF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41" name="Text Box 41">
            <a:extLst>
              <a:ext uri="{FF2B5EF4-FFF2-40B4-BE49-F238E27FC236}">
                <a16:creationId xmlns:a16="http://schemas.microsoft.com/office/drawing/2014/main" id="{A8228D19-5429-4604-8417-42321DD7B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42" name="Text Box 42">
            <a:extLst>
              <a:ext uri="{FF2B5EF4-FFF2-40B4-BE49-F238E27FC236}">
                <a16:creationId xmlns:a16="http://schemas.microsoft.com/office/drawing/2014/main" id="{E33A4E47-8671-4DCD-AB3D-BC309803A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43" name="Text Box 43">
            <a:extLst>
              <a:ext uri="{FF2B5EF4-FFF2-40B4-BE49-F238E27FC236}">
                <a16:creationId xmlns:a16="http://schemas.microsoft.com/office/drawing/2014/main" id="{D4FD1710-B015-4D5B-B004-74A338FA8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44" name="Text Box 44">
            <a:extLst>
              <a:ext uri="{FF2B5EF4-FFF2-40B4-BE49-F238E27FC236}">
                <a16:creationId xmlns:a16="http://schemas.microsoft.com/office/drawing/2014/main" id="{A84D7172-59C2-4614-9C16-D3AC02B9B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45" name="Text Box 45">
            <a:extLst>
              <a:ext uri="{FF2B5EF4-FFF2-40B4-BE49-F238E27FC236}">
                <a16:creationId xmlns:a16="http://schemas.microsoft.com/office/drawing/2014/main" id="{DDACA837-9A5A-4C61-85A5-44032604D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46" name="Text Box 46">
            <a:extLst>
              <a:ext uri="{FF2B5EF4-FFF2-40B4-BE49-F238E27FC236}">
                <a16:creationId xmlns:a16="http://schemas.microsoft.com/office/drawing/2014/main" id="{C264C6FD-978D-450B-98AA-EEF0DB4A9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47" name="Text Box 47">
            <a:extLst>
              <a:ext uri="{FF2B5EF4-FFF2-40B4-BE49-F238E27FC236}">
                <a16:creationId xmlns:a16="http://schemas.microsoft.com/office/drawing/2014/main" id="{1445BE85-6202-43AB-B6F8-5DEBBF575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48" name="Text Box 48">
            <a:extLst>
              <a:ext uri="{FF2B5EF4-FFF2-40B4-BE49-F238E27FC236}">
                <a16:creationId xmlns:a16="http://schemas.microsoft.com/office/drawing/2014/main" id="{66CBFC66-B4FB-4B2F-B0B4-44E855B66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49" name="Text Box 49">
            <a:extLst>
              <a:ext uri="{FF2B5EF4-FFF2-40B4-BE49-F238E27FC236}">
                <a16:creationId xmlns:a16="http://schemas.microsoft.com/office/drawing/2014/main" id="{597BEB2D-1E7C-4326-9700-6FBB5FA17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$1,000</a:t>
            </a:r>
          </a:p>
        </p:txBody>
      </p:sp>
      <p:sp>
        <p:nvSpPr>
          <p:cNvPr id="68650" name="Text Box 50">
            <a:extLst>
              <a:ext uri="{FF2B5EF4-FFF2-40B4-BE49-F238E27FC236}">
                <a16:creationId xmlns:a16="http://schemas.microsoft.com/office/drawing/2014/main" id="{F1EC9C94-2D4D-4E05-BF07-593653534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51" name="Text Box 51">
            <a:extLst>
              <a:ext uri="{FF2B5EF4-FFF2-40B4-BE49-F238E27FC236}">
                <a16:creationId xmlns:a16="http://schemas.microsoft.com/office/drawing/2014/main" id="{1FC6F6C6-87B6-4485-9DEA-AA418A26D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52" name="Text Box 52">
            <a:extLst>
              <a:ext uri="{FF2B5EF4-FFF2-40B4-BE49-F238E27FC236}">
                <a16:creationId xmlns:a16="http://schemas.microsoft.com/office/drawing/2014/main" id="{C3F2DE8F-21E7-4E8D-ACE4-87F2DE8C5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53" name="Text Box 53">
            <a:extLst>
              <a:ext uri="{FF2B5EF4-FFF2-40B4-BE49-F238E27FC236}">
                <a16:creationId xmlns:a16="http://schemas.microsoft.com/office/drawing/2014/main" id="{16F5FF8C-769C-4CAD-8AAB-53803187F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54" name="Oval 54">
            <a:extLst>
              <a:ext uri="{FF2B5EF4-FFF2-40B4-BE49-F238E27FC236}">
                <a16:creationId xmlns:a16="http://schemas.microsoft.com/office/drawing/2014/main" id="{6A254312-DAE4-435C-AC38-F93714EEE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8655" name="Oval 55">
            <a:extLst>
              <a:ext uri="{FF2B5EF4-FFF2-40B4-BE49-F238E27FC236}">
                <a16:creationId xmlns:a16="http://schemas.microsoft.com/office/drawing/2014/main" id="{18EB88BD-D1CE-4234-808F-C74042969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8656" name="Oval 56">
            <a:extLst>
              <a:ext uri="{FF2B5EF4-FFF2-40B4-BE49-F238E27FC236}">
                <a16:creationId xmlns:a16="http://schemas.microsoft.com/office/drawing/2014/main" id="{86A37D53-C9C8-4D8E-A9CB-78635C877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8657" name="Oval 57">
            <a:extLst>
              <a:ext uri="{FF2B5EF4-FFF2-40B4-BE49-F238E27FC236}">
                <a16:creationId xmlns:a16="http://schemas.microsoft.com/office/drawing/2014/main" id="{EC630D5E-473D-4654-A3DF-9A4E5DC5C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8658" name="Oval 58">
            <a:extLst>
              <a:ext uri="{FF2B5EF4-FFF2-40B4-BE49-F238E27FC236}">
                <a16:creationId xmlns:a16="http://schemas.microsoft.com/office/drawing/2014/main" id="{31E98ADE-6E79-4616-8EAB-FC48FBC81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8659" name="Oval 59">
            <a:extLst>
              <a:ext uri="{FF2B5EF4-FFF2-40B4-BE49-F238E27FC236}">
                <a16:creationId xmlns:a16="http://schemas.microsoft.com/office/drawing/2014/main" id="{32317F62-CEE8-4629-A5CE-98D1A9535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8660" name="Oval 60">
            <a:extLst>
              <a:ext uri="{FF2B5EF4-FFF2-40B4-BE49-F238E27FC236}">
                <a16:creationId xmlns:a16="http://schemas.microsoft.com/office/drawing/2014/main" id="{6DA376B4-5DFD-4CD6-B623-B43D86299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8661" name="Oval 61">
            <a:extLst>
              <a:ext uri="{FF2B5EF4-FFF2-40B4-BE49-F238E27FC236}">
                <a16:creationId xmlns:a16="http://schemas.microsoft.com/office/drawing/2014/main" id="{98C1967B-F87B-4E5D-889B-A5FCDF36F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8662" name="Oval 62">
            <a:extLst>
              <a:ext uri="{FF2B5EF4-FFF2-40B4-BE49-F238E27FC236}">
                <a16:creationId xmlns:a16="http://schemas.microsoft.com/office/drawing/2014/main" id="{83791312-0E27-446A-BC41-22C713A4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8663" name="Oval 63">
            <a:extLst>
              <a:ext uri="{FF2B5EF4-FFF2-40B4-BE49-F238E27FC236}">
                <a16:creationId xmlns:a16="http://schemas.microsoft.com/office/drawing/2014/main" id="{96F5360C-91AC-438A-9CC9-036E551B2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8664" name="Oval 64">
            <a:extLst>
              <a:ext uri="{FF2B5EF4-FFF2-40B4-BE49-F238E27FC236}">
                <a16:creationId xmlns:a16="http://schemas.microsoft.com/office/drawing/2014/main" id="{E785CD32-D3D9-4E5A-8706-30E315BF9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8665" name="Oval 65">
            <a:extLst>
              <a:ext uri="{FF2B5EF4-FFF2-40B4-BE49-F238E27FC236}">
                <a16:creationId xmlns:a16="http://schemas.microsoft.com/office/drawing/2014/main" id="{D7B96C22-B9B3-463F-80DD-CC2D0455A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8666" name="Oval 66">
            <a:extLst>
              <a:ext uri="{FF2B5EF4-FFF2-40B4-BE49-F238E27FC236}">
                <a16:creationId xmlns:a16="http://schemas.microsoft.com/office/drawing/2014/main" id="{9816FF82-9416-4646-80BB-CF2EDEAAE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8667" name="Oval 67">
            <a:extLst>
              <a:ext uri="{FF2B5EF4-FFF2-40B4-BE49-F238E27FC236}">
                <a16:creationId xmlns:a16="http://schemas.microsoft.com/office/drawing/2014/main" id="{1E6AAA22-86EB-4245-9DDB-5533BB8D3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68668" name="Oval 68">
            <a:extLst>
              <a:ext uri="{FF2B5EF4-FFF2-40B4-BE49-F238E27FC236}">
                <a16:creationId xmlns:a16="http://schemas.microsoft.com/office/drawing/2014/main" id="{6040B626-F4F8-4834-B7AB-5956E3829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0805" name="AutoShape 85">
            <a:extLst>
              <a:ext uri="{FF2B5EF4-FFF2-40B4-BE49-F238E27FC236}">
                <a16:creationId xmlns:a16="http://schemas.microsoft.com/office/drawing/2014/main" id="{1CF0B4F3-7693-4A2E-9273-1518B6916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1665288"/>
            <a:ext cx="5448300" cy="914400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ar-SA" dirty="0"/>
              <a:t>يمكن لكل  فصيلة دم التبرع لأصحاب نفس فصيلة الدم </a:t>
            </a:r>
            <a:r>
              <a:rPr lang="ar-AE" altLang="he-IL" b="1" dirty="0">
                <a:latin typeface="Arial" panose="020B0604020202020204" pitchFamily="34" charset="0"/>
              </a:rPr>
              <a:t>:</a:t>
            </a:r>
            <a:endParaRPr lang="en-US" altLang="he-IL" b="1" dirty="0">
              <a:latin typeface="Arial" panose="020B0604020202020204" pitchFamily="34" charset="0"/>
            </a:endParaRPr>
          </a:p>
        </p:txBody>
      </p:sp>
      <p:sp>
        <p:nvSpPr>
          <p:cNvPr id="30806" name="Text Box 86">
            <a:hlinkClick r:id="rId4" action="ppaction://hlinksldjump"/>
            <a:extLst>
              <a:ext uri="{FF2B5EF4-FFF2-40B4-BE49-F238E27FC236}">
                <a16:creationId xmlns:a16="http://schemas.microsoft.com/office/drawing/2014/main" id="{18411A3F-9119-4C22-A9D5-F7BDA1DDD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0513" y="4856163"/>
            <a:ext cx="4119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    </a:t>
            </a:r>
            <a:r>
              <a:rPr lang="ar-AE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ج. </a:t>
            </a:r>
            <a:r>
              <a:rPr lang="ar-SA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في بعض الحالات</a:t>
            </a:r>
            <a:r>
              <a:rPr lang="ar-AE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endParaRPr lang="en-US" altLang="he-IL" sz="2400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30807" name="Text Box 87">
            <a:hlinkClick r:id="rId4" action="ppaction://hlinksldjump"/>
            <a:extLst>
              <a:ext uri="{FF2B5EF4-FFF2-40B4-BE49-F238E27FC236}">
                <a16:creationId xmlns:a16="http://schemas.microsoft.com/office/drawing/2014/main" id="{2CD46628-CADC-444F-8D16-7831910C9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550" y="4864100"/>
            <a:ext cx="3376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SA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   </a:t>
            </a:r>
            <a:r>
              <a:rPr lang="en-US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    </a:t>
            </a:r>
            <a:r>
              <a:rPr lang="ar-AE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أ. </a:t>
            </a:r>
            <a:r>
              <a:rPr lang="ar-SA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خطا</a:t>
            </a:r>
            <a:endParaRPr lang="en-US" altLang="he-IL" sz="2400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30808" name="Text Box 88">
            <a:hlinkClick r:id="rId5" action="ppaction://hlinksldjump"/>
            <a:extLst>
              <a:ext uri="{FF2B5EF4-FFF2-40B4-BE49-F238E27FC236}">
                <a16:creationId xmlns:a16="http://schemas.microsoft.com/office/drawing/2014/main" id="{0BBF3C73-B7E3-4C1D-B864-926623113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513" y="5956300"/>
            <a:ext cx="3779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       </a:t>
            </a:r>
            <a:r>
              <a:rPr lang="ar-AE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ب. </a:t>
            </a:r>
            <a:r>
              <a:rPr lang="ar-SA" altLang="he-IL" sz="2400" b="1" dirty="0" err="1">
                <a:solidFill>
                  <a:srgbClr val="FFCC00"/>
                </a:solidFill>
                <a:latin typeface="Arial" panose="020B0604020202020204" pitchFamily="34" charset="0"/>
              </a:rPr>
              <a:t>بالتاكيد</a:t>
            </a:r>
            <a:endParaRPr lang="en-US" altLang="he-IL" sz="2400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30809" name="Text Box 89">
            <a:hlinkClick r:id="rId4" action="ppaction://hlinksldjump"/>
            <a:extLst>
              <a:ext uri="{FF2B5EF4-FFF2-40B4-BE49-F238E27FC236}">
                <a16:creationId xmlns:a16="http://schemas.microsoft.com/office/drawing/2014/main" id="{59339F9D-E0F5-4490-80C6-B542D9C13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13255"/>
            <a:ext cx="3657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د. </a:t>
            </a:r>
            <a:r>
              <a:rPr lang="ar-SA" altLang="he-IL" sz="2400" b="1" dirty="0">
                <a:solidFill>
                  <a:srgbClr val="FFCC00"/>
                </a:solidFill>
                <a:latin typeface="Arial" panose="020B0604020202020204" pitchFamily="34" charset="0"/>
              </a:rPr>
              <a:t>من الممكن</a:t>
            </a:r>
            <a:endParaRPr lang="en-US" altLang="he-IL" sz="2400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68674" name="Text Box 90">
            <a:extLst>
              <a:ext uri="{FF2B5EF4-FFF2-40B4-BE49-F238E27FC236}">
                <a16:creationId xmlns:a16="http://schemas.microsoft.com/office/drawing/2014/main" id="{5AB976A3-C144-4130-8A11-C27E9BD8D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4119563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 b="1">
                <a:solidFill>
                  <a:schemeClr val="bg1"/>
                </a:solidFill>
                <a:latin typeface="Arial" panose="020B0604020202020204" pitchFamily="34" charset="0"/>
              </a:rPr>
              <a:t>50:50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sndAc>
      <p:stSnd>
        <p:snd r:embed="rId3" name="sound00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5" grpId="0" animBg="1" autoUpdateAnimBg="0"/>
      <p:bldP spid="30806" grpId="0" autoUpdateAnimBg="0"/>
      <p:bldP spid="30807" grpId="0"/>
      <p:bldP spid="30808" grpId="0"/>
      <p:bldP spid="30809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4B465DDF-8C78-4C82-96FE-193296010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0659" name="AutoShape 3">
            <a:extLst>
              <a:ext uri="{FF2B5EF4-FFF2-40B4-BE49-F238E27FC236}">
                <a16:creationId xmlns:a16="http://schemas.microsoft.com/office/drawing/2014/main" id="{600BB6B0-B874-4E22-9F13-34D903D3F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0660" name="AutoShape 5">
            <a:extLst>
              <a:ext uri="{FF2B5EF4-FFF2-40B4-BE49-F238E27FC236}">
                <a16:creationId xmlns:a16="http://schemas.microsoft.com/office/drawing/2014/main" id="{7020E05E-5A1D-4B07-8962-97896E1D0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ar-JO" altLang="he-IL" sz="2400" b="1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70661" name="AutoShape 6">
            <a:extLst>
              <a:ext uri="{FF2B5EF4-FFF2-40B4-BE49-F238E27FC236}">
                <a16:creationId xmlns:a16="http://schemas.microsoft.com/office/drawing/2014/main" id="{33AB7A05-1987-43BE-8C84-D0BFEFABB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ar-JO" altLang="he-IL" sz="2400" b="1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70662" name="Line 7">
            <a:extLst>
              <a:ext uri="{FF2B5EF4-FFF2-40B4-BE49-F238E27FC236}">
                <a16:creationId xmlns:a16="http://schemas.microsoft.com/office/drawing/2014/main" id="{5DDF0BB8-EA58-4554-B660-5EDFE6147B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70663" name="Line 8">
            <a:extLst>
              <a:ext uri="{FF2B5EF4-FFF2-40B4-BE49-F238E27FC236}">
                <a16:creationId xmlns:a16="http://schemas.microsoft.com/office/drawing/2014/main" id="{60D0207B-3FCD-4984-8165-CD5E6B57BE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70664" name="Line 9">
            <a:extLst>
              <a:ext uri="{FF2B5EF4-FFF2-40B4-BE49-F238E27FC236}">
                <a16:creationId xmlns:a16="http://schemas.microsoft.com/office/drawing/2014/main" id="{6A19667D-E715-446E-8B6D-6471247CEC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70665" name="Line 10">
            <a:extLst>
              <a:ext uri="{FF2B5EF4-FFF2-40B4-BE49-F238E27FC236}">
                <a16:creationId xmlns:a16="http://schemas.microsoft.com/office/drawing/2014/main" id="{7B108FFE-E6ED-4659-A57F-884E05497B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70666" name="Line 11">
            <a:extLst>
              <a:ext uri="{FF2B5EF4-FFF2-40B4-BE49-F238E27FC236}">
                <a16:creationId xmlns:a16="http://schemas.microsoft.com/office/drawing/2014/main" id="{70C44403-59D8-40C7-AD5C-2421B89993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70667" name="Line 12">
            <a:extLst>
              <a:ext uri="{FF2B5EF4-FFF2-40B4-BE49-F238E27FC236}">
                <a16:creationId xmlns:a16="http://schemas.microsoft.com/office/drawing/2014/main" id="{C1BCB966-46CE-426F-ABAC-2547C7200D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70668" name="Rectangle 16">
            <a:extLst>
              <a:ext uri="{FF2B5EF4-FFF2-40B4-BE49-F238E27FC236}">
                <a16:creationId xmlns:a16="http://schemas.microsoft.com/office/drawing/2014/main" id="{E5FC39AC-CF9F-4CE0-B008-9E6EE4161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0669" name="Text Box 17">
            <a:extLst>
              <a:ext uri="{FF2B5EF4-FFF2-40B4-BE49-F238E27FC236}">
                <a16:creationId xmlns:a16="http://schemas.microsoft.com/office/drawing/2014/main" id="{9497DFCD-C20A-4230-A3E8-EB38328D8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70" name="Rectangle 18">
            <a:extLst>
              <a:ext uri="{FF2B5EF4-FFF2-40B4-BE49-F238E27FC236}">
                <a16:creationId xmlns:a16="http://schemas.microsoft.com/office/drawing/2014/main" id="{E143E172-EECE-47C5-8BF6-7B47D4EEA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100647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0671" name="Text Box 19">
            <a:extLst>
              <a:ext uri="{FF2B5EF4-FFF2-40B4-BE49-F238E27FC236}">
                <a16:creationId xmlns:a16="http://schemas.microsoft.com/office/drawing/2014/main" id="{AC6367E9-A00C-4075-BB8D-20BF142FD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72" name="Text Box 20">
            <a:extLst>
              <a:ext uri="{FF2B5EF4-FFF2-40B4-BE49-F238E27FC236}">
                <a16:creationId xmlns:a16="http://schemas.microsoft.com/office/drawing/2014/main" id="{FE1310A3-6A98-439B-8420-5079ED5BF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73" name="Text Box 21">
            <a:extLst>
              <a:ext uri="{FF2B5EF4-FFF2-40B4-BE49-F238E27FC236}">
                <a16:creationId xmlns:a16="http://schemas.microsoft.com/office/drawing/2014/main" id="{9651B57D-990A-4768-87E8-0EBCC51CE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74" name="Text Box 22">
            <a:extLst>
              <a:ext uri="{FF2B5EF4-FFF2-40B4-BE49-F238E27FC236}">
                <a16:creationId xmlns:a16="http://schemas.microsoft.com/office/drawing/2014/main" id="{B430FBCC-16CE-4152-9913-048FD4009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75" name="Text Box 23">
            <a:extLst>
              <a:ext uri="{FF2B5EF4-FFF2-40B4-BE49-F238E27FC236}">
                <a16:creationId xmlns:a16="http://schemas.microsoft.com/office/drawing/2014/main" id="{C3078E4B-ABA6-465E-A6DF-B68F72A7F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76" name="Text Box 24">
            <a:extLst>
              <a:ext uri="{FF2B5EF4-FFF2-40B4-BE49-F238E27FC236}">
                <a16:creationId xmlns:a16="http://schemas.microsoft.com/office/drawing/2014/main" id="{42649427-3ADB-4F5E-9794-8680EE82D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77" name="Text Box 25">
            <a:extLst>
              <a:ext uri="{FF2B5EF4-FFF2-40B4-BE49-F238E27FC236}">
                <a16:creationId xmlns:a16="http://schemas.microsoft.com/office/drawing/2014/main" id="{54602EFB-B937-4C2D-AF21-9A25933A1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78" name="Text Box 26">
            <a:extLst>
              <a:ext uri="{FF2B5EF4-FFF2-40B4-BE49-F238E27FC236}">
                <a16:creationId xmlns:a16="http://schemas.microsoft.com/office/drawing/2014/main" id="{7B5667C5-0D51-4ECF-86E3-7424ED53A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79" name="Text Box 27">
            <a:extLst>
              <a:ext uri="{FF2B5EF4-FFF2-40B4-BE49-F238E27FC236}">
                <a16:creationId xmlns:a16="http://schemas.microsoft.com/office/drawing/2014/main" id="{E456835F-474C-42A4-B791-16FC36781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80" name="Text Box 28">
            <a:extLst>
              <a:ext uri="{FF2B5EF4-FFF2-40B4-BE49-F238E27FC236}">
                <a16:creationId xmlns:a16="http://schemas.microsoft.com/office/drawing/2014/main" id="{0BEF0CEF-C338-4DBC-9240-93A8C20B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70681" name="Text Box 29">
            <a:extLst>
              <a:ext uri="{FF2B5EF4-FFF2-40B4-BE49-F238E27FC236}">
                <a16:creationId xmlns:a16="http://schemas.microsoft.com/office/drawing/2014/main" id="{5E78078E-2E11-450F-ADFA-6D3965ABA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82" name="Text Box 30">
            <a:extLst>
              <a:ext uri="{FF2B5EF4-FFF2-40B4-BE49-F238E27FC236}">
                <a16:creationId xmlns:a16="http://schemas.microsoft.com/office/drawing/2014/main" id="{4CDE1126-FE24-4F5A-9E0C-52726F059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83" name="Text Box 31">
            <a:extLst>
              <a:ext uri="{FF2B5EF4-FFF2-40B4-BE49-F238E27FC236}">
                <a16:creationId xmlns:a16="http://schemas.microsoft.com/office/drawing/2014/main" id="{0480088E-3A3C-40ED-B3FF-421A96151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84" name="Text Box 32">
            <a:extLst>
              <a:ext uri="{FF2B5EF4-FFF2-40B4-BE49-F238E27FC236}">
                <a16:creationId xmlns:a16="http://schemas.microsoft.com/office/drawing/2014/main" id="{F2EE9352-62AF-4A8E-BCAE-0356CC9B1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85" name="Text Box 33">
            <a:extLst>
              <a:ext uri="{FF2B5EF4-FFF2-40B4-BE49-F238E27FC236}">
                <a16:creationId xmlns:a16="http://schemas.microsoft.com/office/drawing/2014/main" id="{C053E24E-9566-4F85-BBE8-8D01D0E83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86" name="Text Box 34">
            <a:extLst>
              <a:ext uri="{FF2B5EF4-FFF2-40B4-BE49-F238E27FC236}">
                <a16:creationId xmlns:a16="http://schemas.microsoft.com/office/drawing/2014/main" id="{2411C436-4143-4E5A-96F8-54703CDD9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87" name="Text Box 35">
            <a:extLst>
              <a:ext uri="{FF2B5EF4-FFF2-40B4-BE49-F238E27FC236}">
                <a16:creationId xmlns:a16="http://schemas.microsoft.com/office/drawing/2014/main" id="{2832611F-B607-477F-888F-14113EE74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88" name="Text Box 36">
            <a:extLst>
              <a:ext uri="{FF2B5EF4-FFF2-40B4-BE49-F238E27FC236}">
                <a16:creationId xmlns:a16="http://schemas.microsoft.com/office/drawing/2014/main" id="{6B5862D5-5556-4B36-8509-9212F5BAA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89" name="Text Box 37">
            <a:extLst>
              <a:ext uri="{FF2B5EF4-FFF2-40B4-BE49-F238E27FC236}">
                <a16:creationId xmlns:a16="http://schemas.microsoft.com/office/drawing/2014/main" id="{C5E45DCE-BE5C-4B1D-BB0D-754FD6E3D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90" name="Text Box 38">
            <a:extLst>
              <a:ext uri="{FF2B5EF4-FFF2-40B4-BE49-F238E27FC236}">
                <a16:creationId xmlns:a16="http://schemas.microsoft.com/office/drawing/2014/main" id="{13470274-EAA6-4166-9D66-84191B5EF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91" name="Text Box 39">
            <a:extLst>
              <a:ext uri="{FF2B5EF4-FFF2-40B4-BE49-F238E27FC236}">
                <a16:creationId xmlns:a16="http://schemas.microsoft.com/office/drawing/2014/main" id="{F02F6E53-CEA6-4D08-B7A7-B93E2E3DA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92" name="Text Box 40">
            <a:extLst>
              <a:ext uri="{FF2B5EF4-FFF2-40B4-BE49-F238E27FC236}">
                <a16:creationId xmlns:a16="http://schemas.microsoft.com/office/drawing/2014/main" id="{12D94966-4458-4872-A90F-5B26AC5D7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93" name="Text Box 41">
            <a:extLst>
              <a:ext uri="{FF2B5EF4-FFF2-40B4-BE49-F238E27FC236}">
                <a16:creationId xmlns:a16="http://schemas.microsoft.com/office/drawing/2014/main" id="{91D06D94-4F7D-4CEB-AACE-C19B90708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94" name="Text Box 42">
            <a:extLst>
              <a:ext uri="{FF2B5EF4-FFF2-40B4-BE49-F238E27FC236}">
                <a16:creationId xmlns:a16="http://schemas.microsoft.com/office/drawing/2014/main" id="{EE013C25-C434-4E74-BE73-F49C4C546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95" name="Text Box 43">
            <a:extLst>
              <a:ext uri="{FF2B5EF4-FFF2-40B4-BE49-F238E27FC236}">
                <a16:creationId xmlns:a16="http://schemas.microsoft.com/office/drawing/2014/main" id="{A4F13E08-1786-48B6-BCAE-B0396FDE9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$1,000</a:t>
            </a:r>
          </a:p>
        </p:txBody>
      </p:sp>
      <p:sp>
        <p:nvSpPr>
          <p:cNvPr id="70696" name="Text Box 44">
            <a:extLst>
              <a:ext uri="{FF2B5EF4-FFF2-40B4-BE49-F238E27FC236}">
                <a16:creationId xmlns:a16="http://schemas.microsoft.com/office/drawing/2014/main" id="{11E87AE2-2DDC-446C-A44A-29AF25EAC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97" name="Text Box 45">
            <a:extLst>
              <a:ext uri="{FF2B5EF4-FFF2-40B4-BE49-F238E27FC236}">
                <a16:creationId xmlns:a16="http://schemas.microsoft.com/office/drawing/2014/main" id="{13432B45-4AD5-43C0-A94C-9469A40D6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98" name="Text Box 46">
            <a:extLst>
              <a:ext uri="{FF2B5EF4-FFF2-40B4-BE49-F238E27FC236}">
                <a16:creationId xmlns:a16="http://schemas.microsoft.com/office/drawing/2014/main" id="{24FC0488-4700-4CF7-9C15-446E8CFD2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99" name="Text Box 47">
            <a:extLst>
              <a:ext uri="{FF2B5EF4-FFF2-40B4-BE49-F238E27FC236}">
                <a16:creationId xmlns:a16="http://schemas.microsoft.com/office/drawing/2014/main" id="{268CE506-069F-46AD-885B-3234B2736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700" name="Oval 48">
            <a:extLst>
              <a:ext uri="{FF2B5EF4-FFF2-40B4-BE49-F238E27FC236}">
                <a16:creationId xmlns:a16="http://schemas.microsoft.com/office/drawing/2014/main" id="{7163C115-8F17-4A88-9208-E22353759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0701" name="Oval 49">
            <a:extLst>
              <a:ext uri="{FF2B5EF4-FFF2-40B4-BE49-F238E27FC236}">
                <a16:creationId xmlns:a16="http://schemas.microsoft.com/office/drawing/2014/main" id="{1AA61E13-3275-4E75-8052-BA8A2DE00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0702" name="Oval 50">
            <a:extLst>
              <a:ext uri="{FF2B5EF4-FFF2-40B4-BE49-F238E27FC236}">
                <a16:creationId xmlns:a16="http://schemas.microsoft.com/office/drawing/2014/main" id="{F317FEA8-FFB3-45C7-9033-C2426044D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0703" name="Oval 51">
            <a:extLst>
              <a:ext uri="{FF2B5EF4-FFF2-40B4-BE49-F238E27FC236}">
                <a16:creationId xmlns:a16="http://schemas.microsoft.com/office/drawing/2014/main" id="{326CC98C-210F-4990-98E4-92A2FAEA9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0704" name="Oval 52">
            <a:extLst>
              <a:ext uri="{FF2B5EF4-FFF2-40B4-BE49-F238E27FC236}">
                <a16:creationId xmlns:a16="http://schemas.microsoft.com/office/drawing/2014/main" id="{3892B6B3-5388-41FD-AEBF-53CEF5C39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0705" name="Oval 53">
            <a:extLst>
              <a:ext uri="{FF2B5EF4-FFF2-40B4-BE49-F238E27FC236}">
                <a16:creationId xmlns:a16="http://schemas.microsoft.com/office/drawing/2014/main" id="{F7FE4019-8758-4BCC-A6F2-DFC55A74F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0706" name="Oval 54">
            <a:extLst>
              <a:ext uri="{FF2B5EF4-FFF2-40B4-BE49-F238E27FC236}">
                <a16:creationId xmlns:a16="http://schemas.microsoft.com/office/drawing/2014/main" id="{101E63EF-0CFC-4780-AFB0-F6A40D2E5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0707" name="Oval 55">
            <a:extLst>
              <a:ext uri="{FF2B5EF4-FFF2-40B4-BE49-F238E27FC236}">
                <a16:creationId xmlns:a16="http://schemas.microsoft.com/office/drawing/2014/main" id="{EEFDB485-09D6-4DF1-AABB-F0437A36C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0708" name="Oval 56">
            <a:extLst>
              <a:ext uri="{FF2B5EF4-FFF2-40B4-BE49-F238E27FC236}">
                <a16:creationId xmlns:a16="http://schemas.microsoft.com/office/drawing/2014/main" id="{F2C7BBAF-5DAC-4CE0-89C4-25FC1EBDB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0709" name="Oval 57">
            <a:extLst>
              <a:ext uri="{FF2B5EF4-FFF2-40B4-BE49-F238E27FC236}">
                <a16:creationId xmlns:a16="http://schemas.microsoft.com/office/drawing/2014/main" id="{AF12E88D-AB51-4F6C-BD45-DBDD1D45E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0710" name="Oval 58">
            <a:extLst>
              <a:ext uri="{FF2B5EF4-FFF2-40B4-BE49-F238E27FC236}">
                <a16:creationId xmlns:a16="http://schemas.microsoft.com/office/drawing/2014/main" id="{5325624B-3DA8-43DA-8576-A1E364A93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0711" name="Oval 59">
            <a:extLst>
              <a:ext uri="{FF2B5EF4-FFF2-40B4-BE49-F238E27FC236}">
                <a16:creationId xmlns:a16="http://schemas.microsoft.com/office/drawing/2014/main" id="{5B644B6C-AEB5-4A12-8614-9AF5AEBF5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0712" name="Oval 60">
            <a:extLst>
              <a:ext uri="{FF2B5EF4-FFF2-40B4-BE49-F238E27FC236}">
                <a16:creationId xmlns:a16="http://schemas.microsoft.com/office/drawing/2014/main" id="{18E2692A-B619-41C4-9F8C-261648708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0713" name="Oval 61">
            <a:extLst>
              <a:ext uri="{FF2B5EF4-FFF2-40B4-BE49-F238E27FC236}">
                <a16:creationId xmlns:a16="http://schemas.microsoft.com/office/drawing/2014/main" id="{75C6B084-8018-436E-80FE-C788D4EC0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0714" name="Oval 62">
            <a:extLst>
              <a:ext uri="{FF2B5EF4-FFF2-40B4-BE49-F238E27FC236}">
                <a16:creationId xmlns:a16="http://schemas.microsoft.com/office/drawing/2014/main" id="{79112F51-ED2C-46D5-AF6F-996E23728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59462" name="AutoShape 70">
            <a:extLst>
              <a:ext uri="{FF2B5EF4-FFF2-40B4-BE49-F238E27FC236}">
                <a16:creationId xmlns:a16="http://schemas.microsoft.com/office/drawing/2014/main" id="{C887604E-5784-4000-BED9-0D00B2692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1665288"/>
            <a:ext cx="5448300" cy="914400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ar-AE" altLang="he-IL" b="1">
                <a:solidFill>
                  <a:srgbClr val="000000"/>
                </a:solidFill>
                <a:latin typeface="Arial" panose="020B0604020202020204" pitchFamily="34" charset="0"/>
              </a:rPr>
              <a:t>اسم الموصول المناسب لكلمة البنتان</a:t>
            </a:r>
            <a:r>
              <a:rPr lang="he-IL" altLang="he-IL" b="1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endParaRPr lang="en-US" altLang="he-IL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716" name="AutoShape 4">
            <a:extLst>
              <a:ext uri="{FF2B5EF4-FFF2-40B4-BE49-F238E27FC236}">
                <a16:creationId xmlns:a16="http://schemas.microsoft.com/office/drawing/2014/main" id="{C90513E4-DB15-4F26-8E6D-335D423AA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4877" name="TextBox 60">
            <a:extLst>
              <a:ext uri="{FF2B5EF4-FFF2-40B4-BE49-F238E27FC236}">
                <a16:creationId xmlns:a16="http://schemas.microsoft.com/office/drawing/2014/main" id="{D107C2C1-7415-4359-97B7-094773272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9911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ar-SA" altLang="he-IL" sz="2400">
                <a:latin typeface="Times New Roman" panose="02020603050405020304" pitchFamily="18" charset="0"/>
              </a:rPr>
              <a:t>ع  </a:t>
            </a:r>
            <a:r>
              <a:rPr lang="ar-AE" altLang="he-IL" sz="2400" b="1">
                <a:solidFill>
                  <a:srgbClr val="FFFF00"/>
                </a:solidFill>
                <a:latin typeface="Times New Roman" panose="02020603050405020304" pitchFamily="18" charset="0"/>
              </a:rPr>
              <a:t>أ. اللواتي</a:t>
            </a:r>
            <a:endParaRPr lang="en-US" altLang="he-IL" sz="2400" b="1">
              <a:latin typeface="Times New Roman" panose="02020603050405020304" pitchFamily="18" charset="0"/>
            </a:endParaRPr>
          </a:p>
        </p:txBody>
      </p:sp>
      <p:sp>
        <p:nvSpPr>
          <p:cNvPr id="34878" name="TextBox 61">
            <a:extLst>
              <a:ext uri="{FF2B5EF4-FFF2-40B4-BE49-F238E27FC236}">
                <a16:creationId xmlns:a16="http://schemas.microsoft.com/office/drawing/2014/main" id="{2EAD7ABF-D53C-4B85-A8EC-7E929FE9D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700" y="4995863"/>
            <a:ext cx="233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ar-SA" altLang="he-IL" sz="2400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ar-AE" altLang="he-IL" sz="2400" b="1">
                <a:solidFill>
                  <a:srgbClr val="FFFF00"/>
                </a:solidFill>
                <a:latin typeface="Times New Roman" panose="02020603050405020304" pitchFamily="18" charset="0"/>
              </a:rPr>
              <a:t>ج. اللتان</a:t>
            </a:r>
            <a:endParaRPr lang="en-US" altLang="he-IL" sz="24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264C92-EEDB-4C31-8CFB-33A046164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100" y="61595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ar-AE" altLang="he-IL" sz="2400" b="1">
                <a:solidFill>
                  <a:srgbClr val="FFCC00"/>
                </a:solidFill>
                <a:latin typeface="Arial" panose="020B0604020202020204" pitchFamily="34" charset="0"/>
              </a:rPr>
              <a:t>ب. التي</a:t>
            </a:r>
            <a:endParaRPr lang="en-US" altLang="he-IL" sz="2400" b="1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320347-8C6E-4C3A-A5BC-ED4C5DC09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900" y="5994400"/>
            <a:ext cx="187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ar-AE" altLang="he-IL" sz="2400" b="1">
                <a:solidFill>
                  <a:srgbClr val="FFCC00"/>
                </a:solidFill>
                <a:latin typeface="Arial" panose="020B0604020202020204" pitchFamily="34" charset="0"/>
              </a:rPr>
              <a:t>د. اللذان</a:t>
            </a:r>
            <a:endParaRPr lang="en-US" altLang="he-IL" sz="2400" b="1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>
    <p:sndAc>
      <p:stSnd>
        <p:snd r:embed="rId3" name="sound00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62" grpId="0" animBg="1" autoUpdateAnimBg="0"/>
      <p:bldP spid="34877" grpId="0"/>
      <p:bldP spid="34878" grpId="0"/>
      <p:bldP spid="2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>
            <a:extLst>
              <a:ext uri="{FF2B5EF4-FFF2-40B4-BE49-F238E27FC236}">
                <a16:creationId xmlns:a16="http://schemas.microsoft.com/office/drawing/2014/main" id="{F4AE8366-1F30-46EE-828A-BC74B9BBC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B697E7B9-97AA-48FB-A949-C3277617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183515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2708" name="Text Box 5">
            <a:extLst>
              <a:ext uri="{FF2B5EF4-FFF2-40B4-BE49-F238E27FC236}">
                <a16:creationId xmlns:a16="http://schemas.microsoft.com/office/drawing/2014/main" id="{38B452AE-054D-471C-9261-F64990376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9" name="Text Box 6">
            <a:extLst>
              <a:ext uri="{FF2B5EF4-FFF2-40B4-BE49-F238E27FC236}">
                <a16:creationId xmlns:a16="http://schemas.microsoft.com/office/drawing/2014/main" id="{D6BF2F78-63B8-4A9E-A9DD-290574929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10" name="Text Box 7">
            <a:extLst>
              <a:ext uri="{FF2B5EF4-FFF2-40B4-BE49-F238E27FC236}">
                <a16:creationId xmlns:a16="http://schemas.microsoft.com/office/drawing/2014/main" id="{CADCFF47-DD01-46EC-9BDD-0E293E71B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11" name="Text Box 8">
            <a:extLst>
              <a:ext uri="{FF2B5EF4-FFF2-40B4-BE49-F238E27FC236}">
                <a16:creationId xmlns:a16="http://schemas.microsoft.com/office/drawing/2014/main" id="{2AF2D52C-3DDA-4F7E-9072-A9CBFB318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12" name="Text Box 9">
            <a:extLst>
              <a:ext uri="{FF2B5EF4-FFF2-40B4-BE49-F238E27FC236}">
                <a16:creationId xmlns:a16="http://schemas.microsoft.com/office/drawing/2014/main" id="{09B63731-1BA0-48D8-8C43-DAFD66D5F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13" name="Text Box 10">
            <a:extLst>
              <a:ext uri="{FF2B5EF4-FFF2-40B4-BE49-F238E27FC236}">
                <a16:creationId xmlns:a16="http://schemas.microsoft.com/office/drawing/2014/main" id="{90F1D470-5580-42C8-A646-6F99AC965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14" name="Text Box 11">
            <a:extLst>
              <a:ext uri="{FF2B5EF4-FFF2-40B4-BE49-F238E27FC236}">
                <a16:creationId xmlns:a16="http://schemas.microsoft.com/office/drawing/2014/main" id="{7E32204B-FFE8-4CD1-9B9F-6E372FADB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15" name="Text Box 12">
            <a:extLst>
              <a:ext uri="{FF2B5EF4-FFF2-40B4-BE49-F238E27FC236}">
                <a16:creationId xmlns:a16="http://schemas.microsoft.com/office/drawing/2014/main" id="{3ABD550D-45A7-44DD-9808-13CEA3A36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16" name="Text Box 13">
            <a:extLst>
              <a:ext uri="{FF2B5EF4-FFF2-40B4-BE49-F238E27FC236}">
                <a16:creationId xmlns:a16="http://schemas.microsoft.com/office/drawing/2014/main" id="{96728DD8-9711-4DD4-97B0-6F14334F9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17" name="Text Box 14">
            <a:extLst>
              <a:ext uri="{FF2B5EF4-FFF2-40B4-BE49-F238E27FC236}">
                <a16:creationId xmlns:a16="http://schemas.microsoft.com/office/drawing/2014/main" id="{A4A70A69-5F8C-403C-A676-45252695A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18" name="Text Box 15">
            <a:extLst>
              <a:ext uri="{FF2B5EF4-FFF2-40B4-BE49-F238E27FC236}">
                <a16:creationId xmlns:a16="http://schemas.microsoft.com/office/drawing/2014/main" id="{F59FF87E-D672-4FE4-846B-8BFF4ABBD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72719" name="Text Box 16">
            <a:extLst>
              <a:ext uri="{FF2B5EF4-FFF2-40B4-BE49-F238E27FC236}">
                <a16:creationId xmlns:a16="http://schemas.microsoft.com/office/drawing/2014/main" id="{8EDA26AF-1E72-4B81-9AD2-E4F473E54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20" name="Text Box 17">
            <a:extLst>
              <a:ext uri="{FF2B5EF4-FFF2-40B4-BE49-F238E27FC236}">
                <a16:creationId xmlns:a16="http://schemas.microsoft.com/office/drawing/2014/main" id="{F897D06B-42B4-4355-ABE4-52817E8BE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21" name="Text Box 18">
            <a:extLst>
              <a:ext uri="{FF2B5EF4-FFF2-40B4-BE49-F238E27FC236}">
                <a16:creationId xmlns:a16="http://schemas.microsoft.com/office/drawing/2014/main" id="{4965E33D-2D10-4197-86B8-A23DF6A5F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22" name="Text Box 19">
            <a:extLst>
              <a:ext uri="{FF2B5EF4-FFF2-40B4-BE49-F238E27FC236}">
                <a16:creationId xmlns:a16="http://schemas.microsoft.com/office/drawing/2014/main" id="{2FACAC1F-D735-40D5-98DC-A67730FFE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23" name="Text Box 20">
            <a:extLst>
              <a:ext uri="{FF2B5EF4-FFF2-40B4-BE49-F238E27FC236}">
                <a16:creationId xmlns:a16="http://schemas.microsoft.com/office/drawing/2014/main" id="{AA6EF945-69A3-4250-A3A7-A0DEBB91F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24" name="Text Box 21">
            <a:extLst>
              <a:ext uri="{FF2B5EF4-FFF2-40B4-BE49-F238E27FC236}">
                <a16:creationId xmlns:a16="http://schemas.microsoft.com/office/drawing/2014/main" id="{C22F0C45-EA09-42FB-B7C9-FD0E2DD27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25" name="Text Box 22">
            <a:extLst>
              <a:ext uri="{FF2B5EF4-FFF2-40B4-BE49-F238E27FC236}">
                <a16:creationId xmlns:a16="http://schemas.microsoft.com/office/drawing/2014/main" id="{036C58A9-C11C-4DC3-B002-2CC005FA3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26" name="Text Box 23">
            <a:extLst>
              <a:ext uri="{FF2B5EF4-FFF2-40B4-BE49-F238E27FC236}">
                <a16:creationId xmlns:a16="http://schemas.microsoft.com/office/drawing/2014/main" id="{2F3E2097-C857-4CB5-9EBA-08ED2A29E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27" name="Text Box 24">
            <a:extLst>
              <a:ext uri="{FF2B5EF4-FFF2-40B4-BE49-F238E27FC236}">
                <a16:creationId xmlns:a16="http://schemas.microsoft.com/office/drawing/2014/main" id="{37CEBB10-59CD-4F9C-A37A-092A2F893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28" name="Text Box 25">
            <a:extLst>
              <a:ext uri="{FF2B5EF4-FFF2-40B4-BE49-F238E27FC236}">
                <a16:creationId xmlns:a16="http://schemas.microsoft.com/office/drawing/2014/main" id="{1839E2B8-5649-46DD-90AF-A61320E64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29" name="Text Box 26">
            <a:extLst>
              <a:ext uri="{FF2B5EF4-FFF2-40B4-BE49-F238E27FC236}">
                <a16:creationId xmlns:a16="http://schemas.microsoft.com/office/drawing/2014/main" id="{3456E4F5-D2D5-44CC-A402-6B2BB02AB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30" name="Text Box 27">
            <a:extLst>
              <a:ext uri="{FF2B5EF4-FFF2-40B4-BE49-F238E27FC236}">
                <a16:creationId xmlns:a16="http://schemas.microsoft.com/office/drawing/2014/main" id="{C687C00B-00F5-4363-B180-AA0D23E3A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31" name="Text Box 28">
            <a:extLst>
              <a:ext uri="{FF2B5EF4-FFF2-40B4-BE49-F238E27FC236}">
                <a16:creationId xmlns:a16="http://schemas.microsoft.com/office/drawing/2014/main" id="{1A7ECF5F-16CB-46AD-8171-A0F55A26B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32" name="Text Box 29">
            <a:extLst>
              <a:ext uri="{FF2B5EF4-FFF2-40B4-BE49-F238E27FC236}">
                <a16:creationId xmlns:a16="http://schemas.microsoft.com/office/drawing/2014/main" id="{8C953675-21CC-49B5-9D0A-4BA926A98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33" name="Text Box 30">
            <a:extLst>
              <a:ext uri="{FF2B5EF4-FFF2-40B4-BE49-F238E27FC236}">
                <a16:creationId xmlns:a16="http://schemas.microsoft.com/office/drawing/2014/main" id="{F25415AE-A52F-4588-AA15-97E4D70AF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$1,000</a:t>
            </a:r>
          </a:p>
        </p:txBody>
      </p:sp>
      <p:sp>
        <p:nvSpPr>
          <p:cNvPr id="72734" name="Text Box 31">
            <a:extLst>
              <a:ext uri="{FF2B5EF4-FFF2-40B4-BE49-F238E27FC236}">
                <a16:creationId xmlns:a16="http://schemas.microsoft.com/office/drawing/2014/main" id="{A7A71924-6C24-4F4E-BC09-9FE63717C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35" name="Text Box 32">
            <a:extLst>
              <a:ext uri="{FF2B5EF4-FFF2-40B4-BE49-F238E27FC236}">
                <a16:creationId xmlns:a16="http://schemas.microsoft.com/office/drawing/2014/main" id="{94B67B6C-77A1-400F-9755-4C6458142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36" name="Text Box 33">
            <a:extLst>
              <a:ext uri="{FF2B5EF4-FFF2-40B4-BE49-F238E27FC236}">
                <a16:creationId xmlns:a16="http://schemas.microsoft.com/office/drawing/2014/main" id="{96C6F291-6CFF-4DD6-AC47-153942CED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37" name="Text Box 34">
            <a:extLst>
              <a:ext uri="{FF2B5EF4-FFF2-40B4-BE49-F238E27FC236}">
                <a16:creationId xmlns:a16="http://schemas.microsoft.com/office/drawing/2014/main" id="{9A274067-4704-4F79-A94F-11C07C40F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38" name="Oval 35">
            <a:extLst>
              <a:ext uri="{FF2B5EF4-FFF2-40B4-BE49-F238E27FC236}">
                <a16:creationId xmlns:a16="http://schemas.microsoft.com/office/drawing/2014/main" id="{DBB930AA-9F99-41BB-A803-D845A680F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2739" name="Oval 36">
            <a:extLst>
              <a:ext uri="{FF2B5EF4-FFF2-40B4-BE49-F238E27FC236}">
                <a16:creationId xmlns:a16="http://schemas.microsoft.com/office/drawing/2014/main" id="{94944947-5E72-42B6-90AB-9BB662EFB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2740" name="Oval 37">
            <a:extLst>
              <a:ext uri="{FF2B5EF4-FFF2-40B4-BE49-F238E27FC236}">
                <a16:creationId xmlns:a16="http://schemas.microsoft.com/office/drawing/2014/main" id="{35BA1ACC-5EEB-4A86-9D05-78EA1C616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2741" name="Oval 38">
            <a:extLst>
              <a:ext uri="{FF2B5EF4-FFF2-40B4-BE49-F238E27FC236}">
                <a16:creationId xmlns:a16="http://schemas.microsoft.com/office/drawing/2014/main" id="{3E32801C-A624-4A12-B5D5-1A80D4023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2742" name="Oval 39">
            <a:extLst>
              <a:ext uri="{FF2B5EF4-FFF2-40B4-BE49-F238E27FC236}">
                <a16:creationId xmlns:a16="http://schemas.microsoft.com/office/drawing/2014/main" id="{72C58182-0ADC-4DED-B9AA-B0F9E2DFE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2743" name="Oval 40">
            <a:extLst>
              <a:ext uri="{FF2B5EF4-FFF2-40B4-BE49-F238E27FC236}">
                <a16:creationId xmlns:a16="http://schemas.microsoft.com/office/drawing/2014/main" id="{DB290B2D-CBD5-4D6A-9E9B-ADB0B6915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2744" name="Oval 41">
            <a:extLst>
              <a:ext uri="{FF2B5EF4-FFF2-40B4-BE49-F238E27FC236}">
                <a16:creationId xmlns:a16="http://schemas.microsoft.com/office/drawing/2014/main" id="{1AFC5668-99F3-463C-AE6D-D9D23BA4D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2745" name="Oval 42">
            <a:extLst>
              <a:ext uri="{FF2B5EF4-FFF2-40B4-BE49-F238E27FC236}">
                <a16:creationId xmlns:a16="http://schemas.microsoft.com/office/drawing/2014/main" id="{5872E145-C23A-4C53-B717-B280E9FAA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2746" name="Oval 43">
            <a:extLst>
              <a:ext uri="{FF2B5EF4-FFF2-40B4-BE49-F238E27FC236}">
                <a16:creationId xmlns:a16="http://schemas.microsoft.com/office/drawing/2014/main" id="{9CAAABE9-31A7-427A-8831-5CF5367F8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2747" name="Oval 44">
            <a:extLst>
              <a:ext uri="{FF2B5EF4-FFF2-40B4-BE49-F238E27FC236}">
                <a16:creationId xmlns:a16="http://schemas.microsoft.com/office/drawing/2014/main" id="{B8DB2D6E-F82D-42BC-BE9D-A5CE1085A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2748" name="Oval 45">
            <a:extLst>
              <a:ext uri="{FF2B5EF4-FFF2-40B4-BE49-F238E27FC236}">
                <a16:creationId xmlns:a16="http://schemas.microsoft.com/office/drawing/2014/main" id="{1EFE3092-C89D-4436-BC79-B6E081BBE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2749" name="Oval 46">
            <a:extLst>
              <a:ext uri="{FF2B5EF4-FFF2-40B4-BE49-F238E27FC236}">
                <a16:creationId xmlns:a16="http://schemas.microsoft.com/office/drawing/2014/main" id="{393CD30C-6EDB-4777-803A-BF7BA10B9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2750" name="Oval 47">
            <a:extLst>
              <a:ext uri="{FF2B5EF4-FFF2-40B4-BE49-F238E27FC236}">
                <a16:creationId xmlns:a16="http://schemas.microsoft.com/office/drawing/2014/main" id="{256CD8D2-5489-4F94-92CD-25EFEDA11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2751" name="Oval 48">
            <a:extLst>
              <a:ext uri="{FF2B5EF4-FFF2-40B4-BE49-F238E27FC236}">
                <a16:creationId xmlns:a16="http://schemas.microsoft.com/office/drawing/2014/main" id="{34A4941B-6686-4AEB-96FA-A0105101B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2752" name="Oval 49">
            <a:extLst>
              <a:ext uri="{FF2B5EF4-FFF2-40B4-BE49-F238E27FC236}">
                <a16:creationId xmlns:a16="http://schemas.microsoft.com/office/drawing/2014/main" id="{CB1300FB-A58B-4B88-B74A-56E29A051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2753" name="AutoShape 5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F7FBEE9-9824-4059-A165-65A518F5C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1538" y="6313488"/>
            <a:ext cx="392112" cy="41751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pic>
        <p:nvPicPr>
          <p:cNvPr id="72754" name="Picture 54" descr="caution_m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C3FE8A-E1AD-4285-B6E5-FB6ABA8DB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3959225"/>
            <a:ext cx="15271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sound00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>
            <a:extLst>
              <a:ext uri="{FF2B5EF4-FFF2-40B4-BE49-F238E27FC236}">
                <a16:creationId xmlns:a16="http://schemas.microsoft.com/office/drawing/2014/main" id="{44396BA4-9EFB-40DB-8E08-792E24098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4755" name="AutoShape 4">
            <a:extLst>
              <a:ext uri="{FF2B5EF4-FFF2-40B4-BE49-F238E27FC236}">
                <a16:creationId xmlns:a16="http://schemas.microsoft.com/office/drawing/2014/main" id="{B5B19193-9862-4B79-8734-17CA18833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4756" name="AutoShape 5">
            <a:extLst>
              <a:ext uri="{FF2B5EF4-FFF2-40B4-BE49-F238E27FC236}">
                <a16:creationId xmlns:a16="http://schemas.microsoft.com/office/drawing/2014/main" id="{CD60065D-FB38-42F2-B1F7-A2921D472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4757" name="AutoShape 6">
            <a:extLst>
              <a:ext uri="{FF2B5EF4-FFF2-40B4-BE49-F238E27FC236}">
                <a16:creationId xmlns:a16="http://schemas.microsoft.com/office/drawing/2014/main" id="{5D548D5C-BDFB-4033-B403-CCE63AAC1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4758" name="AutoShape 7">
            <a:extLst>
              <a:ext uri="{FF2B5EF4-FFF2-40B4-BE49-F238E27FC236}">
                <a16:creationId xmlns:a16="http://schemas.microsoft.com/office/drawing/2014/main" id="{D2C3AFD6-53E7-4B0C-B349-B607377E6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4759" name="Line 8">
            <a:extLst>
              <a:ext uri="{FF2B5EF4-FFF2-40B4-BE49-F238E27FC236}">
                <a16:creationId xmlns:a16="http://schemas.microsoft.com/office/drawing/2014/main" id="{A77B3912-4567-4C7F-B6A5-A2656A559E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74760" name="Line 9">
            <a:extLst>
              <a:ext uri="{FF2B5EF4-FFF2-40B4-BE49-F238E27FC236}">
                <a16:creationId xmlns:a16="http://schemas.microsoft.com/office/drawing/2014/main" id="{86B8F17B-70AC-44FA-B4CB-7A214DA6DE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74761" name="Line 10">
            <a:extLst>
              <a:ext uri="{FF2B5EF4-FFF2-40B4-BE49-F238E27FC236}">
                <a16:creationId xmlns:a16="http://schemas.microsoft.com/office/drawing/2014/main" id="{2A4D4BDB-A58A-4D5C-9C8F-23164852AA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74762" name="Line 11">
            <a:extLst>
              <a:ext uri="{FF2B5EF4-FFF2-40B4-BE49-F238E27FC236}">
                <a16:creationId xmlns:a16="http://schemas.microsoft.com/office/drawing/2014/main" id="{A4D64AD8-1BF4-4F62-B76B-96AEDCC42F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74763" name="Line 12">
            <a:extLst>
              <a:ext uri="{FF2B5EF4-FFF2-40B4-BE49-F238E27FC236}">
                <a16:creationId xmlns:a16="http://schemas.microsoft.com/office/drawing/2014/main" id="{ABCDCB14-99A4-4BD8-AE4B-741E589664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74764" name="Line 13">
            <a:extLst>
              <a:ext uri="{FF2B5EF4-FFF2-40B4-BE49-F238E27FC236}">
                <a16:creationId xmlns:a16="http://schemas.microsoft.com/office/drawing/2014/main" id="{16C85CAF-38A1-42B3-9C18-C9FA97EB9E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74765" name="Oval 19">
            <a:hlinkClick r:id="rId4" action="ppaction://hlinksldjump"/>
            <a:extLst>
              <a:ext uri="{FF2B5EF4-FFF2-40B4-BE49-F238E27FC236}">
                <a16:creationId xmlns:a16="http://schemas.microsoft.com/office/drawing/2014/main" id="{1B7B1AF2-BDCC-4073-AC2D-E394F8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4766" name="Rectangle 22">
            <a:extLst>
              <a:ext uri="{FF2B5EF4-FFF2-40B4-BE49-F238E27FC236}">
                <a16:creationId xmlns:a16="http://schemas.microsoft.com/office/drawing/2014/main" id="{63953E55-BB8A-43BF-BC45-C865FBEE8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4767" name="Text Box 23">
            <a:extLst>
              <a:ext uri="{FF2B5EF4-FFF2-40B4-BE49-F238E27FC236}">
                <a16:creationId xmlns:a16="http://schemas.microsoft.com/office/drawing/2014/main" id="{0E6B550B-94D7-4913-BE6E-8BE0B1F29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68" name="Rectangle 29">
            <a:extLst>
              <a:ext uri="{FF2B5EF4-FFF2-40B4-BE49-F238E27FC236}">
                <a16:creationId xmlns:a16="http://schemas.microsoft.com/office/drawing/2014/main" id="{84BEE9F7-B35A-464D-8F56-68A082B14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70802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4769" name="Text Box 24">
            <a:extLst>
              <a:ext uri="{FF2B5EF4-FFF2-40B4-BE49-F238E27FC236}">
                <a16:creationId xmlns:a16="http://schemas.microsoft.com/office/drawing/2014/main" id="{3C8B61A3-0B39-454B-8D6C-1457C6823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70" name="Text Box 25">
            <a:extLst>
              <a:ext uri="{FF2B5EF4-FFF2-40B4-BE49-F238E27FC236}">
                <a16:creationId xmlns:a16="http://schemas.microsoft.com/office/drawing/2014/main" id="{0E889146-3D54-44A6-AFF5-0492C48C1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71" name="Text Box 26">
            <a:extLst>
              <a:ext uri="{FF2B5EF4-FFF2-40B4-BE49-F238E27FC236}">
                <a16:creationId xmlns:a16="http://schemas.microsoft.com/office/drawing/2014/main" id="{6459AF3A-7843-4C02-AEB8-3BE8D7EA4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72" name="Text Box 27">
            <a:extLst>
              <a:ext uri="{FF2B5EF4-FFF2-40B4-BE49-F238E27FC236}">
                <a16:creationId xmlns:a16="http://schemas.microsoft.com/office/drawing/2014/main" id="{97339A6C-0F37-4D42-BF14-99C3BB046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73" name="Text Box 28">
            <a:extLst>
              <a:ext uri="{FF2B5EF4-FFF2-40B4-BE49-F238E27FC236}">
                <a16:creationId xmlns:a16="http://schemas.microsoft.com/office/drawing/2014/main" id="{5C140177-08B1-4CB5-B0DD-BC653BFFB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74" name="Text Box 30">
            <a:extLst>
              <a:ext uri="{FF2B5EF4-FFF2-40B4-BE49-F238E27FC236}">
                <a16:creationId xmlns:a16="http://schemas.microsoft.com/office/drawing/2014/main" id="{B406263E-762A-41A5-AEF8-39AD3E3E2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75" name="Text Box 31">
            <a:extLst>
              <a:ext uri="{FF2B5EF4-FFF2-40B4-BE49-F238E27FC236}">
                <a16:creationId xmlns:a16="http://schemas.microsoft.com/office/drawing/2014/main" id="{481D83BC-4473-4084-9671-6156A3EA9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76" name="Text Box 32">
            <a:extLst>
              <a:ext uri="{FF2B5EF4-FFF2-40B4-BE49-F238E27FC236}">
                <a16:creationId xmlns:a16="http://schemas.microsoft.com/office/drawing/2014/main" id="{3169626B-FE54-4E09-AB3A-C8EDD4E57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77" name="Text Box 33">
            <a:extLst>
              <a:ext uri="{FF2B5EF4-FFF2-40B4-BE49-F238E27FC236}">
                <a16:creationId xmlns:a16="http://schemas.microsoft.com/office/drawing/2014/main" id="{412B129A-16D7-40A9-82FF-B4EED08F0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78" name="Text Box 34">
            <a:extLst>
              <a:ext uri="{FF2B5EF4-FFF2-40B4-BE49-F238E27FC236}">
                <a16:creationId xmlns:a16="http://schemas.microsoft.com/office/drawing/2014/main" id="{99C09909-57F7-4C21-826A-9D28F7FEA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74779" name="Text Box 35">
            <a:extLst>
              <a:ext uri="{FF2B5EF4-FFF2-40B4-BE49-F238E27FC236}">
                <a16:creationId xmlns:a16="http://schemas.microsoft.com/office/drawing/2014/main" id="{A0A266A9-4E98-4A20-B5EF-4ABE74545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80" name="Text Box 36">
            <a:extLst>
              <a:ext uri="{FF2B5EF4-FFF2-40B4-BE49-F238E27FC236}">
                <a16:creationId xmlns:a16="http://schemas.microsoft.com/office/drawing/2014/main" id="{8E41FBC4-53FA-431D-A552-02E7D2572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81" name="Text Box 37">
            <a:extLst>
              <a:ext uri="{FF2B5EF4-FFF2-40B4-BE49-F238E27FC236}">
                <a16:creationId xmlns:a16="http://schemas.microsoft.com/office/drawing/2014/main" id="{465D6BD5-AABF-453A-BB94-D68A07660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82" name="Text Box 38">
            <a:extLst>
              <a:ext uri="{FF2B5EF4-FFF2-40B4-BE49-F238E27FC236}">
                <a16:creationId xmlns:a16="http://schemas.microsoft.com/office/drawing/2014/main" id="{6C640924-676A-41C4-A02E-4D2615738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83" name="Text Box 39">
            <a:extLst>
              <a:ext uri="{FF2B5EF4-FFF2-40B4-BE49-F238E27FC236}">
                <a16:creationId xmlns:a16="http://schemas.microsoft.com/office/drawing/2014/main" id="{023AA28F-BFB3-4CA6-93CB-87217063F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84" name="Text Box 40">
            <a:extLst>
              <a:ext uri="{FF2B5EF4-FFF2-40B4-BE49-F238E27FC236}">
                <a16:creationId xmlns:a16="http://schemas.microsoft.com/office/drawing/2014/main" id="{316A7A28-55FC-49EA-9959-8E5E94C37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85" name="Text Box 41">
            <a:extLst>
              <a:ext uri="{FF2B5EF4-FFF2-40B4-BE49-F238E27FC236}">
                <a16:creationId xmlns:a16="http://schemas.microsoft.com/office/drawing/2014/main" id="{2842D5CB-0C52-4DD3-B903-F223F2DC4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86" name="Text Box 42">
            <a:extLst>
              <a:ext uri="{FF2B5EF4-FFF2-40B4-BE49-F238E27FC236}">
                <a16:creationId xmlns:a16="http://schemas.microsoft.com/office/drawing/2014/main" id="{D484B61E-EA16-414B-BD08-2E00D8F31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87" name="Text Box 43">
            <a:extLst>
              <a:ext uri="{FF2B5EF4-FFF2-40B4-BE49-F238E27FC236}">
                <a16:creationId xmlns:a16="http://schemas.microsoft.com/office/drawing/2014/main" id="{7FF24138-073E-4523-BD6E-1F9B0AE4E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88" name="Text Box 44">
            <a:extLst>
              <a:ext uri="{FF2B5EF4-FFF2-40B4-BE49-F238E27FC236}">
                <a16:creationId xmlns:a16="http://schemas.microsoft.com/office/drawing/2014/main" id="{E3DFFA33-3C78-4EB0-B249-261E9854D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89" name="Text Box 45">
            <a:extLst>
              <a:ext uri="{FF2B5EF4-FFF2-40B4-BE49-F238E27FC236}">
                <a16:creationId xmlns:a16="http://schemas.microsoft.com/office/drawing/2014/main" id="{E7249933-F134-445A-85D5-16A694507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90" name="Text Box 46">
            <a:extLst>
              <a:ext uri="{FF2B5EF4-FFF2-40B4-BE49-F238E27FC236}">
                <a16:creationId xmlns:a16="http://schemas.microsoft.com/office/drawing/2014/main" id="{B8AFB73B-014A-4696-9E6F-D2EE4176D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91" name="Text Box 47">
            <a:extLst>
              <a:ext uri="{FF2B5EF4-FFF2-40B4-BE49-F238E27FC236}">
                <a16:creationId xmlns:a16="http://schemas.microsoft.com/office/drawing/2014/main" id="{B4037411-DC9B-47E0-858C-A8788EB25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92" name="Text Box 48">
            <a:extLst>
              <a:ext uri="{FF2B5EF4-FFF2-40B4-BE49-F238E27FC236}">
                <a16:creationId xmlns:a16="http://schemas.microsoft.com/office/drawing/2014/main" id="{7B67A93D-2DB2-446F-98E6-017504B2D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93" name="Text Box 49">
            <a:extLst>
              <a:ext uri="{FF2B5EF4-FFF2-40B4-BE49-F238E27FC236}">
                <a16:creationId xmlns:a16="http://schemas.microsoft.com/office/drawing/2014/main" id="{15F90556-581A-44A1-AAD3-6C2F92B41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$1,000</a:t>
            </a:r>
          </a:p>
        </p:txBody>
      </p:sp>
      <p:sp>
        <p:nvSpPr>
          <p:cNvPr id="74794" name="Text Box 50">
            <a:extLst>
              <a:ext uri="{FF2B5EF4-FFF2-40B4-BE49-F238E27FC236}">
                <a16:creationId xmlns:a16="http://schemas.microsoft.com/office/drawing/2014/main" id="{68702311-667F-4004-9A5F-96BA206C0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95" name="Text Box 51">
            <a:extLst>
              <a:ext uri="{FF2B5EF4-FFF2-40B4-BE49-F238E27FC236}">
                <a16:creationId xmlns:a16="http://schemas.microsoft.com/office/drawing/2014/main" id="{9DB8793F-A011-4DB3-8A93-2B3593D93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96" name="Text Box 52">
            <a:extLst>
              <a:ext uri="{FF2B5EF4-FFF2-40B4-BE49-F238E27FC236}">
                <a16:creationId xmlns:a16="http://schemas.microsoft.com/office/drawing/2014/main" id="{59B8FC02-1EFB-4AC8-879F-4193588DC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97" name="Text Box 53">
            <a:extLst>
              <a:ext uri="{FF2B5EF4-FFF2-40B4-BE49-F238E27FC236}">
                <a16:creationId xmlns:a16="http://schemas.microsoft.com/office/drawing/2014/main" id="{7B0797AC-FAEB-477C-9B8D-2A051F24D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98" name="Oval 54">
            <a:extLst>
              <a:ext uri="{FF2B5EF4-FFF2-40B4-BE49-F238E27FC236}">
                <a16:creationId xmlns:a16="http://schemas.microsoft.com/office/drawing/2014/main" id="{1313261D-7D56-421C-85BF-A6709E858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4799" name="Oval 55">
            <a:extLst>
              <a:ext uri="{FF2B5EF4-FFF2-40B4-BE49-F238E27FC236}">
                <a16:creationId xmlns:a16="http://schemas.microsoft.com/office/drawing/2014/main" id="{77C24702-29BE-4B94-AD1D-EAB125505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4800" name="Oval 56">
            <a:extLst>
              <a:ext uri="{FF2B5EF4-FFF2-40B4-BE49-F238E27FC236}">
                <a16:creationId xmlns:a16="http://schemas.microsoft.com/office/drawing/2014/main" id="{37BD077C-0053-4E03-AE27-E6AA5981E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4801" name="Oval 57">
            <a:extLst>
              <a:ext uri="{FF2B5EF4-FFF2-40B4-BE49-F238E27FC236}">
                <a16:creationId xmlns:a16="http://schemas.microsoft.com/office/drawing/2014/main" id="{893EEFD3-FC65-4651-A986-FB31A96DC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4802" name="Oval 58">
            <a:extLst>
              <a:ext uri="{FF2B5EF4-FFF2-40B4-BE49-F238E27FC236}">
                <a16:creationId xmlns:a16="http://schemas.microsoft.com/office/drawing/2014/main" id="{4703EC46-CC8C-48C5-A147-86B499E67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4803" name="Oval 59">
            <a:extLst>
              <a:ext uri="{FF2B5EF4-FFF2-40B4-BE49-F238E27FC236}">
                <a16:creationId xmlns:a16="http://schemas.microsoft.com/office/drawing/2014/main" id="{1A11CAAC-8B9F-4700-8198-9D4F022B0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4804" name="Oval 60">
            <a:extLst>
              <a:ext uri="{FF2B5EF4-FFF2-40B4-BE49-F238E27FC236}">
                <a16:creationId xmlns:a16="http://schemas.microsoft.com/office/drawing/2014/main" id="{0C29FF6E-2C9D-48A6-9A86-22EDFBDC0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4805" name="Oval 61">
            <a:extLst>
              <a:ext uri="{FF2B5EF4-FFF2-40B4-BE49-F238E27FC236}">
                <a16:creationId xmlns:a16="http://schemas.microsoft.com/office/drawing/2014/main" id="{014C5D8C-F0C3-4957-82F4-0E85264BF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4806" name="Oval 62">
            <a:extLst>
              <a:ext uri="{FF2B5EF4-FFF2-40B4-BE49-F238E27FC236}">
                <a16:creationId xmlns:a16="http://schemas.microsoft.com/office/drawing/2014/main" id="{03F05881-60FE-4788-BC90-438CB8578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4807" name="Oval 63">
            <a:extLst>
              <a:ext uri="{FF2B5EF4-FFF2-40B4-BE49-F238E27FC236}">
                <a16:creationId xmlns:a16="http://schemas.microsoft.com/office/drawing/2014/main" id="{9E3965E2-14C8-40DC-9844-7CE275A31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4808" name="Oval 64">
            <a:extLst>
              <a:ext uri="{FF2B5EF4-FFF2-40B4-BE49-F238E27FC236}">
                <a16:creationId xmlns:a16="http://schemas.microsoft.com/office/drawing/2014/main" id="{DFAEC3C4-44CB-4467-BC4A-4F5C1A095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4809" name="Oval 65">
            <a:extLst>
              <a:ext uri="{FF2B5EF4-FFF2-40B4-BE49-F238E27FC236}">
                <a16:creationId xmlns:a16="http://schemas.microsoft.com/office/drawing/2014/main" id="{ECCDB31A-6F10-43AC-949A-704444405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4810" name="Oval 66">
            <a:extLst>
              <a:ext uri="{FF2B5EF4-FFF2-40B4-BE49-F238E27FC236}">
                <a16:creationId xmlns:a16="http://schemas.microsoft.com/office/drawing/2014/main" id="{98588FE0-7023-4B6C-B3DB-48F788BBD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4811" name="Oval 67">
            <a:extLst>
              <a:ext uri="{FF2B5EF4-FFF2-40B4-BE49-F238E27FC236}">
                <a16:creationId xmlns:a16="http://schemas.microsoft.com/office/drawing/2014/main" id="{C52B2B84-71D3-484E-8DB7-52404F8C2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4812" name="Oval 68">
            <a:extLst>
              <a:ext uri="{FF2B5EF4-FFF2-40B4-BE49-F238E27FC236}">
                <a16:creationId xmlns:a16="http://schemas.microsoft.com/office/drawing/2014/main" id="{7B16A11C-C774-42D4-98C5-186767046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4813" name="AutoShape 70">
            <a:extLst>
              <a:ext uri="{FF2B5EF4-FFF2-40B4-BE49-F238E27FC236}">
                <a16:creationId xmlns:a16="http://schemas.microsoft.com/office/drawing/2014/main" id="{D2116CF0-7999-44BE-B3B2-30F173AA09B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4814" name="Oval 71">
            <a:extLst>
              <a:ext uri="{FF2B5EF4-FFF2-40B4-BE49-F238E27FC236}">
                <a16:creationId xmlns:a16="http://schemas.microsoft.com/office/drawing/2014/main" id="{58DC2B43-8529-4071-BEF1-6348F4B55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4815" name="AutoShape 72">
            <a:extLst>
              <a:ext uri="{FF2B5EF4-FFF2-40B4-BE49-F238E27FC236}">
                <a16:creationId xmlns:a16="http://schemas.microsoft.com/office/drawing/2014/main" id="{57258D0F-3A07-4182-89C8-7FEBF5E5C18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4816" name="Oval 73">
            <a:extLst>
              <a:ext uri="{FF2B5EF4-FFF2-40B4-BE49-F238E27FC236}">
                <a16:creationId xmlns:a16="http://schemas.microsoft.com/office/drawing/2014/main" id="{7BB2E89A-781A-40BF-877C-7E0706FC7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4817" name="AutoShape 74">
            <a:extLst>
              <a:ext uri="{FF2B5EF4-FFF2-40B4-BE49-F238E27FC236}">
                <a16:creationId xmlns:a16="http://schemas.microsoft.com/office/drawing/2014/main" id="{71A056FE-B9A0-4D68-9565-D63B1DD0C8F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4818" name="Oval 75">
            <a:extLst>
              <a:ext uri="{FF2B5EF4-FFF2-40B4-BE49-F238E27FC236}">
                <a16:creationId xmlns:a16="http://schemas.microsoft.com/office/drawing/2014/main" id="{580AA6A3-7D88-46AD-BAF8-BED2CDF3B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2858" name="AutoShape 90">
            <a:extLst>
              <a:ext uri="{FF2B5EF4-FFF2-40B4-BE49-F238E27FC236}">
                <a16:creationId xmlns:a16="http://schemas.microsoft.com/office/drawing/2014/main" id="{BE22DAED-7374-4130-8AF3-8B898AB76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1143000"/>
            <a:ext cx="5560153" cy="1408583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>
              <a:buNone/>
            </a:pPr>
            <a:r>
              <a:rPr lang="ar-SA" sz="1800" b="1" dirty="0">
                <a:solidFill>
                  <a:schemeClr val="accent2">
                    <a:lumMod val="50000"/>
                  </a:schemeClr>
                </a:solidFill>
              </a:rPr>
              <a:t>مرنة ولذلك يمكنني ان امر في جميع الأوعية الدموية </a:t>
            </a:r>
          </a:p>
          <a:p>
            <a:pPr>
              <a:buNone/>
            </a:pPr>
            <a:r>
              <a:rPr lang="ar-SA" sz="1800" b="1" dirty="0">
                <a:solidFill>
                  <a:schemeClr val="accent2">
                    <a:lumMod val="50000"/>
                  </a:schemeClr>
                </a:solidFill>
              </a:rPr>
              <a:t>والدخول حتى في أضيق شعيرة دموية </a:t>
            </a:r>
          </a:p>
        </p:txBody>
      </p:sp>
      <p:sp>
        <p:nvSpPr>
          <p:cNvPr id="32859" name="Text Box 91">
            <a:hlinkClick r:id="rId5" action="ppaction://hlinksldjump"/>
            <a:extLst>
              <a:ext uri="{FF2B5EF4-FFF2-40B4-BE49-F238E27FC236}">
                <a16:creationId xmlns:a16="http://schemas.microsoft.com/office/drawing/2014/main" id="{562CC9D1-D34D-4045-B946-3AB088A7A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615" y="6092825"/>
            <a:ext cx="365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b="1" dirty="0">
                <a:solidFill>
                  <a:srgbClr val="FFCC00"/>
                </a:solidFill>
                <a:latin typeface="Arial" panose="020B0604020202020204" pitchFamily="34" charset="0"/>
              </a:rPr>
              <a:t>د. </a:t>
            </a:r>
            <a:r>
              <a:rPr lang="ar-SA" altLang="he-IL" b="1" dirty="0">
                <a:solidFill>
                  <a:srgbClr val="FFCC00"/>
                </a:solidFill>
                <a:latin typeface="Arial" panose="020B0604020202020204" pitchFamily="34" charset="0"/>
              </a:rPr>
              <a:t>الكريات الدم الحمراء</a:t>
            </a:r>
            <a:endParaRPr lang="en-US" altLang="he-IL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32860" name="Text Box 92">
            <a:hlinkClick r:id="rId6" action="ppaction://hlinksldjump"/>
            <a:extLst>
              <a:ext uri="{FF2B5EF4-FFF2-40B4-BE49-F238E27FC236}">
                <a16:creationId xmlns:a16="http://schemas.microsoft.com/office/drawing/2014/main" id="{01CF7AE7-B9E3-438C-A284-8F52C0180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163" y="5060950"/>
            <a:ext cx="358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b="1" dirty="0">
                <a:solidFill>
                  <a:srgbClr val="FFCC00"/>
                </a:solidFill>
                <a:latin typeface="Arial" panose="020B0604020202020204" pitchFamily="34" charset="0"/>
              </a:rPr>
              <a:t>أ. </a:t>
            </a:r>
            <a:r>
              <a:rPr lang="ar-SA" altLang="he-IL" b="1" dirty="0">
                <a:solidFill>
                  <a:srgbClr val="FFCC00"/>
                </a:solidFill>
                <a:latin typeface="Arial" panose="020B0604020202020204" pitchFamily="34" charset="0"/>
              </a:rPr>
              <a:t>جميع الخلايا</a:t>
            </a:r>
            <a:endParaRPr lang="en-US" altLang="he-IL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32861" name="Text Box 93">
            <a:hlinkClick r:id="rId6" action="ppaction://hlinksldjump"/>
            <a:extLst>
              <a:ext uri="{FF2B5EF4-FFF2-40B4-BE49-F238E27FC236}">
                <a16:creationId xmlns:a16="http://schemas.microsoft.com/office/drawing/2014/main" id="{501EA0AF-97E5-444A-ADEE-39A6D64CD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063" y="6092825"/>
            <a:ext cx="365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b="1" dirty="0">
                <a:solidFill>
                  <a:srgbClr val="FFCC00"/>
                </a:solidFill>
                <a:latin typeface="Arial" panose="020B0604020202020204" pitchFamily="34" charset="0"/>
              </a:rPr>
              <a:t>ب. </a:t>
            </a:r>
            <a:r>
              <a:rPr lang="ar-SA" altLang="he-IL" b="1" dirty="0">
                <a:solidFill>
                  <a:srgbClr val="FFCC00"/>
                </a:solidFill>
                <a:latin typeface="Arial" panose="020B0604020202020204" pitchFamily="34" charset="0"/>
              </a:rPr>
              <a:t>كريات الدم </a:t>
            </a:r>
            <a:r>
              <a:rPr lang="ar-SA" altLang="he-IL" b="1" dirty="0" err="1">
                <a:solidFill>
                  <a:srgbClr val="FFCC00"/>
                </a:solidFill>
                <a:latin typeface="Arial" panose="020B0604020202020204" pitchFamily="34" charset="0"/>
              </a:rPr>
              <a:t>البضاء</a:t>
            </a:r>
            <a:endParaRPr lang="en-US" altLang="he-IL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32862" name="Text Box 94">
            <a:hlinkClick r:id="rId6" action="ppaction://hlinksldjump"/>
            <a:extLst>
              <a:ext uri="{FF2B5EF4-FFF2-40B4-BE49-F238E27FC236}">
                <a16:creationId xmlns:a16="http://schemas.microsoft.com/office/drawing/2014/main" id="{3285DB23-D5FE-43FA-808E-1B3A022EB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0175" y="4942043"/>
            <a:ext cx="365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b="1" dirty="0">
                <a:solidFill>
                  <a:srgbClr val="FFCC00"/>
                </a:solidFill>
                <a:latin typeface="Arial" panose="020B0604020202020204" pitchFamily="34" charset="0"/>
              </a:rPr>
              <a:t>ج. </a:t>
            </a:r>
            <a:r>
              <a:rPr lang="ar-SA" altLang="he-IL" b="1" dirty="0">
                <a:solidFill>
                  <a:srgbClr val="FFCC00"/>
                </a:solidFill>
                <a:latin typeface="Arial" panose="020B0604020202020204" pitchFamily="34" charset="0"/>
              </a:rPr>
              <a:t>الصفائح الدموية</a:t>
            </a:r>
            <a:endParaRPr lang="en-US" altLang="he-IL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>
    <p:sndAc>
      <p:stSnd>
        <p:snd r:embed="rId3" name="sound00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5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58" grpId="0" animBg="1" autoUpdateAnimBg="0"/>
      <p:bldP spid="32859" grpId="0" autoUpdateAnimBg="0"/>
      <p:bldP spid="32860" grpId="0" autoUpdateAnimBg="0"/>
      <p:bldP spid="32861" grpId="0" autoUpdateAnimBg="0"/>
      <p:bldP spid="32862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1869EC39-C79A-4E69-BC0E-501E0651FA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84588" y="242888"/>
            <a:ext cx="8229600" cy="1143000"/>
          </a:xfrm>
        </p:spPr>
        <p:txBody>
          <a:bodyPr rtlCol="0" anchor="t"/>
          <a:lstStyle/>
          <a:p>
            <a:pPr fontAlgn="auto">
              <a:spcAft>
                <a:spcPts val="0"/>
              </a:spcAft>
              <a:defRPr/>
            </a:pPr>
            <a:r>
              <a:rPr lang="ar-AE" altLang="he-IL">
                <a:solidFill>
                  <a:schemeClr val="bg1"/>
                </a:solidFill>
                <a:cs typeface="Times New Roman" panose="02020603050405020304" pitchFamily="18" charset="0"/>
              </a:rPr>
              <a:t>رأي الجمهور </a:t>
            </a:r>
            <a:endParaRPr lang="en-US" altLang="he-IL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76803" name="Rectangle 4">
            <a:extLst>
              <a:ext uri="{FF2B5EF4-FFF2-40B4-BE49-F238E27FC236}">
                <a16:creationId xmlns:a16="http://schemas.microsoft.com/office/drawing/2014/main" id="{063F473A-6F52-4AD7-A4E8-4E8A35FA54B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526338" y="2911475"/>
            <a:ext cx="781050" cy="3946525"/>
          </a:xfrm>
          <a:prstGeom prst="rect">
            <a:avLst/>
          </a:prstGeom>
          <a:solidFill>
            <a:srgbClr val="FFDE5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7829" name="Text Box 5">
            <a:extLst>
              <a:ext uri="{FF2B5EF4-FFF2-40B4-BE49-F238E27FC236}">
                <a16:creationId xmlns:a16="http://schemas.microsoft.com/office/drawing/2014/main" id="{46B766A7-FBB8-4477-9ADF-575707803852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824538" y="4584183"/>
            <a:ext cx="4178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ar-SA" altLang="he-IL" b="1" dirty="0">
                <a:solidFill>
                  <a:schemeClr val="bg1"/>
                </a:solidFill>
                <a:latin typeface="Arial" panose="020B0604020202020204" pitchFamily="34" charset="0"/>
              </a:rPr>
              <a:t>جميع الخلايا</a:t>
            </a:r>
            <a:endParaRPr lang="en-US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76805" name="Group 6">
            <a:extLst>
              <a:ext uri="{FF2B5EF4-FFF2-40B4-BE49-F238E27FC236}">
                <a16:creationId xmlns:a16="http://schemas.microsoft.com/office/drawing/2014/main" id="{C64FC4B0-613A-467D-AB75-9939024489E1}"/>
              </a:ext>
            </a:extLst>
          </p:cNvPr>
          <p:cNvGrpSpPr>
            <a:grpSpLocks/>
          </p:cNvGrpSpPr>
          <p:nvPr/>
        </p:nvGrpSpPr>
        <p:grpSpPr bwMode="auto">
          <a:xfrm>
            <a:off x="2886075" y="700088"/>
            <a:ext cx="750888" cy="6157912"/>
            <a:chOff x="1431" y="1346"/>
            <a:chExt cx="473" cy="2974"/>
          </a:xfrm>
        </p:grpSpPr>
        <p:sp>
          <p:nvSpPr>
            <p:cNvPr id="76814" name="Rectangle 7">
              <a:extLst>
                <a:ext uri="{FF2B5EF4-FFF2-40B4-BE49-F238E27FC236}">
                  <a16:creationId xmlns:a16="http://schemas.microsoft.com/office/drawing/2014/main" id="{881EDB7B-5AD9-4730-B70C-28AFD3B6533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431" y="1346"/>
              <a:ext cx="473" cy="2974"/>
            </a:xfrm>
            <a:prstGeom prst="rect">
              <a:avLst/>
            </a:prstGeom>
            <a:solidFill>
              <a:srgbClr val="FFDE5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76815" name="Text Box 8">
              <a:extLst>
                <a:ext uri="{FF2B5EF4-FFF2-40B4-BE49-F238E27FC236}">
                  <a16:creationId xmlns:a16="http://schemas.microsoft.com/office/drawing/2014/main" id="{44704B37-4BAB-45AD-897B-B4A49A8B6B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508" y="2992"/>
              <a:ext cx="23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ar-AE" altLang="he-IL" sz="2400" dirty="0">
                  <a:latin typeface="Arial" panose="020B0604020202020204" pitchFamily="34" charset="0"/>
                </a:rPr>
                <a:t>د. </a:t>
              </a:r>
              <a:r>
                <a:rPr lang="ar-SA" altLang="he-I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الكريات الدم الحمراء</a:t>
              </a:r>
              <a:endParaRPr lang="en-US" altLang="he-IL" sz="24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6806" name="Group 18">
            <a:extLst>
              <a:ext uri="{FF2B5EF4-FFF2-40B4-BE49-F238E27FC236}">
                <a16:creationId xmlns:a16="http://schemas.microsoft.com/office/drawing/2014/main" id="{8E665B0D-75CB-4547-A09D-605426F9CDAF}"/>
              </a:ext>
            </a:extLst>
          </p:cNvPr>
          <p:cNvGrpSpPr>
            <a:grpSpLocks/>
          </p:cNvGrpSpPr>
          <p:nvPr/>
        </p:nvGrpSpPr>
        <p:grpSpPr bwMode="auto">
          <a:xfrm>
            <a:off x="4497388" y="-601663"/>
            <a:ext cx="782637" cy="7459663"/>
            <a:chOff x="2833" y="-379"/>
            <a:chExt cx="493" cy="4699"/>
          </a:xfrm>
        </p:grpSpPr>
        <p:sp>
          <p:nvSpPr>
            <p:cNvPr id="76812" name="Rectangle 10">
              <a:extLst>
                <a:ext uri="{FF2B5EF4-FFF2-40B4-BE49-F238E27FC236}">
                  <a16:creationId xmlns:a16="http://schemas.microsoft.com/office/drawing/2014/main" id="{7115E9EC-D025-4E1B-981F-85B746A67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" y="-379"/>
              <a:ext cx="493" cy="4699"/>
            </a:xfrm>
            <a:prstGeom prst="rect">
              <a:avLst/>
            </a:prstGeom>
            <a:solidFill>
              <a:srgbClr val="FFDE5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76813" name="Text Box 11">
              <a:extLst>
                <a:ext uri="{FF2B5EF4-FFF2-40B4-BE49-F238E27FC236}">
                  <a16:creationId xmlns:a16="http://schemas.microsoft.com/office/drawing/2014/main" id="{723107E6-1FB6-4D6A-AB0D-CEB9AFE31B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1659" y="2696"/>
              <a:ext cx="28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ar-AE" altLang="he-IL" sz="2400" dirty="0">
                  <a:latin typeface="Arial" panose="020B0604020202020204" pitchFamily="34" charset="0"/>
                </a:rPr>
                <a:t>ج. </a:t>
              </a:r>
              <a:r>
                <a:rPr lang="ar-SA" altLang="he-I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الصفائح الدموية</a:t>
              </a:r>
              <a:endParaRPr lang="en-US" altLang="he-IL" sz="24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6807" name="Group 12">
            <a:extLst>
              <a:ext uri="{FF2B5EF4-FFF2-40B4-BE49-F238E27FC236}">
                <a16:creationId xmlns:a16="http://schemas.microsoft.com/office/drawing/2014/main" id="{AB8FA7C9-6ADA-4474-80C7-AB0833E83FF2}"/>
              </a:ext>
            </a:extLst>
          </p:cNvPr>
          <p:cNvGrpSpPr>
            <a:grpSpLocks/>
          </p:cNvGrpSpPr>
          <p:nvPr/>
        </p:nvGrpSpPr>
        <p:grpSpPr bwMode="auto">
          <a:xfrm>
            <a:off x="5997575" y="4326903"/>
            <a:ext cx="771525" cy="2571663"/>
            <a:chOff x="3602" y="1949"/>
            <a:chExt cx="486" cy="2409"/>
          </a:xfrm>
        </p:grpSpPr>
        <p:sp>
          <p:nvSpPr>
            <p:cNvPr id="76810" name="Rectangle 13">
              <a:extLst>
                <a:ext uri="{FF2B5EF4-FFF2-40B4-BE49-F238E27FC236}">
                  <a16:creationId xmlns:a16="http://schemas.microsoft.com/office/drawing/2014/main" id="{416C4330-EC77-4C78-8B79-C76B64F1F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" y="1949"/>
              <a:ext cx="486" cy="2371"/>
            </a:xfrm>
            <a:prstGeom prst="rect">
              <a:avLst/>
            </a:prstGeom>
            <a:solidFill>
              <a:srgbClr val="FFDE5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76811" name="Text Box 14">
              <a:extLst>
                <a:ext uri="{FF2B5EF4-FFF2-40B4-BE49-F238E27FC236}">
                  <a16:creationId xmlns:a16="http://schemas.microsoft.com/office/drawing/2014/main" id="{51710497-F794-4A8D-9F1A-7D6B847B25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2702" y="3028"/>
              <a:ext cx="240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ar-AE" altLang="he-IL" dirty="0">
                  <a:latin typeface="Arial" panose="020B0604020202020204" pitchFamily="34" charset="0"/>
                </a:rPr>
                <a:t>ب.</a:t>
              </a:r>
              <a:r>
                <a:rPr lang="ar-AE" altLang="he-IL" b="1" dirty="0">
                  <a:solidFill>
                    <a:srgbClr val="FFCC00"/>
                  </a:solidFill>
                  <a:latin typeface="Arial" panose="020B0604020202020204" pitchFamily="34" charset="0"/>
                </a:rPr>
                <a:t> </a:t>
              </a:r>
              <a:r>
                <a:rPr lang="ar-AE" altLang="he-IL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. </a:t>
              </a:r>
              <a:r>
                <a:rPr lang="ar-SA" altLang="he-IL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كريات الدم </a:t>
              </a:r>
              <a:r>
                <a:rPr lang="ar-SA" altLang="he-IL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البضاء</a:t>
              </a:r>
              <a:endParaRPr lang="en-US" altLang="he-IL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7839" name="AutoShape 15">
            <a:hlinkClick r:id="" action="ppaction://hlinkshowjump?jump=previousslide" highlightClick="1">
              <a:snd r:embed="rId4" name="arrow.wav"/>
            </a:hlinkClick>
            <a:extLst>
              <a:ext uri="{FF2B5EF4-FFF2-40B4-BE49-F238E27FC236}">
                <a16:creationId xmlns:a16="http://schemas.microsoft.com/office/drawing/2014/main" id="{C1297BAC-76F3-4A85-A9FD-21FEF3FDE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4473575"/>
            <a:ext cx="550863" cy="527050"/>
          </a:xfrm>
          <a:prstGeom prst="actionButtonReturn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6809" name="Text Box 17">
            <a:extLst>
              <a:ext uri="{FF2B5EF4-FFF2-40B4-BE49-F238E27FC236}">
                <a16:creationId xmlns:a16="http://schemas.microsoft.com/office/drawing/2014/main" id="{BD3822D2-2DF0-4756-B6FF-B6E508960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5002213"/>
            <a:ext cx="1162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ar-AE" altLang="he-IL" sz="1800">
                <a:solidFill>
                  <a:schemeClr val="bg1"/>
                </a:solidFill>
                <a:latin typeface="Times New Roman" panose="02020603050405020304" pitchFamily="18" charset="0"/>
              </a:rPr>
              <a:t>العودة للسؤال</a:t>
            </a:r>
            <a:endParaRPr lang="en-US" altLang="he-IL" sz="18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sndAc>
      <p:stSnd>
        <p:snd r:embed="rId3" name="sound00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>
            <a:extLst>
              <a:ext uri="{FF2B5EF4-FFF2-40B4-BE49-F238E27FC236}">
                <a16:creationId xmlns:a16="http://schemas.microsoft.com/office/drawing/2014/main" id="{C922E5D1-C84E-4F8A-A946-F3D16E886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F8820966-053D-490C-B12E-A18B8B974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151923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8852" name="Text Box 5">
            <a:extLst>
              <a:ext uri="{FF2B5EF4-FFF2-40B4-BE49-F238E27FC236}">
                <a16:creationId xmlns:a16="http://schemas.microsoft.com/office/drawing/2014/main" id="{9D586EEA-4A68-4EF1-ABF9-82763D16C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3" name="Text Box 6">
            <a:extLst>
              <a:ext uri="{FF2B5EF4-FFF2-40B4-BE49-F238E27FC236}">
                <a16:creationId xmlns:a16="http://schemas.microsoft.com/office/drawing/2014/main" id="{46656838-0C06-437D-ADB3-39587862D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4" name="Text Box 7">
            <a:extLst>
              <a:ext uri="{FF2B5EF4-FFF2-40B4-BE49-F238E27FC236}">
                <a16:creationId xmlns:a16="http://schemas.microsoft.com/office/drawing/2014/main" id="{43D78B35-D3A7-4B16-8023-A8AC5FBC2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5" name="Text Box 8">
            <a:extLst>
              <a:ext uri="{FF2B5EF4-FFF2-40B4-BE49-F238E27FC236}">
                <a16:creationId xmlns:a16="http://schemas.microsoft.com/office/drawing/2014/main" id="{E2C73EFF-7B0B-4578-8B53-ED03F8853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6" name="Text Box 9">
            <a:extLst>
              <a:ext uri="{FF2B5EF4-FFF2-40B4-BE49-F238E27FC236}">
                <a16:creationId xmlns:a16="http://schemas.microsoft.com/office/drawing/2014/main" id="{00919E44-EAB8-4B08-B675-85C78D773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7" name="Text Box 10">
            <a:extLst>
              <a:ext uri="{FF2B5EF4-FFF2-40B4-BE49-F238E27FC236}">
                <a16:creationId xmlns:a16="http://schemas.microsoft.com/office/drawing/2014/main" id="{9363032D-D393-48D3-9C57-3A45D435B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8" name="Text Box 11">
            <a:extLst>
              <a:ext uri="{FF2B5EF4-FFF2-40B4-BE49-F238E27FC236}">
                <a16:creationId xmlns:a16="http://schemas.microsoft.com/office/drawing/2014/main" id="{FEBB2AE7-A1B0-4B52-ACCF-0F2FD84D0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9" name="Text Box 12">
            <a:extLst>
              <a:ext uri="{FF2B5EF4-FFF2-40B4-BE49-F238E27FC236}">
                <a16:creationId xmlns:a16="http://schemas.microsoft.com/office/drawing/2014/main" id="{AEEA549D-EBF5-40AD-92E1-5A91912C5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60" name="Text Box 13">
            <a:extLst>
              <a:ext uri="{FF2B5EF4-FFF2-40B4-BE49-F238E27FC236}">
                <a16:creationId xmlns:a16="http://schemas.microsoft.com/office/drawing/2014/main" id="{BCBC25F9-6A73-4EDC-B3C4-DEF41BE69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61" name="Text Box 14">
            <a:extLst>
              <a:ext uri="{FF2B5EF4-FFF2-40B4-BE49-F238E27FC236}">
                <a16:creationId xmlns:a16="http://schemas.microsoft.com/office/drawing/2014/main" id="{86BF857D-91D4-4353-B42D-0F64C3421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62" name="Text Box 15">
            <a:extLst>
              <a:ext uri="{FF2B5EF4-FFF2-40B4-BE49-F238E27FC236}">
                <a16:creationId xmlns:a16="http://schemas.microsoft.com/office/drawing/2014/main" id="{BD355D3C-17C2-4443-B9C6-3D46A4AEC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78863" name="Text Box 16">
            <a:extLst>
              <a:ext uri="{FF2B5EF4-FFF2-40B4-BE49-F238E27FC236}">
                <a16:creationId xmlns:a16="http://schemas.microsoft.com/office/drawing/2014/main" id="{4ECE82C3-BF74-40F2-AC05-275C6BED5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64" name="Text Box 17">
            <a:extLst>
              <a:ext uri="{FF2B5EF4-FFF2-40B4-BE49-F238E27FC236}">
                <a16:creationId xmlns:a16="http://schemas.microsoft.com/office/drawing/2014/main" id="{A3624652-841E-4238-86E2-D0CE7AEAA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65" name="Text Box 18">
            <a:extLst>
              <a:ext uri="{FF2B5EF4-FFF2-40B4-BE49-F238E27FC236}">
                <a16:creationId xmlns:a16="http://schemas.microsoft.com/office/drawing/2014/main" id="{852E7034-0A44-414F-B5FD-C51A1EF5F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66" name="Text Box 19">
            <a:extLst>
              <a:ext uri="{FF2B5EF4-FFF2-40B4-BE49-F238E27FC236}">
                <a16:creationId xmlns:a16="http://schemas.microsoft.com/office/drawing/2014/main" id="{9A58B4C1-1259-4ADF-A2A2-54315EDF3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67" name="Text Box 20">
            <a:extLst>
              <a:ext uri="{FF2B5EF4-FFF2-40B4-BE49-F238E27FC236}">
                <a16:creationId xmlns:a16="http://schemas.microsoft.com/office/drawing/2014/main" id="{E681EF14-B306-4679-BBF9-A2F206535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68" name="Text Box 21">
            <a:extLst>
              <a:ext uri="{FF2B5EF4-FFF2-40B4-BE49-F238E27FC236}">
                <a16:creationId xmlns:a16="http://schemas.microsoft.com/office/drawing/2014/main" id="{A5048217-BA2A-4AF1-B1D1-7123C9E62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69" name="Text Box 22">
            <a:extLst>
              <a:ext uri="{FF2B5EF4-FFF2-40B4-BE49-F238E27FC236}">
                <a16:creationId xmlns:a16="http://schemas.microsoft.com/office/drawing/2014/main" id="{7975DBF1-5CC9-4CEA-8784-E318032DE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70" name="Text Box 23">
            <a:extLst>
              <a:ext uri="{FF2B5EF4-FFF2-40B4-BE49-F238E27FC236}">
                <a16:creationId xmlns:a16="http://schemas.microsoft.com/office/drawing/2014/main" id="{ACC8B7E4-2DC7-40FF-BFF5-A19B17543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71" name="Text Box 24">
            <a:extLst>
              <a:ext uri="{FF2B5EF4-FFF2-40B4-BE49-F238E27FC236}">
                <a16:creationId xmlns:a16="http://schemas.microsoft.com/office/drawing/2014/main" id="{1372C379-8FE4-4C4C-8684-5FC82CE04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72" name="Text Box 25">
            <a:extLst>
              <a:ext uri="{FF2B5EF4-FFF2-40B4-BE49-F238E27FC236}">
                <a16:creationId xmlns:a16="http://schemas.microsoft.com/office/drawing/2014/main" id="{9525C364-1CA3-4604-9752-EFB88D3E8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73" name="Text Box 26">
            <a:extLst>
              <a:ext uri="{FF2B5EF4-FFF2-40B4-BE49-F238E27FC236}">
                <a16:creationId xmlns:a16="http://schemas.microsoft.com/office/drawing/2014/main" id="{B28A428F-B97E-4F42-89BE-F2408DC1B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74" name="Text Box 27">
            <a:extLst>
              <a:ext uri="{FF2B5EF4-FFF2-40B4-BE49-F238E27FC236}">
                <a16:creationId xmlns:a16="http://schemas.microsoft.com/office/drawing/2014/main" id="{181D9A8D-2D2C-45EF-BD83-B854D86E2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75" name="Text Box 28">
            <a:extLst>
              <a:ext uri="{FF2B5EF4-FFF2-40B4-BE49-F238E27FC236}">
                <a16:creationId xmlns:a16="http://schemas.microsoft.com/office/drawing/2014/main" id="{A3912916-D831-4817-94E6-D5DAFD649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76" name="Text Box 29">
            <a:extLst>
              <a:ext uri="{FF2B5EF4-FFF2-40B4-BE49-F238E27FC236}">
                <a16:creationId xmlns:a16="http://schemas.microsoft.com/office/drawing/2014/main" id="{1E5280E1-1876-4D7A-A19F-BAA45AA06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77" name="Text Box 30">
            <a:extLst>
              <a:ext uri="{FF2B5EF4-FFF2-40B4-BE49-F238E27FC236}">
                <a16:creationId xmlns:a16="http://schemas.microsoft.com/office/drawing/2014/main" id="{0CF28710-93EB-484C-B41C-D9A62BE60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$1,000</a:t>
            </a:r>
          </a:p>
        </p:txBody>
      </p:sp>
      <p:sp>
        <p:nvSpPr>
          <p:cNvPr id="78878" name="Text Box 31">
            <a:extLst>
              <a:ext uri="{FF2B5EF4-FFF2-40B4-BE49-F238E27FC236}">
                <a16:creationId xmlns:a16="http://schemas.microsoft.com/office/drawing/2014/main" id="{89C9437B-9297-4089-9474-757120A29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79" name="Text Box 32">
            <a:extLst>
              <a:ext uri="{FF2B5EF4-FFF2-40B4-BE49-F238E27FC236}">
                <a16:creationId xmlns:a16="http://schemas.microsoft.com/office/drawing/2014/main" id="{67775429-0919-476A-B123-180A43A2D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80" name="Text Box 33">
            <a:extLst>
              <a:ext uri="{FF2B5EF4-FFF2-40B4-BE49-F238E27FC236}">
                <a16:creationId xmlns:a16="http://schemas.microsoft.com/office/drawing/2014/main" id="{06C06F08-E655-4E37-8AFA-1183B6E20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81" name="Text Box 34">
            <a:extLst>
              <a:ext uri="{FF2B5EF4-FFF2-40B4-BE49-F238E27FC236}">
                <a16:creationId xmlns:a16="http://schemas.microsoft.com/office/drawing/2014/main" id="{37DADACA-E648-45B9-A8BF-D4B65CE47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82" name="Oval 35">
            <a:extLst>
              <a:ext uri="{FF2B5EF4-FFF2-40B4-BE49-F238E27FC236}">
                <a16:creationId xmlns:a16="http://schemas.microsoft.com/office/drawing/2014/main" id="{1D409642-A0B4-4B13-B74A-A6DE8FFCB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8883" name="Oval 36">
            <a:extLst>
              <a:ext uri="{FF2B5EF4-FFF2-40B4-BE49-F238E27FC236}">
                <a16:creationId xmlns:a16="http://schemas.microsoft.com/office/drawing/2014/main" id="{7BBDC86F-1521-4DB4-92B1-CE3BE5480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8884" name="Oval 37">
            <a:extLst>
              <a:ext uri="{FF2B5EF4-FFF2-40B4-BE49-F238E27FC236}">
                <a16:creationId xmlns:a16="http://schemas.microsoft.com/office/drawing/2014/main" id="{631E7213-E5E8-4578-81FD-9807D5404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8885" name="Oval 38">
            <a:extLst>
              <a:ext uri="{FF2B5EF4-FFF2-40B4-BE49-F238E27FC236}">
                <a16:creationId xmlns:a16="http://schemas.microsoft.com/office/drawing/2014/main" id="{19066767-0173-4A3E-A174-950FA3419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8886" name="Oval 39">
            <a:extLst>
              <a:ext uri="{FF2B5EF4-FFF2-40B4-BE49-F238E27FC236}">
                <a16:creationId xmlns:a16="http://schemas.microsoft.com/office/drawing/2014/main" id="{B99C1495-4A65-47C0-AAF8-1C1307F7B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8887" name="Oval 40">
            <a:extLst>
              <a:ext uri="{FF2B5EF4-FFF2-40B4-BE49-F238E27FC236}">
                <a16:creationId xmlns:a16="http://schemas.microsoft.com/office/drawing/2014/main" id="{E4267A94-ED37-4114-B92D-491B6521E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8888" name="Oval 41">
            <a:extLst>
              <a:ext uri="{FF2B5EF4-FFF2-40B4-BE49-F238E27FC236}">
                <a16:creationId xmlns:a16="http://schemas.microsoft.com/office/drawing/2014/main" id="{D0D6C67A-1AD9-45D8-8713-B8090A4F6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8889" name="Oval 42">
            <a:extLst>
              <a:ext uri="{FF2B5EF4-FFF2-40B4-BE49-F238E27FC236}">
                <a16:creationId xmlns:a16="http://schemas.microsoft.com/office/drawing/2014/main" id="{67B94736-6296-43D1-8899-05DD7599F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8890" name="Oval 43">
            <a:extLst>
              <a:ext uri="{FF2B5EF4-FFF2-40B4-BE49-F238E27FC236}">
                <a16:creationId xmlns:a16="http://schemas.microsoft.com/office/drawing/2014/main" id="{DD64D2B0-BAB6-4E4B-AB94-02D86840B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8891" name="Oval 44">
            <a:extLst>
              <a:ext uri="{FF2B5EF4-FFF2-40B4-BE49-F238E27FC236}">
                <a16:creationId xmlns:a16="http://schemas.microsoft.com/office/drawing/2014/main" id="{B1EF72D9-A178-4B45-AF76-794FF749C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8892" name="Oval 45">
            <a:extLst>
              <a:ext uri="{FF2B5EF4-FFF2-40B4-BE49-F238E27FC236}">
                <a16:creationId xmlns:a16="http://schemas.microsoft.com/office/drawing/2014/main" id="{15E48607-A33C-4C9C-9F44-4C7C551D7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8893" name="Oval 46">
            <a:extLst>
              <a:ext uri="{FF2B5EF4-FFF2-40B4-BE49-F238E27FC236}">
                <a16:creationId xmlns:a16="http://schemas.microsoft.com/office/drawing/2014/main" id="{C48BDE42-2ED0-4B28-BEB6-913815B31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8894" name="Oval 47">
            <a:extLst>
              <a:ext uri="{FF2B5EF4-FFF2-40B4-BE49-F238E27FC236}">
                <a16:creationId xmlns:a16="http://schemas.microsoft.com/office/drawing/2014/main" id="{23A0603B-6AA0-4C6D-A557-255D60C4D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8895" name="Oval 48">
            <a:extLst>
              <a:ext uri="{FF2B5EF4-FFF2-40B4-BE49-F238E27FC236}">
                <a16:creationId xmlns:a16="http://schemas.microsoft.com/office/drawing/2014/main" id="{F8C227B8-3691-4D75-8A93-CBDC71BEF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8896" name="Oval 49">
            <a:extLst>
              <a:ext uri="{FF2B5EF4-FFF2-40B4-BE49-F238E27FC236}">
                <a16:creationId xmlns:a16="http://schemas.microsoft.com/office/drawing/2014/main" id="{9ED03D8E-EF01-4507-883B-C3A0AB48E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8897" name="AutoShape 5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33D1FFB-2BA2-493A-A9AD-1203EFFE2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0588" y="6313488"/>
            <a:ext cx="430212" cy="369887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pic>
        <p:nvPicPr>
          <p:cNvPr id="78898" name="Picture 54" descr="caution_m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EE918BD-5DB5-40DB-B356-F1173CECF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1816100"/>
            <a:ext cx="15271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sound00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>
            <a:extLst>
              <a:ext uri="{FF2B5EF4-FFF2-40B4-BE49-F238E27FC236}">
                <a16:creationId xmlns:a16="http://schemas.microsoft.com/office/drawing/2014/main" id="{4887BF39-7FA8-4761-8E00-368539380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0899" name="AutoShape 4">
            <a:extLst>
              <a:ext uri="{FF2B5EF4-FFF2-40B4-BE49-F238E27FC236}">
                <a16:creationId xmlns:a16="http://schemas.microsoft.com/office/drawing/2014/main" id="{E9B70CA1-90F0-46A9-AC78-41C834A19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0900" name="AutoShape 5">
            <a:extLst>
              <a:ext uri="{FF2B5EF4-FFF2-40B4-BE49-F238E27FC236}">
                <a16:creationId xmlns:a16="http://schemas.microsoft.com/office/drawing/2014/main" id="{8B7A4FFF-3A15-4B75-B5C7-04D91F270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0901" name="AutoShape 6">
            <a:extLst>
              <a:ext uri="{FF2B5EF4-FFF2-40B4-BE49-F238E27FC236}">
                <a16:creationId xmlns:a16="http://schemas.microsoft.com/office/drawing/2014/main" id="{DBBDC289-75B0-4D25-9156-F7A6D95B7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0902" name="AutoShape 7">
            <a:extLst>
              <a:ext uri="{FF2B5EF4-FFF2-40B4-BE49-F238E27FC236}">
                <a16:creationId xmlns:a16="http://schemas.microsoft.com/office/drawing/2014/main" id="{92224BE4-4A65-4DFC-9769-ABC56480D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0903" name="Line 8">
            <a:extLst>
              <a:ext uri="{FF2B5EF4-FFF2-40B4-BE49-F238E27FC236}">
                <a16:creationId xmlns:a16="http://schemas.microsoft.com/office/drawing/2014/main" id="{B897D4C3-4689-45AA-A049-6C40F82D4A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80904" name="Line 9">
            <a:extLst>
              <a:ext uri="{FF2B5EF4-FFF2-40B4-BE49-F238E27FC236}">
                <a16:creationId xmlns:a16="http://schemas.microsoft.com/office/drawing/2014/main" id="{67E063BA-6A76-4AFB-B2E5-31225BBB45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80905" name="Line 10">
            <a:extLst>
              <a:ext uri="{FF2B5EF4-FFF2-40B4-BE49-F238E27FC236}">
                <a16:creationId xmlns:a16="http://schemas.microsoft.com/office/drawing/2014/main" id="{B8DE18FA-1736-4D94-912D-A6B9EBBF05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80906" name="Line 11">
            <a:extLst>
              <a:ext uri="{FF2B5EF4-FFF2-40B4-BE49-F238E27FC236}">
                <a16:creationId xmlns:a16="http://schemas.microsoft.com/office/drawing/2014/main" id="{20AD338B-B509-45BC-91D8-A3CE103199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80907" name="Line 12">
            <a:extLst>
              <a:ext uri="{FF2B5EF4-FFF2-40B4-BE49-F238E27FC236}">
                <a16:creationId xmlns:a16="http://schemas.microsoft.com/office/drawing/2014/main" id="{6D702921-12D8-4E9F-82AC-F0BDE7416F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80908" name="Line 13">
            <a:extLst>
              <a:ext uri="{FF2B5EF4-FFF2-40B4-BE49-F238E27FC236}">
                <a16:creationId xmlns:a16="http://schemas.microsoft.com/office/drawing/2014/main" id="{2E9CD8BB-EF4F-4DB4-93F7-781019701A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80909" name="Rectangle 22">
            <a:extLst>
              <a:ext uri="{FF2B5EF4-FFF2-40B4-BE49-F238E27FC236}">
                <a16:creationId xmlns:a16="http://schemas.microsoft.com/office/drawing/2014/main" id="{FEFBAD9E-7784-41F1-9321-35F254FA7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0910" name="Rectangle 29">
            <a:extLst>
              <a:ext uri="{FF2B5EF4-FFF2-40B4-BE49-F238E27FC236}">
                <a16:creationId xmlns:a16="http://schemas.microsoft.com/office/drawing/2014/main" id="{A69546F6-F580-486E-B176-1918ED253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40640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0911" name="Text Box 23">
            <a:extLst>
              <a:ext uri="{FF2B5EF4-FFF2-40B4-BE49-F238E27FC236}">
                <a16:creationId xmlns:a16="http://schemas.microsoft.com/office/drawing/2014/main" id="{67E8E1E5-C05C-46F3-93D7-C33A451AF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80912" name="Text Box 24">
            <a:extLst>
              <a:ext uri="{FF2B5EF4-FFF2-40B4-BE49-F238E27FC236}">
                <a16:creationId xmlns:a16="http://schemas.microsoft.com/office/drawing/2014/main" id="{7A83315C-F4A3-49D1-90C5-125D3549B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80913" name="Text Box 25">
            <a:extLst>
              <a:ext uri="{FF2B5EF4-FFF2-40B4-BE49-F238E27FC236}">
                <a16:creationId xmlns:a16="http://schemas.microsoft.com/office/drawing/2014/main" id="{F411B021-BF4C-4906-B606-1D9D45874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80914" name="Text Box 26">
            <a:extLst>
              <a:ext uri="{FF2B5EF4-FFF2-40B4-BE49-F238E27FC236}">
                <a16:creationId xmlns:a16="http://schemas.microsoft.com/office/drawing/2014/main" id="{16B14BD9-0CBD-4D59-AF29-9CB84009B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80915" name="Text Box 27">
            <a:extLst>
              <a:ext uri="{FF2B5EF4-FFF2-40B4-BE49-F238E27FC236}">
                <a16:creationId xmlns:a16="http://schemas.microsoft.com/office/drawing/2014/main" id="{52C6A50C-DFF2-4419-849F-E02A367D0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80916" name="Text Box 28">
            <a:extLst>
              <a:ext uri="{FF2B5EF4-FFF2-40B4-BE49-F238E27FC236}">
                <a16:creationId xmlns:a16="http://schemas.microsoft.com/office/drawing/2014/main" id="{1B6E8DC3-CF3A-4DF0-9388-FAD771114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80917" name="Text Box 30">
            <a:extLst>
              <a:ext uri="{FF2B5EF4-FFF2-40B4-BE49-F238E27FC236}">
                <a16:creationId xmlns:a16="http://schemas.microsoft.com/office/drawing/2014/main" id="{02AFA3D6-A3EB-4189-BE45-254D8DD03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80918" name="Text Box 31">
            <a:extLst>
              <a:ext uri="{FF2B5EF4-FFF2-40B4-BE49-F238E27FC236}">
                <a16:creationId xmlns:a16="http://schemas.microsoft.com/office/drawing/2014/main" id="{46671BA3-4A5A-44C9-BE33-FF445F8C8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80919" name="Text Box 32">
            <a:extLst>
              <a:ext uri="{FF2B5EF4-FFF2-40B4-BE49-F238E27FC236}">
                <a16:creationId xmlns:a16="http://schemas.microsoft.com/office/drawing/2014/main" id="{26F3B885-DBD1-496D-993E-EE2BED6FD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80920" name="Text Box 33">
            <a:extLst>
              <a:ext uri="{FF2B5EF4-FFF2-40B4-BE49-F238E27FC236}">
                <a16:creationId xmlns:a16="http://schemas.microsoft.com/office/drawing/2014/main" id="{0999C9D2-51D6-46E4-8043-18B555C89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80921" name="Text Box 34">
            <a:extLst>
              <a:ext uri="{FF2B5EF4-FFF2-40B4-BE49-F238E27FC236}">
                <a16:creationId xmlns:a16="http://schemas.microsoft.com/office/drawing/2014/main" id="{3BCEF8A5-A35B-4782-B44A-09FBC53BF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80922" name="Text Box 35">
            <a:extLst>
              <a:ext uri="{FF2B5EF4-FFF2-40B4-BE49-F238E27FC236}">
                <a16:creationId xmlns:a16="http://schemas.microsoft.com/office/drawing/2014/main" id="{D272D9AB-EE71-4ACA-9B22-49936E7BF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80923" name="Text Box 36">
            <a:extLst>
              <a:ext uri="{FF2B5EF4-FFF2-40B4-BE49-F238E27FC236}">
                <a16:creationId xmlns:a16="http://schemas.microsoft.com/office/drawing/2014/main" id="{35B9E060-7AC9-475A-BC19-4A3AEE2D9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80924" name="Text Box 37">
            <a:extLst>
              <a:ext uri="{FF2B5EF4-FFF2-40B4-BE49-F238E27FC236}">
                <a16:creationId xmlns:a16="http://schemas.microsoft.com/office/drawing/2014/main" id="{23A839A6-A215-4989-A810-D5D07CF23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0925" name="Text Box 38">
            <a:extLst>
              <a:ext uri="{FF2B5EF4-FFF2-40B4-BE49-F238E27FC236}">
                <a16:creationId xmlns:a16="http://schemas.microsoft.com/office/drawing/2014/main" id="{9BD65CCB-4BC6-4FF6-9C41-39983E446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0926" name="Text Box 39">
            <a:extLst>
              <a:ext uri="{FF2B5EF4-FFF2-40B4-BE49-F238E27FC236}">
                <a16:creationId xmlns:a16="http://schemas.microsoft.com/office/drawing/2014/main" id="{7C11A1B9-5C28-41C0-B309-F1DB9149E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 Million</a:t>
            </a:r>
          </a:p>
        </p:txBody>
      </p:sp>
      <p:sp>
        <p:nvSpPr>
          <p:cNvPr id="80927" name="Text Box 40">
            <a:extLst>
              <a:ext uri="{FF2B5EF4-FFF2-40B4-BE49-F238E27FC236}">
                <a16:creationId xmlns:a16="http://schemas.microsoft.com/office/drawing/2014/main" id="{0CA2C29E-C1FA-4F23-BE55-90F661302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$500,000</a:t>
            </a:r>
          </a:p>
        </p:txBody>
      </p:sp>
      <p:sp>
        <p:nvSpPr>
          <p:cNvPr id="80928" name="Text Box 41">
            <a:extLst>
              <a:ext uri="{FF2B5EF4-FFF2-40B4-BE49-F238E27FC236}">
                <a16:creationId xmlns:a16="http://schemas.microsoft.com/office/drawing/2014/main" id="{F20F440F-1BCA-47FF-ABE1-AD554C89D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$250,000</a:t>
            </a:r>
          </a:p>
        </p:txBody>
      </p:sp>
      <p:sp>
        <p:nvSpPr>
          <p:cNvPr id="80929" name="Text Box 42">
            <a:extLst>
              <a:ext uri="{FF2B5EF4-FFF2-40B4-BE49-F238E27FC236}">
                <a16:creationId xmlns:a16="http://schemas.microsoft.com/office/drawing/2014/main" id="{F9EE27CC-C3BC-4A2C-A2B5-2CF1D6DBD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$125,000</a:t>
            </a:r>
          </a:p>
        </p:txBody>
      </p:sp>
      <p:sp>
        <p:nvSpPr>
          <p:cNvPr id="80930" name="Text Box 43">
            <a:extLst>
              <a:ext uri="{FF2B5EF4-FFF2-40B4-BE49-F238E27FC236}">
                <a16:creationId xmlns:a16="http://schemas.microsoft.com/office/drawing/2014/main" id="{2554B5D9-E079-4B49-8D00-A88F2B701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$64,000</a:t>
            </a:r>
          </a:p>
        </p:txBody>
      </p:sp>
      <p:sp>
        <p:nvSpPr>
          <p:cNvPr id="80931" name="Text Box 44">
            <a:extLst>
              <a:ext uri="{FF2B5EF4-FFF2-40B4-BE49-F238E27FC236}">
                <a16:creationId xmlns:a16="http://schemas.microsoft.com/office/drawing/2014/main" id="{9BAAFD00-AFDE-44E4-8A1A-58BF79771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$32,000</a:t>
            </a:r>
          </a:p>
        </p:txBody>
      </p:sp>
      <p:sp>
        <p:nvSpPr>
          <p:cNvPr id="80932" name="Text Box 45">
            <a:extLst>
              <a:ext uri="{FF2B5EF4-FFF2-40B4-BE49-F238E27FC236}">
                <a16:creationId xmlns:a16="http://schemas.microsoft.com/office/drawing/2014/main" id="{031290D9-F34F-41A0-B698-DE38E2FF5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$16,000</a:t>
            </a:r>
          </a:p>
        </p:txBody>
      </p:sp>
      <p:sp>
        <p:nvSpPr>
          <p:cNvPr id="80933" name="Text Box 46">
            <a:extLst>
              <a:ext uri="{FF2B5EF4-FFF2-40B4-BE49-F238E27FC236}">
                <a16:creationId xmlns:a16="http://schemas.microsoft.com/office/drawing/2014/main" id="{72DECD5D-C1D5-47BB-9B3E-CBF8F628D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$8,000</a:t>
            </a:r>
          </a:p>
        </p:txBody>
      </p:sp>
      <p:sp>
        <p:nvSpPr>
          <p:cNvPr id="80934" name="Text Box 47">
            <a:extLst>
              <a:ext uri="{FF2B5EF4-FFF2-40B4-BE49-F238E27FC236}">
                <a16:creationId xmlns:a16="http://schemas.microsoft.com/office/drawing/2014/main" id="{B18BA61A-C9D3-4D5B-807E-60E91843E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$4,000</a:t>
            </a:r>
          </a:p>
        </p:txBody>
      </p:sp>
      <p:sp>
        <p:nvSpPr>
          <p:cNvPr id="80935" name="Text Box 48">
            <a:extLst>
              <a:ext uri="{FF2B5EF4-FFF2-40B4-BE49-F238E27FC236}">
                <a16:creationId xmlns:a16="http://schemas.microsoft.com/office/drawing/2014/main" id="{E4E947E6-9F1B-4D2F-BED5-65968F66D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$2,000</a:t>
            </a:r>
          </a:p>
        </p:txBody>
      </p:sp>
      <p:sp>
        <p:nvSpPr>
          <p:cNvPr id="80936" name="Text Box 49">
            <a:extLst>
              <a:ext uri="{FF2B5EF4-FFF2-40B4-BE49-F238E27FC236}">
                <a16:creationId xmlns:a16="http://schemas.microsoft.com/office/drawing/2014/main" id="{FB7019EC-86A8-4AE7-B09A-D775EEA78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$1,000</a:t>
            </a:r>
          </a:p>
        </p:txBody>
      </p:sp>
      <p:sp>
        <p:nvSpPr>
          <p:cNvPr id="80937" name="Text Box 50">
            <a:extLst>
              <a:ext uri="{FF2B5EF4-FFF2-40B4-BE49-F238E27FC236}">
                <a16:creationId xmlns:a16="http://schemas.microsoft.com/office/drawing/2014/main" id="{5599EB7D-D9E5-4A23-984F-67B1D6495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</a:t>
            </a:r>
          </a:p>
        </p:txBody>
      </p:sp>
      <p:sp>
        <p:nvSpPr>
          <p:cNvPr id="80938" name="Text Box 51">
            <a:extLst>
              <a:ext uri="{FF2B5EF4-FFF2-40B4-BE49-F238E27FC236}">
                <a16:creationId xmlns:a16="http://schemas.microsoft.com/office/drawing/2014/main" id="{24D095AD-BCA4-4D9F-A139-306343C6D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$300</a:t>
            </a:r>
          </a:p>
        </p:txBody>
      </p:sp>
      <p:sp>
        <p:nvSpPr>
          <p:cNvPr id="80939" name="Text Box 52">
            <a:extLst>
              <a:ext uri="{FF2B5EF4-FFF2-40B4-BE49-F238E27FC236}">
                <a16:creationId xmlns:a16="http://schemas.microsoft.com/office/drawing/2014/main" id="{14EE2569-3E96-47BB-9DD4-07F6E8EAD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$200</a:t>
            </a:r>
          </a:p>
        </p:txBody>
      </p:sp>
      <p:sp>
        <p:nvSpPr>
          <p:cNvPr id="80940" name="Text Box 53">
            <a:extLst>
              <a:ext uri="{FF2B5EF4-FFF2-40B4-BE49-F238E27FC236}">
                <a16:creationId xmlns:a16="http://schemas.microsoft.com/office/drawing/2014/main" id="{EAB2DD54-CA21-456C-964A-39FF89BCC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$100</a:t>
            </a:r>
          </a:p>
        </p:txBody>
      </p:sp>
      <p:sp>
        <p:nvSpPr>
          <p:cNvPr id="80941" name="Oval 54">
            <a:extLst>
              <a:ext uri="{FF2B5EF4-FFF2-40B4-BE49-F238E27FC236}">
                <a16:creationId xmlns:a16="http://schemas.microsoft.com/office/drawing/2014/main" id="{C8C2D21A-A28C-4A18-8C0C-68D4EBAD7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0942" name="Oval 55">
            <a:extLst>
              <a:ext uri="{FF2B5EF4-FFF2-40B4-BE49-F238E27FC236}">
                <a16:creationId xmlns:a16="http://schemas.microsoft.com/office/drawing/2014/main" id="{B1E74D3A-55F5-4488-B9FD-CFAE984D3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0943" name="Oval 56">
            <a:extLst>
              <a:ext uri="{FF2B5EF4-FFF2-40B4-BE49-F238E27FC236}">
                <a16:creationId xmlns:a16="http://schemas.microsoft.com/office/drawing/2014/main" id="{3D030D86-B79C-4F6D-BF17-82252021F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0944" name="Oval 57">
            <a:extLst>
              <a:ext uri="{FF2B5EF4-FFF2-40B4-BE49-F238E27FC236}">
                <a16:creationId xmlns:a16="http://schemas.microsoft.com/office/drawing/2014/main" id="{FD9A4937-509B-4A1F-A704-687B1CDAA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0945" name="Oval 58">
            <a:extLst>
              <a:ext uri="{FF2B5EF4-FFF2-40B4-BE49-F238E27FC236}">
                <a16:creationId xmlns:a16="http://schemas.microsoft.com/office/drawing/2014/main" id="{3CC2AB21-97A3-4110-BF51-A4AB7F091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0946" name="Oval 59">
            <a:extLst>
              <a:ext uri="{FF2B5EF4-FFF2-40B4-BE49-F238E27FC236}">
                <a16:creationId xmlns:a16="http://schemas.microsoft.com/office/drawing/2014/main" id="{80CD9E8D-22E3-4468-BBA6-289E1DD6B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0947" name="Oval 60">
            <a:extLst>
              <a:ext uri="{FF2B5EF4-FFF2-40B4-BE49-F238E27FC236}">
                <a16:creationId xmlns:a16="http://schemas.microsoft.com/office/drawing/2014/main" id="{C9BB88CA-F69C-46EF-A305-FC5F05EA6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0948" name="Oval 61">
            <a:extLst>
              <a:ext uri="{FF2B5EF4-FFF2-40B4-BE49-F238E27FC236}">
                <a16:creationId xmlns:a16="http://schemas.microsoft.com/office/drawing/2014/main" id="{0DA2B175-1392-44B8-960D-CE5FD21AE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0949" name="Oval 62">
            <a:extLst>
              <a:ext uri="{FF2B5EF4-FFF2-40B4-BE49-F238E27FC236}">
                <a16:creationId xmlns:a16="http://schemas.microsoft.com/office/drawing/2014/main" id="{3887D912-EEAF-4656-A838-F18593135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0950" name="Oval 63">
            <a:extLst>
              <a:ext uri="{FF2B5EF4-FFF2-40B4-BE49-F238E27FC236}">
                <a16:creationId xmlns:a16="http://schemas.microsoft.com/office/drawing/2014/main" id="{ACEBA403-EA51-4F4F-95DD-1610C6774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Arial" panose="020B0604020202020204" pitchFamily="34" charset="0"/>
            </a:endParaRPr>
          </a:p>
        </p:txBody>
      </p:sp>
      <p:sp>
        <p:nvSpPr>
          <p:cNvPr id="80951" name="Oval 64">
            <a:extLst>
              <a:ext uri="{FF2B5EF4-FFF2-40B4-BE49-F238E27FC236}">
                <a16:creationId xmlns:a16="http://schemas.microsoft.com/office/drawing/2014/main" id="{7B640EA2-A998-456A-BAD7-79E1CF82A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0952" name="Oval 65">
            <a:extLst>
              <a:ext uri="{FF2B5EF4-FFF2-40B4-BE49-F238E27FC236}">
                <a16:creationId xmlns:a16="http://schemas.microsoft.com/office/drawing/2014/main" id="{82C84E10-FAFE-4457-B860-823F4D077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0953" name="Oval 66">
            <a:extLst>
              <a:ext uri="{FF2B5EF4-FFF2-40B4-BE49-F238E27FC236}">
                <a16:creationId xmlns:a16="http://schemas.microsoft.com/office/drawing/2014/main" id="{BB70ACC5-924C-4AAF-9B85-C6909B3A0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0954" name="Oval 67">
            <a:extLst>
              <a:ext uri="{FF2B5EF4-FFF2-40B4-BE49-F238E27FC236}">
                <a16:creationId xmlns:a16="http://schemas.microsoft.com/office/drawing/2014/main" id="{FFC7F9DD-D4A7-458A-8E5C-E2FB6E34D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0955" name="Oval 68">
            <a:extLst>
              <a:ext uri="{FF2B5EF4-FFF2-40B4-BE49-F238E27FC236}">
                <a16:creationId xmlns:a16="http://schemas.microsoft.com/office/drawing/2014/main" id="{6B068B69-C9DB-4B0D-82D7-8A56EAD3B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34901" name="AutoShape 85">
            <a:extLst>
              <a:ext uri="{FF2B5EF4-FFF2-40B4-BE49-F238E27FC236}">
                <a16:creationId xmlns:a16="http://schemas.microsoft.com/office/drawing/2014/main" id="{D4FD7B07-995F-4EAF-B899-63AD2EC50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665288"/>
            <a:ext cx="4681538" cy="914400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تنتج :الكريات الحمراء</a:t>
            </a:r>
          </a:p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ar-AE" altLang="he-IL" b="1" dirty="0">
                <a:latin typeface="Arial" panose="020B0604020202020204" pitchFamily="34" charset="0"/>
              </a:rPr>
              <a:t>:</a:t>
            </a:r>
            <a:endParaRPr lang="en-US" altLang="he-IL" b="1" dirty="0">
              <a:latin typeface="Arial" panose="020B0604020202020204" pitchFamily="34" charset="0"/>
            </a:endParaRPr>
          </a:p>
          <a:p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906" name="Text Box 90">
            <a:hlinkClick r:id="rId4" action="ppaction://hlinksldjump"/>
            <a:extLst>
              <a:ext uri="{FF2B5EF4-FFF2-40B4-BE49-F238E27FC236}">
                <a16:creationId xmlns:a16="http://schemas.microsoft.com/office/drawing/2014/main" id="{D2F91B80-FFAF-4963-BBD3-2E57E2CD5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788" y="6110288"/>
            <a:ext cx="3036887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None/>
            </a:pPr>
            <a:r>
              <a:rPr lang="ar-AE" altLang="he-IL" sz="1800" b="1" dirty="0">
                <a:solidFill>
                  <a:srgbClr val="FFCC00"/>
                </a:solidFill>
                <a:latin typeface="Arial" panose="020B0604020202020204" pitchFamily="34" charset="0"/>
              </a:rPr>
              <a:t>ب. </a:t>
            </a:r>
            <a:r>
              <a:rPr lang="ar-SA" sz="1800" b="1" dirty="0">
                <a:solidFill>
                  <a:schemeClr val="bg1"/>
                </a:solidFill>
              </a:rPr>
              <a:t>نخاع العظام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he-IL" sz="1800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34907" name="Text Box 91">
            <a:hlinkClick r:id="rId5" action="ppaction://hlinksldjump"/>
            <a:extLst>
              <a:ext uri="{FF2B5EF4-FFF2-40B4-BE49-F238E27FC236}">
                <a16:creationId xmlns:a16="http://schemas.microsoft.com/office/drawing/2014/main" id="{AD707957-4AD0-4D77-A997-13BBD5947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200" y="5035953"/>
            <a:ext cx="285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sz="1800" b="1" dirty="0">
                <a:solidFill>
                  <a:schemeClr val="bg1"/>
                </a:solidFill>
                <a:latin typeface="Arial" panose="020B0604020202020204" pitchFamily="34" charset="0"/>
              </a:rPr>
              <a:t>أ.</a:t>
            </a:r>
            <a:r>
              <a:rPr lang="ar-SA" altLang="he-IL" sz="1800" b="1" dirty="0">
                <a:solidFill>
                  <a:schemeClr val="bg1"/>
                </a:solidFill>
                <a:latin typeface="Arial" panose="020B0604020202020204" pitchFamily="34" charset="0"/>
              </a:rPr>
              <a:t>الانقسام </a:t>
            </a:r>
            <a:r>
              <a:rPr lang="ar-SA" altLang="he-IL" sz="1800" b="1" dirty="0" err="1">
                <a:solidFill>
                  <a:schemeClr val="bg1"/>
                </a:solidFill>
                <a:latin typeface="Arial" panose="020B0604020202020204" pitchFamily="34" charset="0"/>
              </a:rPr>
              <a:t>الميتوزي</a:t>
            </a:r>
            <a:endParaRPr lang="en-US" altLang="he-I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908" name="Text Box 92">
            <a:hlinkClick r:id="rId5" action="ppaction://hlinksldjump"/>
            <a:extLst>
              <a:ext uri="{FF2B5EF4-FFF2-40B4-BE49-F238E27FC236}">
                <a16:creationId xmlns:a16="http://schemas.microsoft.com/office/drawing/2014/main" id="{2AB28F27-DE4F-4BD1-8EC4-C70DBA5FE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4945063"/>
            <a:ext cx="3657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sz="1800" b="1" dirty="0">
                <a:solidFill>
                  <a:srgbClr val="FFCC00"/>
                </a:solidFill>
                <a:latin typeface="Arial" panose="020B0604020202020204" pitchFamily="34" charset="0"/>
              </a:rPr>
              <a:t>ج. </a:t>
            </a:r>
            <a:r>
              <a:rPr lang="ar-SA" altLang="he-IL" sz="1800" b="1" dirty="0">
                <a:solidFill>
                  <a:schemeClr val="bg1"/>
                </a:solidFill>
                <a:latin typeface="Arial" panose="020B0604020202020204" pitchFamily="34" charset="0"/>
              </a:rPr>
              <a:t>الانقسام الغير مباشر</a:t>
            </a:r>
            <a:endParaRPr lang="he-IL" altLang="he-I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909" name="Text Box 93">
            <a:hlinkClick r:id="rId5" action="ppaction://hlinksldjump"/>
            <a:extLst>
              <a:ext uri="{FF2B5EF4-FFF2-40B4-BE49-F238E27FC236}">
                <a16:creationId xmlns:a16="http://schemas.microsoft.com/office/drawing/2014/main" id="{FBA562BA-252C-4C6E-AB9C-A35B4933C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26163"/>
            <a:ext cx="3657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sz="1800" b="1" dirty="0">
                <a:solidFill>
                  <a:schemeClr val="bg1"/>
                </a:solidFill>
                <a:latin typeface="Arial" panose="020B0604020202020204" pitchFamily="34" charset="0"/>
              </a:rPr>
              <a:t>د. </a:t>
            </a:r>
            <a:r>
              <a:rPr lang="ar-SA" altLang="he-IL" sz="1800" b="1" dirty="0">
                <a:solidFill>
                  <a:schemeClr val="bg1"/>
                </a:solidFill>
                <a:latin typeface="Arial" panose="020B0604020202020204" pitchFamily="34" charset="0"/>
              </a:rPr>
              <a:t>لا تجدد</a:t>
            </a:r>
            <a:endParaRPr lang="en-US" altLang="he-I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>
    <p:sndAc>
      <p:stSnd>
        <p:snd r:embed="rId3" name="sound00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01" grpId="0" animBg="1" autoUpdateAnimBg="0"/>
      <p:bldP spid="34906" grpId="0"/>
      <p:bldP spid="34907" grpId="0"/>
      <p:bldP spid="34908" grpId="0" autoUpdateAnimBg="0"/>
      <p:bldP spid="34909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>
            <a:extLst>
              <a:ext uri="{FF2B5EF4-FFF2-40B4-BE49-F238E27FC236}">
                <a16:creationId xmlns:a16="http://schemas.microsoft.com/office/drawing/2014/main" id="{3AD67B75-0AAB-462C-A3A2-7D59E8A96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3137539-0374-4948-8613-C9B8B926D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118268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2948" name="Text Box 5">
            <a:extLst>
              <a:ext uri="{FF2B5EF4-FFF2-40B4-BE49-F238E27FC236}">
                <a16:creationId xmlns:a16="http://schemas.microsoft.com/office/drawing/2014/main" id="{376DEDD4-20DD-4AB9-B4EC-413D63322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49" name="Text Box 6">
            <a:extLst>
              <a:ext uri="{FF2B5EF4-FFF2-40B4-BE49-F238E27FC236}">
                <a16:creationId xmlns:a16="http://schemas.microsoft.com/office/drawing/2014/main" id="{5D75E648-31A8-43EE-AD8F-05EF0F35C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50" name="Text Box 7">
            <a:extLst>
              <a:ext uri="{FF2B5EF4-FFF2-40B4-BE49-F238E27FC236}">
                <a16:creationId xmlns:a16="http://schemas.microsoft.com/office/drawing/2014/main" id="{A3333BDE-2C2A-4BAC-9E75-5002F2EE2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51" name="Text Box 8">
            <a:extLst>
              <a:ext uri="{FF2B5EF4-FFF2-40B4-BE49-F238E27FC236}">
                <a16:creationId xmlns:a16="http://schemas.microsoft.com/office/drawing/2014/main" id="{7F6E0A90-A386-458E-958E-3A8C30B46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52" name="Text Box 9">
            <a:extLst>
              <a:ext uri="{FF2B5EF4-FFF2-40B4-BE49-F238E27FC236}">
                <a16:creationId xmlns:a16="http://schemas.microsoft.com/office/drawing/2014/main" id="{D3D40CAE-7C8E-451F-8D96-3FDC1DEB3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53" name="Text Box 10">
            <a:extLst>
              <a:ext uri="{FF2B5EF4-FFF2-40B4-BE49-F238E27FC236}">
                <a16:creationId xmlns:a16="http://schemas.microsoft.com/office/drawing/2014/main" id="{C5D265B8-967A-4124-83C0-ED372C540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54" name="Text Box 11">
            <a:extLst>
              <a:ext uri="{FF2B5EF4-FFF2-40B4-BE49-F238E27FC236}">
                <a16:creationId xmlns:a16="http://schemas.microsoft.com/office/drawing/2014/main" id="{97B0AF9E-89F9-4763-9E54-3126345FE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55" name="Text Box 12">
            <a:extLst>
              <a:ext uri="{FF2B5EF4-FFF2-40B4-BE49-F238E27FC236}">
                <a16:creationId xmlns:a16="http://schemas.microsoft.com/office/drawing/2014/main" id="{5B706B82-DE5B-4290-93BE-DDDD46104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56" name="Text Box 13">
            <a:extLst>
              <a:ext uri="{FF2B5EF4-FFF2-40B4-BE49-F238E27FC236}">
                <a16:creationId xmlns:a16="http://schemas.microsoft.com/office/drawing/2014/main" id="{F9F0CB8D-8385-4506-AF8F-D34BFC7B2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57" name="Text Box 14">
            <a:extLst>
              <a:ext uri="{FF2B5EF4-FFF2-40B4-BE49-F238E27FC236}">
                <a16:creationId xmlns:a16="http://schemas.microsoft.com/office/drawing/2014/main" id="{BF195C91-4489-4C0E-A8A8-5F5888B93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58" name="Text Box 15">
            <a:extLst>
              <a:ext uri="{FF2B5EF4-FFF2-40B4-BE49-F238E27FC236}">
                <a16:creationId xmlns:a16="http://schemas.microsoft.com/office/drawing/2014/main" id="{27A60D6D-1B31-4462-9BB6-DBF637065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82959" name="Text Box 16">
            <a:extLst>
              <a:ext uri="{FF2B5EF4-FFF2-40B4-BE49-F238E27FC236}">
                <a16:creationId xmlns:a16="http://schemas.microsoft.com/office/drawing/2014/main" id="{8BC50225-B678-4994-B470-577D0B56C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60" name="Text Box 17">
            <a:extLst>
              <a:ext uri="{FF2B5EF4-FFF2-40B4-BE49-F238E27FC236}">
                <a16:creationId xmlns:a16="http://schemas.microsoft.com/office/drawing/2014/main" id="{95AC4477-2BC4-458D-B98C-1F0910565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61" name="Text Box 18">
            <a:extLst>
              <a:ext uri="{FF2B5EF4-FFF2-40B4-BE49-F238E27FC236}">
                <a16:creationId xmlns:a16="http://schemas.microsoft.com/office/drawing/2014/main" id="{9C29DCE9-35C9-4CDB-8E64-F160A73BC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62" name="Text Box 19">
            <a:extLst>
              <a:ext uri="{FF2B5EF4-FFF2-40B4-BE49-F238E27FC236}">
                <a16:creationId xmlns:a16="http://schemas.microsoft.com/office/drawing/2014/main" id="{FCAE9E4A-3188-4CD6-8FFF-98DA06CA9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63" name="Text Box 20">
            <a:extLst>
              <a:ext uri="{FF2B5EF4-FFF2-40B4-BE49-F238E27FC236}">
                <a16:creationId xmlns:a16="http://schemas.microsoft.com/office/drawing/2014/main" id="{1493F1F2-A9ED-417E-9448-83F761363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64" name="Text Box 21">
            <a:extLst>
              <a:ext uri="{FF2B5EF4-FFF2-40B4-BE49-F238E27FC236}">
                <a16:creationId xmlns:a16="http://schemas.microsoft.com/office/drawing/2014/main" id="{98D6A4E4-BFF5-451C-A0F7-909A157DF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65" name="Text Box 22">
            <a:extLst>
              <a:ext uri="{FF2B5EF4-FFF2-40B4-BE49-F238E27FC236}">
                <a16:creationId xmlns:a16="http://schemas.microsoft.com/office/drawing/2014/main" id="{AC429518-307F-4F81-97A1-F2B0E0BAE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66" name="Text Box 23">
            <a:extLst>
              <a:ext uri="{FF2B5EF4-FFF2-40B4-BE49-F238E27FC236}">
                <a16:creationId xmlns:a16="http://schemas.microsoft.com/office/drawing/2014/main" id="{A0C9EAE9-E208-4475-8153-526844D79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67" name="Text Box 24">
            <a:extLst>
              <a:ext uri="{FF2B5EF4-FFF2-40B4-BE49-F238E27FC236}">
                <a16:creationId xmlns:a16="http://schemas.microsoft.com/office/drawing/2014/main" id="{9AAB3491-9E12-4432-831E-09B7871E5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68" name="Text Box 25">
            <a:extLst>
              <a:ext uri="{FF2B5EF4-FFF2-40B4-BE49-F238E27FC236}">
                <a16:creationId xmlns:a16="http://schemas.microsoft.com/office/drawing/2014/main" id="{AD68D9DD-0395-465B-B1D0-01E950C11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69" name="Text Box 26">
            <a:extLst>
              <a:ext uri="{FF2B5EF4-FFF2-40B4-BE49-F238E27FC236}">
                <a16:creationId xmlns:a16="http://schemas.microsoft.com/office/drawing/2014/main" id="{C54B218F-589B-446D-A436-CF1EEE5A7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70" name="Text Box 27">
            <a:extLst>
              <a:ext uri="{FF2B5EF4-FFF2-40B4-BE49-F238E27FC236}">
                <a16:creationId xmlns:a16="http://schemas.microsoft.com/office/drawing/2014/main" id="{B3B7E164-4152-4DBE-8BF4-93E5CA8FF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71" name="Text Box 28">
            <a:extLst>
              <a:ext uri="{FF2B5EF4-FFF2-40B4-BE49-F238E27FC236}">
                <a16:creationId xmlns:a16="http://schemas.microsoft.com/office/drawing/2014/main" id="{6E4A7995-E592-4B93-9E72-B92C08EFA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72" name="Text Box 29">
            <a:extLst>
              <a:ext uri="{FF2B5EF4-FFF2-40B4-BE49-F238E27FC236}">
                <a16:creationId xmlns:a16="http://schemas.microsoft.com/office/drawing/2014/main" id="{8AA93D80-D0DA-42DE-93D7-244DFB784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73" name="Text Box 30">
            <a:extLst>
              <a:ext uri="{FF2B5EF4-FFF2-40B4-BE49-F238E27FC236}">
                <a16:creationId xmlns:a16="http://schemas.microsoft.com/office/drawing/2014/main" id="{ECE3DD22-D482-45B7-9800-8B3C00BB4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$1,000</a:t>
            </a:r>
          </a:p>
        </p:txBody>
      </p:sp>
      <p:sp>
        <p:nvSpPr>
          <p:cNvPr id="82974" name="Text Box 31">
            <a:extLst>
              <a:ext uri="{FF2B5EF4-FFF2-40B4-BE49-F238E27FC236}">
                <a16:creationId xmlns:a16="http://schemas.microsoft.com/office/drawing/2014/main" id="{D86EF198-E400-49F6-9539-5FC30EB14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75" name="Text Box 32">
            <a:extLst>
              <a:ext uri="{FF2B5EF4-FFF2-40B4-BE49-F238E27FC236}">
                <a16:creationId xmlns:a16="http://schemas.microsoft.com/office/drawing/2014/main" id="{1369DAEF-2053-4BB3-992B-665971D85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76" name="Text Box 33">
            <a:extLst>
              <a:ext uri="{FF2B5EF4-FFF2-40B4-BE49-F238E27FC236}">
                <a16:creationId xmlns:a16="http://schemas.microsoft.com/office/drawing/2014/main" id="{77465362-8E9A-446D-A6BC-8B293E88F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77" name="Text Box 34">
            <a:extLst>
              <a:ext uri="{FF2B5EF4-FFF2-40B4-BE49-F238E27FC236}">
                <a16:creationId xmlns:a16="http://schemas.microsoft.com/office/drawing/2014/main" id="{CE80E066-2F72-4A59-9129-FD61C4E32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78" name="Oval 35">
            <a:extLst>
              <a:ext uri="{FF2B5EF4-FFF2-40B4-BE49-F238E27FC236}">
                <a16:creationId xmlns:a16="http://schemas.microsoft.com/office/drawing/2014/main" id="{7C3F2191-7FB1-4D9B-9C1B-2FFDE8239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2979" name="Oval 36">
            <a:extLst>
              <a:ext uri="{FF2B5EF4-FFF2-40B4-BE49-F238E27FC236}">
                <a16:creationId xmlns:a16="http://schemas.microsoft.com/office/drawing/2014/main" id="{A7462C20-5E1F-4D0E-B00A-9DA7F097C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2980" name="Oval 37">
            <a:extLst>
              <a:ext uri="{FF2B5EF4-FFF2-40B4-BE49-F238E27FC236}">
                <a16:creationId xmlns:a16="http://schemas.microsoft.com/office/drawing/2014/main" id="{0374893E-5356-4264-A490-A2AD4D857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2981" name="Oval 38">
            <a:extLst>
              <a:ext uri="{FF2B5EF4-FFF2-40B4-BE49-F238E27FC236}">
                <a16:creationId xmlns:a16="http://schemas.microsoft.com/office/drawing/2014/main" id="{81256BA4-618B-49C5-9D46-8620768FC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2982" name="Oval 39">
            <a:extLst>
              <a:ext uri="{FF2B5EF4-FFF2-40B4-BE49-F238E27FC236}">
                <a16:creationId xmlns:a16="http://schemas.microsoft.com/office/drawing/2014/main" id="{4DC545C0-79D6-4E66-9BBE-ADBF93083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2983" name="Oval 40">
            <a:extLst>
              <a:ext uri="{FF2B5EF4-FFF2-40B4-BE49-F238E27FC236}">
                <a16:creationId xmlns:a16="http://schemas.microsoft.com/office/drawing/2014/main" id="{DA185931-CBA3-4C0D-A701-21B14FD35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2984" name="Oval 41">
            <a:extLst>
              <a:ext uri="{FF2B5EF4-FFF2-40B4-BE49-F238E27FC236}">
                <a16:creationId xmlns:a16="http://schemas.microsoft.com/office/drawing/2014/main" id="{BE702DA7-C632-4C9E-BC51-2E11B0602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2985" name="Oval 42">
            <a:extLst>
              <a:ext uri="{FF2B5EF4-FFF2-40B4-BE49-F238E27FC236}">
                <a16:creationId xmlns:a16="http://schemas.microsoft.com/office/drawing/2014/main" id="{F69D793B-B47F-4B19-A8A0-5A5A0DFC9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2986" name="Oval 43">
            <a:extLst>
              <a:ext uri="{FF2B5EF4-FFF2-40B4-BE49-F238E27FC236}">
                <a16:creationId xmlns:a16="http://schemas.microsoft.com/office/drawing/2014/main" id="{EA4E69D2-7F53-42CB-AD98-1FAA73479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2987" name="Oval 44">
            <a:extLst>
              <a:ext uri="{FF2B5EF4-FFF2-40B4-BE49-F238E27FC236}">
                <a16:creationId xmlns:a16="http://schemas.microsoft.com/office/drawing/2014/main" id="{12786BB4-28D0-4D25-9F7B-C9B9FB452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2988" name="Oval 45">
            <a:extLst>
              <a:ext uri="{FF2B5EF4-FFF2-40B4-BE49-F238E27FC236}">
                <a16:creationId xmlns:a16="http://schemas.microsoft.com/office/drawing/2014/main" id="{4AAA80DF-99C4-4D7E-802F-AA2C79063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2989" name="Oval 46">
            <a:extLst>
              <a:ext uri="{FF2B5EF4-FFF2-40B4-BE49-F238E27FC236}">
                <a16:creationId xmlns:a16="http://schemas.microsoft.com/office/drawing/2014/main" id="{F44EA63A-3454-4AEA-AF01-C3B59BA39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2990" name="Oval 47">
            <a:extLst>
              <a:ext uri="{FF2B5EF4-FFF2-40B4-BE49-F238E27FC236}">
                <a16:creationId xmlns:a16="http://schemas.microsoft.com/office/drawing/2014/main" id="{01CCABB0-0233-4FF4-A460-952F89947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2991" name="Oval 48">
            <a:extLst>
              <a:ext uri="{FF2B5EF4-FFF2-40B4-BE49-F238E27FC236}">
                <a16:creationId xmlns:a16="http://schemas.microsoft.com/office/drawing/2014/main" id="{DF95E554-F363-4AFB-931E-EFC684673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2992" name="Oval 49">
            <a:extLst>
              <a:ext uri="{FF2B5EF4-FFF2-40B4-BE49-F238E27FC236}">
                <a16:creationId xmlns:a16="http://schemas.microsoft.com/office/drawing/2014/main" id="{59B395EF-2773-4FC5-AC0D-4CE8519C5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2993" name="AutoShape 5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9C90E96-F9E1-47F5-B17D-192CCB5DE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9638" y="6284913"/>
            <a:ext cx="420687" cy="4365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pic>
        <p:nvPicPr>
          <p:cNvPr id="82994" name="Picture 54" descr="caution_m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4D186AB-DFED-4104-A7F0-E855DEA83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2035175"/>
            <a:ext cx="15271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sound00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2247628" y="116632"/>
            <a:ext cx="5112568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سائل الدم داخل وعاء دموي</a:t>
            </a:r>
            <a:endParaRPr lang="he-IL" sz="3600" dirty="0"/>
          </a:p>
        </p:txBody>
      </p:sp>
      <p:pic>
        <p:nvPicPr>
          <p:cNvPr id="2052" name="Picture 4" descr="العلوم: December 2014">
            <a:extLst>
              <a:ext uri="{FF2B5EF4-FFF2-40B4-BE49-F238E27FC236}">
                <a16:creationId xmlns:a16="http://schemas.microsoft.com/office/drawing/2014/main" id="{E503FE2B-893C-4115-BCFD-0C441F9F7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24000"/>
            <a:ext cx="7416824" cy="469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3768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8C54D862-3FCB-4E5A-A9B7-251FD122D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 b="1">
              <a:latin typeface="Times New Roman" panose="02020603050405020304" pitchFamily="18" charset="0"/>
            </a:endParaRPr>
          </a:p>
        </p:txBody>
      </p:sp>
      <p:sp>
        <p:nvSpPr>
          <p:cNvPr id="84995" name="AutoShape 3">
            <a:extLst>
              <a:ext uri="{FF2B5EF4-FFF2-40B4-BE49-F238E27FC236}">
                <a16:creationId xmlns:a16="http://schemas.microsoft.com/office/drawing/2014/main" id="{59FFAF18-099D-438B-B4C3-DC34C284A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4996" name="AutoShape 4">
            <a:extLst>
              <a:ext uri="{FF2B5EF4-FFF2-40B4-BE49-F238E27FC236}">
                <a16:creationId xmlns:a16="http://schemas.microsoft.com/office/drawing/2014/main" id="{EBB55C95-4204-4648-827D-60D96A919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4997" name="AutoShape 5">
            <a:extLst>
              <a:ext uri="{FF2B5EF4-FFF2-40B4-BE49-F238E27FC236}">
                <a16:creationId xmlns:a16="http://schemas.microsoft.com/office/drawing/2014/main" id="{1F8B1935-604B-4721-8017-3D65A2BC7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4998" name="AutoShape 6">
            <a:extLst>
              <a:ext uri="{FF2B5EF4-FFF2-40B4-BE49-F238E27FC236}">
                <a16:creationId xmlns:a16="http://schemas.microsoft.com/office/drawing/2014/main" id="{C4544EDF-37AC-44BE-9819-F4190C323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4999" name="Line 7">
            <a:extLst>
              <a:ext uri="{FF2B5EF4-FFF2-40B4-BE49-F238E27FC236}">
                <a16:creationId xmlns:a16="http://schemas.microsoft.com/office/drawing/2014/main" id="{EBFCAE97-FE25-44C2-9402-444401721C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85000" name="Line 8">
            <a:extLst>
              <a:ext uri="{FF2B5EF4-FFF2-40B4-BE49-F238E27FC236}">
                <a16:creationId xmlns:a16="http://schemas.microsoft.com/office/drawing/2014/main" id="{17C27852-C97C-42AC-8722-08E31D1827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85001" name="Line 9">
            <a:extLst>
              <a:ext uri="{FF2B5EF4-FFF2-40B4-BE49-F238E27FC236}">
                <a16:creationId xmlns:a16="http://schemas.microsoft.com/office/drawing/2014/main" id="{9C5195AB-AB60-4F9A-91D9-9282E86545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85002" name="Line 10">
            <a:extLst>
              <a:ext uri="{FF2B5EF4-FFF2-40B4-BE49-F238E27FC236}">
                <a16:creationId xmlns:a16="http://schemas.microsoft.com/office/drawing/2014/main" id="{EBA709EC-E8EA-4089-92C2-59912FFFF3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85003" name="Line 11">
            <a:extLst>
              <a:ext uri="{FF2B5EF4-FFF2-40B4-BE49-F238E27FC236}">
                <a16:creationId xmlns:a16="http://schemas.microsoft.com/office/drawing/2014/main" id="{AFC8F0BE-3193-47FA-BBDE-FC5A1E2DB5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85004" name="Line 12">
            <a:extLst>
              <a:ext uri="{FF2B5EF4-FFF2-40B4-BE49-F238E27FC236}">
                <a16:creationId xmlns:a16="http://schemas.microsoft.com/office/drawing/2014/main" id="{46DFF34A-A6FD-418C-B7A9-0C7EE688EA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85005" name="Rectangle 13">
            <a:extLst>
              <a:ext uri="{FF2B5EF4-FFF2-40B4-BE49-F238E27FC236}">
                <a16:creationId xmlns:a16="http://schemas.microsoft.com/office/drawing/2014/main" id="{631F41E8-5506-45D6-9173-EC5C135ED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5006" name="Rectangle 14">
            <a:extLst>
              <a:ext uri="{FF2B5EF4-FFF2-40B4-BE49-F238E27FC236}">
                <a16:creationId xmlns:a16="http://schemas.microsoft.com/office/drawing/2014/main" id="{1EF0723D-8CF3-40B3-BCBD-B45CD3A20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0363" y="6985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5007" name="Text Box 15">
            <a:extLst>
              <a:ext uri="{FF2B5EF4-FFF2-40B4-BE49-F238E27FC236}">
                <a16:creationId xmlns:a16="http://schemas.microsoft.com/office/drawing/2014/main" id="{147A6D43-390E-451D-992D-E0DE3AC0E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08" name="Text Box 16">
            <a:extLst>
              <a:ext uri="{FF2B5EF4-FFF2-40B4-BE49-F238E27FC236}">
                <a16:creationId xmlns:a16="http://schemas.microsoft.com/office/drawing/2014/main" id="{8B9E9C17-FBB6-4A13-A6F0-47775AAC2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09" name="Text Box 17">
            <a:extLst>
              <a:ext uri="{FF2B5EF4-FFF2-40B4-BE49-F238E27FC236}">
                <a16:creationId xmlns:a16="http://schemas.microsoft.com/office/drawing/2014/main" id="{0DA574C6-4061-459C-96ED-EF3B0E7FD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10" name="Text Box 18">
            <a:extLst>
              <a:ext uri="{FF2B5EF4-FFF2-40B4-BE49-F238E27FC236}">
                <a16:creationId xmlns:a16="http://schemas.microsoft.com/office/drawing/2014/main" id="{8F94903B-C50D-42CD-8947-48823B731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11" name="Text Box 19">
            <a:extLst>
              <a:ext uri="{FF2B5EF4-FFF2-40B4-BE49-F238E27FC236}">
                <a16:creationId xmlns:a16="http://schemas.microsoft.com/office/drawing/2014/main" id="{34753B21-537A-4F56-9CA7-2507F831F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12" name="Text Box 20">
            <a:extLst>
              <a:ext uri="{FF2B5EF4-FFF2-40B4-BE49-F238E27FC236}">
                <a16:creationId xmlns:a16="http://schemas.microsoft.com/office/drawing/2014/main" id="{3E51EBC6-0843-42F5-AA7B-F76C6A350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13" name="Text Box 21">
            <a:extLst>
              <a:ext uri="{FF2B5EF4-FFF2-40B4-BE49-F238E27FC236}">
                <a16:creationId xmlns:a16="http://schemas.microsoft.com/office/drawing/2014/main" id="{C0727218-1F0C-410F-930F-1A56ED599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14" name="Text Box 22">
            <a:extLst>
              <a:ext uri="{FF2B5EF4-FFF2-40B4-BE49-F238E27FC236}">
                <a16:creationId xmlns:a16="http://schemas.microsoft.com/office/drawing/2014/main" id="{3DFA897F-3787-41C2-8633-0070F71F9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15" name="Text Box 23">
            <a:extLst>
              <a:ext uri="{FF2B5EF4-FFF2-40B4-BE49-F238E27FC236}">
                <a16:creationId xmlns:a16="http://schemas.microsoft.com/office/drawing/2014/main" id="{B14D8226-E1AC-4C2A-ACCF-BDDBAAF73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16" name="Text Box 24">
            <a:extLst>
              <a:ext uri="{FF2B5EF4-FFF2-40B4-BE49-F238E27FC236}">
                <a16:creationId xmlns:a16="http://schemas.microsoft.com/office/drawing/2014/main" id="{64C691BA-F2AA-4989-A55A-CE97E40AD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17" name="Text Box 25">
            <a:extLst>
              <a:ext uri="{FF2B5EF4-FFF2-40B4-BE49-F238E27FC236}">
                <a16:creationId xmlns:a16="http://schemas.microsoft.com/office/drawing/2014/main" id="{13830A43-38D4-4845-BFB0-9B4DFAF6E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85018" name="Text Box 26">
            <a:extLst>
              <a:ext uri="{FF2B5EF4-FFF2-40B4-BE49-F238E27FC236}">
                <a16:creationId xmlns:a16="http://schemas.microsoft.com/office/drawing/2014/main" id="{89307EA7-178B-4FC4-93BF-480A0419B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19" name="Text Box 27">
            <a:extLst>
              <a:ext uri="{FF2B5EF4-FFF2-40B4-BE49-F238E27FC236}">
                <a16:creationId xmlns:a16="http://schemas.microsoft.com/office/drawing/2014/main" id="{90A40697-AD35-4528-803C-40D68E7F4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20" name="Text Box 28">
            <a:extLst>
              <a:ext uri="{FF2B5EF4-FFF2-40B4-BE49-F238E27FC236}">
                <a16:creationId xmlns:a16="http://schemas.microsoft.com/office/drawing/2014/main" id="{5E606C2E-68E7-4D02-A68D-63368AED7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21" name="Text Box 29">
            <a:extLst>
              <a:ext uri="{FF2B5EF4-FFF2-40B4-BE49-F238E27FC236}">
                <a16:creationId xmlns:a16="http://schemas.microsoft.com/office/drawing/2014/main" id="{C3A8B8A8-49FF-462B-9052-6AF3B1EEF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22" name="Text Box 30">
            <a:extLst>
              <a:ext uri="{FF2B5EF4-FFF2-40B4-BE49-F238E27FC236}">
                <a16:creationId xmlns:a16="http://schemas.microsoft.com/office/drawing/2014/main" id="{C9733246-065E-40E0-BB32-E33BEA343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23" name="Text Box 31">
            <a:extLst>
              <a:ext uri="{FF2B5EF4-FFF2-40B4-BE49-F238E27FC236}">
                <a16:creationId xmlns:a16="http://schemas.microsoft.com/office/drawing/2014/main" id="{6421D985-2BCC-428D-B20B-C44ED8E01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24" name="Text Box 32">
            <a:extLst>
              <a:ext uri="{FF2B5EF4-FFF2-40B4-BE49-F238E27FC236}">
                <a16:creationId xmlns:a16="http://schemas.microsoft.com/office/drawing/2014/main" id="{D82FEB24-5911-4D5D-A2A6-6FE609183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25" name="Text Box 33">
            <a:extLst>
              <a:ext uri="{FF2B5EF4-FFF2-40B4-BE49-F238E27FC236}">
                <a16:creationId xmlns:a16="http://schemas.microsoft.com/office/drawing/2014/main" id="{E1D0DEEF-D496-4304-A58C-68E191D8B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26" name="Text Box 34">
            <a:extLst>
              <a:ext uri="{FF2B5EF4-FFF2-40B4-BE49-F238E27FC236}">
                <a16:creationId xmlns:a16="http://schemas.microsoft.com/office/drawing/2014/main" id="{C4891C63-6232-48F5-AB6E-BF4799A2D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27" name="Text Box 35">
            <a:extLst>
              <a:ext uri="{FF2B5EF4-FFF2-40B4-BE49-F238E27FC236}">
                <a16:creationId xmlns:a16="http://schemas.microsoft.com/office/drawing/2014/main" id="{0002591D-2AD0-42F9-8619-1ABABEFD0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28" name="Text Box 36">
            <a:extLst>
              <a:ext uri="{FF2B5EF4-FFF2-40B4-BE49-F238E27FC236}">
                <a16:creationId xmlns:a16="http://schemas.microsoft.com/office/drawing/2014/main" id="{40BFD450-A3B8-44A1-A15A-C98E26AEB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29" name="Text Box 37">
            <a:extLst>
              <a:ext uri="{FF2B5EF4-FFF2-40B4-BE49-F238E27FC236}">
                <a16:creationId xmlns:a16="http://schemas.microsoft.com/office/drawing/2014/main" id="{C8AB73F0-B59C-4761-B8B8-D3F79BE9B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30" name="Text Box 38">
            <a:extLst>
              <a:ext uri="{FF2B5EF4-FFF2-40B4-BE49-F238E27FC236}">
                <a16:creationId xmlns:a16="http://schemas.microsoft.com/office/drawing/2014/main" id="{6EE09035-9319-4A9F-AA6C-14729D2C9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31" name="Text Box 39">
            <a:extLst>
              <a:ext uri="{FF2B5EF4-FFF2-40B4-BE49-F238E27FC236}">
                <a16:creationId xmlns:a16="http://schemas.microsoft.com/office/drawing/2014/main" id="{8E43F6D4-2A5A-4F66-B8DC-17EBC9F7C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32" name="Text Box 40">
            <a:extLst>
              <a:ext uri="{FF2B5EF4-FFF2-40B4-BE49-F238E27FC236}">
                <a16:creationId xmlns:a16="http://schemas.microsoft.com/office/drawing/2014/main" id="{CDC6DA66-095A-4998-96EA-7B75DE72E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1"/>
                </a:solidFill>
                <a:latin typeface="Arial" panose="020B0604020202020204" pitchFamily="34" charset="0"/>
              </a:rPr>
              <a:t>$1,000</a:t>
            </a:r>
          </a:p>
        </p:txBody>
      </p:sp>
      <p:sp>
        <p:nvSpPr>
          <p:cNvPr id="85033" name="Text Box 41">
            <a:extLst>
              <a:ext uri="{FF2B5EF4-FFF2-40B4-BE49-F238E27FC236}">
                <a16:creationId xmlns:a16="http://schemas.microsoft.com/office/drawing/2014/main" id="{89949CF7-F430-423C-BF62-2852C43CA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34" name="Text Box 42">
            <a:extLst>
              <a:ext uri="{FF2B5EF4-FFF2-40B4-BE49-F238E27FC236}">
                <a16:creationId xmlns:a16="http://schemas.microsoft.com/office/drawing/2014/main" id="{FE17E6A0-6E64-43FB-A1A0-4CB5C39F9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35" name="Text Box 43">
            <a:extLst>
              <a:ext uri="{FF2B5EF4-FFF2-40B4-BE49-F238E27FC236}">
                <a16:creationId xmlns:a16="http://schemas.microsoft.com/office/drawing/2014/main" id="{03696496-27D2-4A6B-A114-4CDB83B88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36" name="Text Box 44">
            <a:extLst>
              <a:ext uri="{FF2B5EF4-FFF2-40B4-BE49-F238E27FC236}">
                <a16:creationId xmlns:a16="http://schemas.microsoft.com/office/drawing/2014/main" id="{C04352D2-EE3E-48AD-863F-D27C4DAE3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CC00"/>
                </a:solidFill>
                <a:latin typeface="Arial" panose="020B0604020202020204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37" name="Oval 45">
            <a:extLst>
              <a:ext uri="{FF2B5EF4-FFF2-40B4-BE49-F238E27FC236}">
                <a16:creationId xmlns:a16="http://schemas.microsoft.com/office/drawing/2014/main" id="{2AF80E01-BDB3-47BE-9C81-EAE8B5623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5038" name="Oval 46">
            <a:extLst>
              <a:ext uri="{FF2B5EF4-FFF2-40B4-BE49-F238E27FC236}">
                <a16:creationId xmlns:a16="http://schemas.microsoft.com/office/drawing/2014/main" id="{CC033D25-226D-41A3-A82C-2F2BBFA55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5039" name="Oval 47">
            <a:extLst>
              <a:ext uri="{FF2B5EF4-FFF2-40B4-BE49-F238E27FC236}">
                <a16:creationId xmlns:a16="http://schemas.microsoft.com/office/drawing/2014/main" id="{CCE56B30-6E74-4B8E-A108-189291618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5040" name="Oval 48">
            <a:extLst>
              <a:ext uri="{FF2B5EF4-FFF2-40B4-BE49-F238E27FC236}">
                <a16:creationId xmlns:a16="http://schemas.microsoft.com/office/drawing/2014/main" id="{EF9DA872-9642-4C9E-A32F-A3D8D901B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5041" name="Oval 49">
            <a:extLst>
              <a:ext uri="{FF2B5EF4-FFF2-40B4-BE49-F238E27FC236}">
                <a16:creationId xmlns:a16="http://schemas.microsoft.com/office/drawing/2014/main" id="{558C0A77-C70E-4755-8774-3EEC23E19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5042" name="Oval 50">
            <a:extLst>
              <a:ext uri="{FF2B5EF4-FFF2-40B4-BE49-F238E27FC236}">
                <a16:creationId xmlns:a16="http://schemas.microsoft.com/office/drawing/2014/main" id="{9FDC3C8B-C380-44E8-A217-5DC5DA6C3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5043" name="Oval 51">
            <a:extLst>
              <a:ext uri="{FF2B5EF4-FFF2-40B4-BE49-F238E27FC236}">
                <a16:creationId xmlns:a16="http://schemas.microsoft.com/office/drawing/2014/main" id="{7DF12C6E-FBCF-4FA7-BC7A-CC6E3708F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5044" name="Oval 52">
            <a:extLst>
              <a:ext uri="{FF2B5EF4-FFF2-40B4-BE49-F238E27FC236}">
                <a16:creationId xmlns:a16="http://schemas.microsoft.com/office/drawing/2014/main" id="{A1AB8D30-C84A-4509-8672-29F457141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5045" name="Oval 53">
            <a:extLst>
              <a:ext uri="{FF2B5EF4-FFF2-40B4-BE49-F238E27FC236}">
                <a16:creationId xmlns:a16="http://schemas.microsoft.com/office/drawing/2014/main" id="{01975014-7734-4EBD-9344-4D329C9C4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5046" name="Oval 54">
            <a:extLst>
              <a:ext uri="{FF2B5EF4-FFF2-40B4-BE49-F238E27FC236}">
                <a16:creationId xmlns:a16="http://schemas.microsoft.com/office/drawing/2014/main" id="{D4AB7193-8C1D-4A4F-A666-6FF9D9294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5047" name="Oval 55">
            <a:extLst>
              <a:ext uri="{FF2B5EF4-FFF2-40B4-BE49-F238E27FC236}">
                <a16:creationId xmlns:a16="http://schemas.microsoft.com/office/drawing/2014/main" id="{88193535-9357-4F08-9AD8-1A9683013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5048" name="Oval 56">
            <a:extLst>
              <a:ext uri="{FF2B5EF4-FFF2-40B4-BE49-F238E27FC236}">
                <a16:creationId xmlns:a16="http://schemas.microsoft.com/office/drawing/2014/main" id="{1536F31A-1D7C-44C6-B177-2AF786B49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5049" name="Oval 57">
            <a:extLst>
              <a:ext uri="{FF2B5EF4-FFF2-40B4-BE49-F238E27FC236}">
                <a16:creationId xmlns:a16="http://schemas.microsoft.com/office/drawing/2014/main" id="{EA6F82B9-AC37-4E75-BCBB-BBC543E42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5050" name="Oval 58">
            <a:extLst>
              <a:ext uri="{FF2B5EF4-FFF2-40B4-BE49-F238E27FC236}">
                <a16:creationId xmlns:a16="http://schemas.microsoft.com/office/drawing/2014/main" id="{D95291A9-ADDD-4449-9871-8D21F1D5E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85051" name="Oval 59">
            <a:extLst>
              <a:ext uri="{FF2B5EF4-FFF2-40B4-BE49-F238E27FC236}">
                <a16:creationId xmlns:a16="http://schemas.microsoft.com/office/drawing/2014/main" id="{5F40E5A8-4F60-40F8-A8E3-D9504384F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sp>
        <p:nvSpPr>
          <p:cNvPr id="71740" name="AutoShape 60">
            <a:extLst>
              <a:ext uri="{FF2B5EF4-FFF2-40B4-BE49-F238E27FC236}">
                <a16:creationId xmlns:a16="http://schemas.microsoft.com/office/drawing/2014/main" id="{B572AC70-A3B3-423B-A46D-0C4D733A7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665288"/>
            <a:ext cx="4800600" cy="914400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ar-SA" altLang="he-IL" b="1" dirty="0">
                <a:latin typeface="Arial" panose="020B0604020202020204" pitchFamily="34" charset="0"/>
              </a:rPr>
              <a:t>الفصيلة يمكن ان تستقبل من </a:t>
            </a:r>
            <a:r>
              <a:rPr lang="en-US" b="1" dirty="0"/>
              <a:t>AB</a:t>
            </a:r>
            <a:endParaRPr lang="he-IL" b="1" dirty="0"/>
          </a:p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he-IL" b="1" dirty="0">
              <a:latin typeface="Arial" panose="020B0604020202020204" pitchFamily="34" charset="0"/>
            </a:endParaRPr>
          </a:p>
        </p:txBody>
      </p:sp>
      <p:sp>
        <p:nvSpPr>
          <p:cNvPr id="71741" name="Text Box 61">
            <a:hlinkClick r:id="rId4" action="ppaction://hlinksldjump"/>
            <a:extLst>
              <a:ext uri="{FF2B5EF4-FFF2-40B4-BE49-F238E27FC236}">
                <a16:creationId xmlns:a16="http://schemas.microsoft.com/office/drawing/2014/main" id="{00D2B7A8-354A-4C7A-9935-BC4C79CDD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363" y="6073775"/>
            <a:ext cx="322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b="1" dirty="0">
                <a:solidFill>
                  <a:srgbClr val="FFCC00"/>
                </a:solidFill>
                <a:latin typeface="Arial" panose="020B0604020202020204" pitchFamily="34" charset="0"/>
              </a:rPr>
              <a:t>ب. </a:t>
            </a:r>
            <a:r>
              <a:rPr lang="en-US" dirty="0">
                <a:solidFill>
                  <a:schemeClr val="bg1"/>
                </a:solidFill>
              </a:rPr>
              <a:t>A</a:t>
            </a:r>
            <a:endParaRPr lang="en-US" altLang="he-IL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71742" name="Text Box 62">
            <a:hlinkClick r:id="rId4" action="ppaction://hlinksldjump"/>
            <a:extLst>
              <a:ext uri="{FF2B5EF4-FFF2-40B4-BE49-F238E27FC236}">
                <a16:creationId xmlns:a16="http://schemas.microsoft.com/office/drawing/2014/main" id="{1A2B0989-3726-49D7-8AEE-D8DD2DDF0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5024438"/>
            <a:ext cx="37306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None/>
            </a:pPr>
            <a:r>
              <a:rPr lang="ar-AE" altLang="he-IL" b="1" dirty="0">
                <a:solidFill>
                  <a:srgbClr val="FFCC00"/>
                </a:solidFill>
                <a:latin typeface="Arial" panose="020B0604020202020204" pitchFamily="34" charset="0"/>
              </a:rPr>
              <a:t>ج. </a:t>
            </a:r>
            <a:r>
              <a:rPr lang="en-US" dirty="0">
                <a:solidFill>
                  <a:schemeClr val="bg1"/>
                </a:solidFill>
              </a:rPr>
              <a:t>AB </a:t>
            </a:r>
            <a:endParaRPr lang="he-IL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he-IL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71743" name="Text Box 6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63EFD24-C61D-471C-97DB-5F0FEEFBA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002399"/>
            <a:ext cx="36576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None/>
            </a:pPr>
            <a:r>
              <a:rPr lang="ar-AE" altLang="he-IL" b="1" dirty="0">
                <a:solidFill>
                  <a:srgbClr val="FFCC00"/>
                </a:solidFill>
                <a:latin typeface="Arial" panose="020B0604020202020204" pitchFamily="34" charset="0"/>
              </a:rPr>
              <a:t> أ</a:t>
            </a:r>
            <a:r>
              <a:rPr lang="ar-AE" altLang="he-IL" b="1" dirty="0">
                <a:solidFill>
                  <a:schemeClr val="bg1"/>
                </a:solidFill>
                <a:latin typeface="Arial" panose="020B0604020202020204" pitchFamily="34" charset="0"/>
              </a:rPr>
              <a:t>. </a:t>
            </a:r>
            <a:r>
              <a:rPr lang="ar-SA" dirty="0">
                <a:solidFill>
                  <a:schemeClr val="bg1"/>
                </a:solidFill>
              </a:rPr>
              <a:t>للجميع : </a:t>
            </a:r>
            <a:r>
              <a:rPr lang="en-US" dirty="0">
                <a:solidFill>
                  <a:schemeClr val="bg1"/>
                </a:solidFill>
              </a:rPr>
              <a:t>A/ O </a:t>
            </a:r>
            <a:r>
              <a:rPr lang="ar-SA" dirty="0">
                <a:solidFill>
                  <a:schemeClr val="bg1"/>
                </a:solidFill>
              </a:rPr>
              <a:t> /</a:t>
            </a:r>
            <a:r>
              <a:rPr lang="en-US" dirty="0">
                <a:solidFill>
                  <a:schemeClr val="bg1"/>
                </a:solidFill>
              </a:rPr>
              <a:t>B/ AB </a:t>
            </a:r>
            <a:endParaRPr lang="he-IL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ar-AE" altLang="he-IL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71744" name="Text Box 64">
            <a:hlinkClick r:id="rId4" action="ppaction://hlinksldjump"/>
            <a:extLst>
              <a:ext uri="{FF2B5EF4-FFF2-40B4-BE49-F238E27FC236}">
                <a16:creationId xmlns:a16="http://schemas.microsoft.com/office/drawing/2014/main" id="{73BD8A6C-1E31-451D-AD06-3D566ADA1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6010275"/>
            <a:ext cx="314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b="1" dirty="0">
                <a:solidFill>
                  <a:srgbClr val="FFCC00"/>
                </a:solidFill>
                <a:latin typeface="Arial" panose="020B0604020202020204" pitchFamily="34" charset="0"/>
              </a:rPr>
              <a:t>د. </a:t>
            </a:r>
            <a:r>
              <a:rPr lang="en-US" dirty="0">
                <a:solidFill>
                  <a:schemeClr val="bg1"/>
                </a:solidFill>
              </a:rPr>
              <a:t>O</a:t>
            </a:r>
            <a:endParaRPr lang="en-US" altLang="he-IL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>
    <p:sndAc>
      <p:stSnd>
        <p:snd r:embed="rId3" name="sound00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0" grpId="0" animBg="1" autoUpdateAnimBg="0"/>
      <p:bldP spid="71741" grpId="0" autoUpdateAnimBg="0"/>
      <p:bldP spid="71742" grpId="0" autoUpdateAnimBg="0"/>
      <p:bldP spid="71743" grpId="0" autoUpdateAnimBg="0"/>
      <p:bldP spid="71744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Lets Play Theme.wav">
            <a:hlinkClick r:id="" action="ppaction://media"/>
            <a:extLst>
              <a:ext uri="{FF2B5EF4-FFF2-40B4-BE49-F238E27FC236}">
                <a16:creationId xmlns:a16="http://schemas.microsoft.com/office/drawing/2014/main" id="{9F28C593-542D-4E9D-B2AA-DEDEECBB437B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4F10CF20-B08A-493B-8CB5-3377EB2B9ACB}"/>
              </a:ext>
            </a:extLst>
          </p:cNvPr>
          <p:cNvGrpSpPr>
            <a:grpSpLocks/>
          </p:cNvGrpSpPr>
          <p:nvPr/>
        </p:nvGrpSpPr>
        <p:grpSpPr bwMode="auto">
          <a:xfrm>
            <a:off x="9220200" y="457200"/>
            <a:ext cx="7239000" cy="5638800"/>
            <a:chOff x="0" y="288"/>
            <a:chExt cx="4560" cy="3552"/>
          </a:xfrm>
        </p:grpSpPr>
        <p:sp>
          <p:nvSpPr>
            <p:cNvPr id="87104" name="Rectangle 5">
              <a:extLst>
                <a:ext uri="{FF2B5EF4-FFF2-40B4-BE49-F238E27FC236}">
                  <a16:creationId xmlns:a16="http://schemas.microsoft.com/office/drawing/2014/main" id="{418F7146-621B-4643-B568-E3EA2D61C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8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105" name="Rectangle 6">
              <a:extLst>
                <a:ext uri="{FF2B5EF4-FFF2-40B4-BE49-F238E27FC236}">
                  <a16:creationId xmlns:a16="http://schemas.microsoft.com/office/drawing/2014/main" id="{CD7B3325-B999-4413-92AE-C84EAB2A4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6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106" name="Rectangle 7">
              <a:extLst>
                <a:ext uri="{FF2B5EF4-FFF2-40B4-BE49-F238E27FC236}">
                  <a16:creationId xmlns:a16="http://schemas.microsoft.com/office/drawing/2014/main" id="{ACB2D7AD-0242-4F3B-8467-064949E67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107" name="Rectangle 8">
              <a:extLst>
                <a:ext uri="{FF2B5EF4-FFF2-40B4-BE49-F238E27FC236}">
                  <a16:creationId xmlns:a16="http://schemas.microsoft.com/office/drawing/2014/main" id="{8A1B9261-67DD-4D34-86BF-ACF84E3E5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1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108" name="Rectangle 9">
              <a:extLst>
                <a:ext uri="{FF2B5EF4-FFF2-40B4-BE49-F238E27FC236}">
                  <a16:creationId xmlns:a16="http://schemas.microsoft.com/office/drawing/2014/main" id="{3AB910E6-D3CD-413E-8B22-92D169D1C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9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109" name="Rectangle 10">
              <a:extLst>
                <a:ext uri="{FF2B5EF4-FFF2-40B4-BE49-F238E27FC236}">
                  <a16:creationId xmlns:a16="http://schemas.microsoft.com/office/drawing/2014/main" id="{65F54F26-89E5-4C06-A7FF-3A56EAC27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16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110" name="Rectangle 11">
              <a:extLst>
                <a:ext uri="{FF2B5EF4-FFF2-40B4-BE49-F238E27FC236}">
                  <a16:creationId xmlns:a16="http://schemas.microsoft.com/office/drawing/2014/main" id="{BF53CF10-CE88-4E19-BA33-5E693E089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74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id="{AA576AAB-6FED-4867-A9FA-427F3A8C84B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66700" y="7734300"/>
            <a:ext cx="7239000" cy="5638800"/>
            <a:chOff x="0" y="480"/>
            <a:chExt cx="4560" cy="3552"/>
          </a:xfrm>
        </p:grpSpPr>
        <p:sp>
          <p:nvSpPr>
            <p:cNvPr id="87097" name="Rectangle 13">
              <a:extLst>
                <a:ext uri="{FF2B5EF4-FFF2-40B4-BE49-F238E27FC236}">
                  <a16:creationId xmlns:a16="http://schemas.microsoft.com/office/drawing/2014/main" id="{60808463-6FB3-46C8-A368-C32F3BB1F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098" name="Rectangle 14">
              <a:extLst>
                <a:ext uri="{FF2B5EF4-FFF2-40B4-BE49-F238E27FC236}">
                  <a16:creationId xmlns:a16="http://schemas.microsoft.com/office/drawing/2014/main" id="{BFB21F62-169F-4F0A-B20D-7ADFDAF58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099" name="Rectangle 15">
              <a:extLst>
                <a:ext uri="{FF2B5EF4-FFF2-40B4-BE49-F238E27FC236}">
                  <a16:creationId xmlns:a16="http://schemas.microsoft.com/office/drawing/2014/main" id="{8A2452F7-A4DA-4595-B0DD-D566B14B3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100" name="Rectangle 16">
              <a:extLst>
                <a:ext uri="{FF2B5EF4-FFF2-40B4-BE49-F238E27FC236}">
                  <a16:creationId xmlns:a16="http://schemas.microsoft.com/office/drawing/2014/main" id="{70C7D0B7-5B22-4515-B642-902C5E437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101" name="Rectangle 17">
              <a:extLst>
                <a:ext uri="{FF2B5EF4-FFF2-40B4-BE49-F238E27FC236}">
                  <a16:creationId xmlns:a16="http://schemas.microsoft.com/office/drawing/2014/main" id="{DD9F72DB-A795-455E-9D49-8E48A0B10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102" name="Rectangle 18">
              <a:extLst>
                <a:ext uri="{FF2B5EF4-FFF2-40B4-BE49-F238E27FC236}">
                  <a16:creationId xmlns:a16="http://schemas.microsoft.com/office/drawing/2014/main" id="{4DD979D2-3136-4A91-8D9E-74F04F724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103" name="Rectangle 19">
              <a:extLst>
                <a:ext uri="{FF2B5EF4-FFF2-40B4-BE49-F238E27FC236}">
                  <a16:creationId xmlns:a16="http://schemas.microsoft.com/office/drawing/2014/main" id="{7EF6BBED-5AAE-4DB1-B750-94FF4597D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3D232A79-774B-4584-8DAD-0BAA57F274F9}"/>
              </a:ext>
            </a:extLst>
          </p:cNvPr>
          <p:cNvGrpSpPr>
            <a:grpSpLocks/>
          </p:cNvGrpSpPr>
          <p:nvPr/>
        </p:nvGrpSpPr>
        <p:grpSpPr bwMode="auto">
          <a:xfrm>
            <a:off x="-7239000" y="152400"/>
            <a:ext cx="7239000" cy="6553200"/>
            <a:chOff x="0" y="96"/>
            <a:chExt cx="4560" cy="4128"/>
          </a:xfrm>
        </p:grpSpPr>
        <p:sp>
          <p:nvSpPr>
            <p:cNvPr id="87089" name="Rectangle 21">
              <a:extLst>
                <a:ext uri="{FF2B5EF4-FFF2-40B4-BE49-F238E27FC236}">
                  <a16:creationId xmlns:a16="http://schemas.microsoft.com/office/drawing/2014/main" id="{90D67EE9-3667-4FFC-A191-23A8F7AEA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090" name="Rectangle 22">
              <a:extLst>
                <a:ext uri="{FF2B5EF4-FFF2-40B4-BE49-F238E27FC236}">
                  <a16:creationId xmlns:a16="http://schemas.microsoft.com/office/drawing/2014/main" id="{381B951A-DC2A-4BEB-AB09-3D8D7A8FD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7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091" name="Rectangle 23">
              <a:extLst>
                <a:ext uri="{FF2B5EF4-FFF2-40B4-BE49-F238E27FC236}">
                  <a16:creationId xmlns:a16="http://schemas.microsoft.com/office/drawing/2014/main" id="{21219AA9-E15E-4000-87E0-7B5A971CF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4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092" name="Rectangle 24">
              <a:extLst>
                <a:ext uri="{FF2B5EF4-FFF2-40B4-BE49-F238E27FC236}">
                  <a16:creationId xmlns:a16="http://schemas.microsoft.com/office/drawing/2014/main" id="{D1307B72-EE70-43CC-B37E-5F80859A0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093" name="Rectangle 25">
              <a:extLst>
                <a:ext uri="{FF2B5EF4-FFF2-40B4-BE49-F238E27FC236}">
                  <a16:creationId xmlns:a16="http://schemas.microsoft.com/office/drawing/2014/main" id="{068FD211-D66E-4D73-A89C-751618BA2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0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094" name="Rectangle 26">
              <a:extLst>
                <a:ext uri="{FF2B5EF4-FFF2-40B4-BE49-F238E27FC236}">
                  <a16:creationId xmlns:a16="http://schemas.microsoft.com/office/drawing/2014/main" id="{8428037E-2BD2-4E5B-95A3-A8D3683BC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7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095" name="Rectangle 27">
              <a:extLst>
                <a:ext uri="{FF2B5EF4-FFF2-40B4-BE49-F238E27FC236}">
                  <a16:creationId xmlns:a16="http://schemas.microsoft.com/office/drawing/2014/main" id="{4FD8B8CB-C41D-49C8-86EE-8E3790FB4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55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096" name="Rectangle 28">
              <a:extLst>
                <a:ext uri="{FF2B5EF4-FFF2-40B4-BE49-F238E27FC236}">
                  <a16:creationId xmlns:a16="http://schemas.microsoft.com/office/drawing/2014/main" id="{51439FCD-6169-482A-BEAA-D926D2940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2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29">
            <a:extLst>
              <a:ext uri="{FF2B5EF4-FFF2-40B4-BE49-F238E27FC236}">
                <a16:creationId xmlns:a16="http://schemas.microsoft.com/office/drawing/2014/main" id="{28762E0B-81DF-4AB0-B23F-6C5AC30A2EE5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552700" y="-6438900"/>
            <a:ext cx="7239000" cy="5638800"/>
            <a:chOff x="0" y="480"/>
            <a:chExt cx="4560" cy="3552"/>
          </a:xfrm>
        </p:grpSpPr>
        <p:sp>
          <p:nvSpPr>
            <p:cNvPr id="87082" name="Rectangle 30">
              <a:extLst>
                <a:ext uri="{FF2B5EF4-FFF2-40B4-BE49-F238E27FC236}">
                  <a16:creationId xmlns:a16="http://schemas.microsoft.com/office/drawing/2014/main" id="{F82AEE39-7AAA-4680-A4F0-9030AE1B2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083" name="Rectangle 31">
              <a:extLst>
                <a:ext uri="{FF2B5EF4-FFF2-40B4-BE49-F238E27FC236}">
                  <a16:creationId xmlns:a16="http://schemas.microsoft.com/office/drawing/2014/main" id="{7B1B6A6F-07D5-478F-BA63-66EA1746C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084" name="Rectangle 32">
              <a:extLst>
                <a:ext uri="{FF2B5EF4-FFF2-40B4-BE49-F238E27FC236}">
                  <a16:creationId xmlns:a16="http://schemas.microsoft.com/office/drawing/2014/main" id="{C7E90D1D-7CE4-4890-B7BD-F1F2D82A1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085" name="Rectangle 33">
              <a:extLst>
                <a:ext uri="{FF2B5EF4-FFF2-40B4-BE49-F238E27FC236}">
                  <a16:creationId xmlns:a16="http://schemas.microsoft.com/office/drawing/2014/main" id="{A3455EB1-ADAB-4ABE-9ABB-BF43D62C6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086" name="Rectangle 34">
              <a:extLst>
                <a:ext uri="{FF2B5EF4-FFF2-40B4-BE49-F238E27FC236}">
                  <a16:creationId xmlns:a16="http://schemas.microsoft.com/office/drawing/2014/main" id="{F1D46FAF-D3DC-4EA6-A469-BE68C41FC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087" name="Rectangle 35">
              <a:extLst>
                <a:ext uri="{FF2B5EF4-FFF2-40B4-BE49-F238E27FC236}">
                  <a16:creationId xmlns:a16="http://schemas.microsoft.com/office/drawing/2014/main" id="{707409DA-3E7F-4391-BBB4-C146928E8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088" name="Rectangle 36">
              <a:extLst>
                <a:ext uri="{FF2B5EF4-FFF2-40B4-BE49-F238E27FC236}">
                  <a16:creationId xmlns:a16="http://schemas.microsoft.com/office/drawing/2014/main" id="{7F4B6CE1-D612-4E4B-90C1-90BF231B8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Group 37">
            <a:extLst>
              <a:ext uri="{FF2B5EF4-FFF2-40B4-BE49-F238E27FC236}">
                <a16:creationId xmlns:a16="http://schemas.microsoft.com/office/drawing/2014/main" id="{4D57D067-91E0-4714-8209-2F455473D1F4}"/>
              </a:ext>
            </a:extLst>
          </p:cNvPr>
          <p:cNvGrpSpPr>
            <a:grpSpLocks/>
          </p:cNvGrpSpPr>
          <p:nvPr/>
        </p:nvGrpSpPr>
        <p:grpSpPr bwMode="auto">
          <a:xfrm>
            <a:off x="-7239000" y="152400"/>
            <a:ext cx="7239000" cy="6553200"/>
            <a:chOff x="0" y="96"/>
            <a:chExt cx="4560" cy="4128"/>
          </a:xfrm>
        </p:grpSpPr>
        <p:sp>
          <p:nvSpPr>
            <p:cNvPr id="87074" name="Rectangle 38">
              <a:extLst>
                <a:ext uri="{FF2B5EF4-FFF2-40B4-BE49-F238E27FC236}">
                  <a16:creationId xmlns:a16="http://schemas.microsoft.com/office/drawing/2014/main" id="{2F62738B-1A20-45F8-B99C-753B87C82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075" name="Rectangle 39">
              <a:extLst>
                <a:ext uri="{FF2B5EF4-FFF2-40B4-BE49-F238E27FC236}">
                  <a16:creationId xmlns:a16="http://schemas.microsoft.com/office/drawing/2014/main" id="{373840D7-29E1-4CDF-B8E7-5386A68C2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7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076" name="Rectangle 40">
              <a:extLst>
                <a:ext uri="{FF2B5EF4-FFF2-40B4-BE49-F238E27FC236}">
                  <a16:creationId xmlns:a16="http://schemas.microsoft.com/office/drawing/2014/main" id="{72081992-01F2-402C-A164-80259580D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4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077" name="Rectangle 41">
              <a:extLst>
                <a:ext uri="{FF2B5EF4-FFF2-40B4-BE49-F238E27FC236}">
                  <a16:creationId xmlns:a16="http://schemas.microsoft.com/office/drawing/2014/main" id="{9BD6BE39-AEAF-4BDB-9AE0-10A4C24AC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078" name="Rectangle 42">
              <a:extLst>
                <a:ext uri="{FF2B5EF4-FFF2-40B4-BE49-F238E27FC236}">
                  <a16:creationId xmlns:a16="http://schemas.microsoft.com/office/drawing/2014/main" id="{93D65FC1-55B2-4096-AE82-FC3D4D6F7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0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079" name="Rectangle 43">
              <a:extLst>
                <a:ext uri="{FF2B5EF4-FFF2-40B4-BE49-F238E27FC236}">
                  <a16:creationId xmlns:a16="http://schemas.microsoft.com/office/drawing/2014/main" id="{B79AE7F7-C088-4779-97B5-41433EAA6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7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080" name="Rectangle 44">
              <a:extLst>
                <a:ext uri="{FF2B5EF4-FFF2-40B4-BE49-F238E27FC236}">
                  <a16:creationId xmlns:a16="http://schemas.microsoft.com/office/drawing/2014/main" id="{64161948-35F0-4CF4-917A-7DC8EE5AA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55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081" name="Rectangle 45">
              <a:extLst>
                <a:ext uri="{FF2B5EF4-FFF2-40B4-BE49-F238E27FC236}">
                  <a16:creationId xmlns:a16="http://schemas.microsoft.com/office/drawing/2014/main" id="{9FFF4404-07C1-44D3-892D-3AF6FFACD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2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46">
            <a:extLst>
              <a:ext uri="{FF2B5EF4-FFF2-40B4-BE49-F238E27FC236}">
                <a16:creationId xmlns:a16="http://schemas.microsoft.com/office/drawing/2014/main" id="{4370F8E0-3CDC-40EF-974F-E979DA49EBB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66700" y="7734300"/>
            <a:ext cx="7239000" cy="5638800"/>
            <a:chOff x="0" y="480"/>
            <a:chExt cx="4560" cy="3552"/>
          </a:xfrm>
        </p:grpSpPr>
        <p:sp>
          <p:nvSpPr>
            <p:cNvPr id="87067" name="Rectangle 47">
              <a:extLst>
                <a:ext uri="{FF2B5EF4-FFF2-40B4-BE49-F238E27FC236}">
                  <a16:creationId xmlns:a16="http://schemas.microsoft.com/office/drawing/2014/main" id="{F69629A6-B82E-4389-B810-ACE16414F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068" name="Rectangle 48">
              <a:extLst>
                <a:ext uri="{FF2B5EF4-FFF2-40B4-BE49-F238E27FC236}">
                  <a16:creationId xmlns:a16="http://schemas.microsoft.com/office/drawing/2014/main" id="{F285EEB2-C433-4186-A815-18767BD2C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069" name="Rectangle 49">
              <a:extLst>
                <a:ext uri="{FF2B5EF4-FFF2-40B4-BE49-F238E27FC236}">
                  <a16:creationId xmlns:a16="http://schemas.microsoft.com/office/drawing/2014/main" id="{88215432-4D40-4EE2-B2F7-6EB78437C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070" name="Rectangle 50">
              <a:extLst>
                <a:ext uri="{FF2B5EF4-FFF2-40B4-BE49-F238E27FC236}">
                  <a16:creationId xmlns:a16="http://schemas.microsoft.com/office/drawing/2014/main" id="{5A90BB4C-DA22-47F0-B6E8-ADD8DDBED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071" name="Rectangle 51">
              <a:extLst>
                <a:ext uri="{FF2B5EF4-FFF2-40B4-BE49-F238E27FC236}">
                  <a16:creationId xmlns:a16="http://schemas.microsoft.com/office/drawing/2014/main" id="{262D999B-F2B0-4D80-850F-C36B0C16D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072" name="Rectangle 52">
              <a:extLst>
                <a:ext uri="{FF2B5EF4-FFF2-40B4-BE49-F238E27FC236}">
                  <a16:creationId xmlns:a16="http://schemas.microsoft.com/office/drawing/2014/main" id="{BCC3F2E0-A5E1-4964-A565-97DDC4147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073" name="Rectangle 53">
              <a:extLst>
                <a:ext uri="{FF2B5EF4-FFF2-40B4-BE49-F238E27FC236}">
                  <a16:creationId xmlns:a16="http://schemas.microsoft.com/office/drawing/2014/main" id="{63D17E0E-9F17-4270-A7DC-6E88D7AB8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Group 54">
            <a:extLst>
              <a:ext uri="{FF2B5EF4-FFF2-40B4-BE49-F238E27FC236}">
                <a16:creationId xmlns:a16="http://schemas.microsoft.com/office/drawing/2014/main" id="{65CCDA89-25CB-4176-81CF-05F863548676}"/>
              </a:ext>
            </a:extLst>
          </p:cNvPr>
          <p:cNvGrpSpPr>
            <a:grpSpLocks/>
          </p:cNvGrpSpPr>
          <p:nvPr/>
        </p:nvGrpSpPr>
        <p:grpSpPr bwMode="auto">
          <a:xfrm>
            <a:off x="9220200" y="457200"/>
            <a:ext cx="7239000" cy="5638800"/>
            <a:chOff x="0" y="288"/>
            <a:chExt cx="4560" cy="3552"/>
          </a:xfrm>
        </p:grpSpPr>
        <p:sp>
          <p:nvSpPr>
            <p:cNvPr id="87060" name="Rectangle 55">
              <a:extLst>
                <a:ext uri="{FF2B5EF4-FFF2-40B4-BE49-F238E27FC236}">
                  <a16:creationId xmlns:a16="http://schemas.microsoft.com/office/drawing/2014/main" id="{63D32777-ED0E-4F15-B978-F433F93BD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8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061" name="Rectangle 56">
              <a:extLst>
                <a:ext uri="{FF2B5EF4-FFF2-40B4-BE49-F238E27FC236}">
                  <a16:creationId xmlns:a16="http://schemas.microsoft.com/office/drawing/2014/main" id="{8D04DD61-7473-4CD3-B3AD-6A0DF1834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6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062" name="Rectangle 57">
              <a:extLst>
                <a:ext uri="{FF2B5EF4-FFF2-40B4-BE49-F238E27FC236}">
                  <a16:creationId xmlns:a16="http://schemas.microsoft.com/office/drawing/2014/main" id="{FBFDBC66-4C00-456D-9B7A-78C4C4BDF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063" name="Rectangle 58">
              <a:extLst>
                <a:ext uri="{FF2B5EF4-FFF2-40B4-BE49-F238E27FC236}">
                  <a16:creationId xmlns:a16="http://schemas.microsoft.com/office/drawing/2014/main" id="{6D1A1F5B-F1A0-43A0-8BE3-6F056D25E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1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064" name="Rectangle 59">
              <a:extLst>
                <a:ext uri="{FF2B5EF4-FFF2-40B4-BE49-F238E27FC236}">
                  <a16:creationId xmlns:a16="http://schemas.microsoft.com/office/drawing/2014/main" id="{100E723B-DF22-48DC-8EF5-C15E7B581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9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065" name="Rectangle 60">
              <a:extLst>
                <a:ext uri="{FF2B5EF4-FFF2-40B4-BE49-F238E27FC236}">
                  <a16:creationId xmlns:a16="http://schemas.microsoft.com/office/drawing/2014/main" id="{3242CABD-E08B-48F1-95AD-D9958FCEE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16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066" name="Rectangle 61">
              <a:extLst>
                <a:ext uri="{FF2B5EF4-FFF2-40B4-BE49-F238E27FC236}">
                  <a16:creationId xmlns:a16="http://schemas.microsoft.com/office/drawing/2014/main" id="{BC3F11CB-FA5C-47C1-AF54-5C1423EF8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74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" name="Group 62">
            <a:extLst>
              <a:ext uri="{FF2B5EF4-FFF2-40B4-BE49-F238E27FC236}">
                <a16:creationId xmlns:a16="http://schemas.microsoft.com/office/drawing/2014/main" id="{917BBBB9-A2E7-4696-B51D-B45A8949F5C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552700" y="-6438900"/>
            <a:ext cx="7239000" cy="5638800"/>
            <a:chOff x="0" y="480"/>
            <a:chExt cx="4560" cy="3552"/>
          </a:xfrm>
        </p:grpSpPr>
        <p:sp>
          <p:nvSpPr>
            <p:cNvPr id="87053" name="Rectangle 63">
              <a:extLst>
                <a:ext uri="{FF2B5EF4-FFF2-40B4-BE49-F238E27FC236}">
                  <a16:creationId xmlns:a16="http://schemas.microsoft.com/office/drawing/2014/main" id="{97EE6DD9-1A0B-4625-A282-C06E73F62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054" name="Rectangle 64">
              <a:extLst>
                <a:ext uri="{FF2B5EF4-FFF2-40B4-BE49-F238E27FC236}">
                  <a16:creationId xmlns:a16="http://schemas.microsoft.com/office/drawing/2014/main" id="{15C4854C-40FD-477A-A26B-4035CA868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055" name="Rectangle 65">
              <a:extLst>
                <a:ext uri="{FF2B5EF4-FFF2-40B4-BE49-F238E27FC236}">
                  <a16:creationId xmlns:a16="http://schemas.microsoft.com/office/drawing/2014/main" id="{EF7B23E0-25CB-4F85-9B51-84FEC670A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056" name="Rectangle 66">
              <a:extLst>
                <a:ext uri="{FF2B5EF4-FFF2-40B4-BE49-F238E27FC236}">
                  <a16:creationId xmlns:a16="http://schemas.microsoft.com/office/drawing/2014/main" id="{734A6662-68BD-413A-AD7D-FE87CDF70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057" name="Rectangle 67">
              <a:extLst>
                <a:ext uri="{FF2B5EF4-FFF2-40B4-BE49-F238E27FC236}">
                  <a16:creationId xmlns:a16="http://schemas.microsoft.com/office/drawing/2014/main" id="{D66DF7D6-A619-46D2-9CC1-9709CED33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058" name="Rectangle 68">
              <a:extLst>
                <a:ext uri="{FF2B5EF4-FFF2-40B4-BE49-F238E27FC236}">
                  <a16:creationId xmlns:a16="http://schemas.microsoft.com/office/drawing/2014/main" id="{F7EA4E03-A2B2-4599-8B2D-9138F3CAF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  <p:sp>
          <p:nvSpPr>
            <p:cNvPr id="87059" name="Rectangle 69">
              <a:extLst>
                <a:ext uri="{FF2B5EF4-FFF2-40B4-BE49-F238E27FC236}">
                  <a16:creationId xmlns:a16="http://schemas.microsoft.com/office/drawing/2014/main" id="{BBFC6B13-D39E-48CD-84C9-9E4FD72A3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algn="r" rtl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 algn="r" rtl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Times New Roman" panose="02020603050405020304" pitchFamily="18" charset="0"/>
              </a:endParaRPr>
            </a:p>
          </p:txBody>
        </p:sp>
      </p:grpSp>
      <p:pic>
        <p:nvPicPr>
          <p:cNvPr id="35910" name="Picture 70">
            <a:extLst>
              <a:ext uri="{FF2B5EF4-FFF2-40B4-BE49-F238E27FC236}">
                <a16:creationId xmlns:a16="http://schemas.microsoft.com/office/drawing/2014/main" id="{2246DCDA-F8A7-4441-AE52-EB7F818BB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300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11" name="Text Box 71">
            <a:extLst>
              <a:ext uri="{FF2B5EF4-FFF2-40B4-BE49-F238E27FC236}">
                <a16:creationId xmlns:a16="http://schemas.microsoft.com/office/drawing/2014/main" id="{B164362C-6F1F-4963-AD0D-D9221A409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514600"/>
            <a:ext cx="67818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sz="5400" b="1">
                <a:solidFill>
                  <a:schemeClr val="bg1"/>
                </a:solidFill>
                <a:latin typeface="Arial" panose="020B0604020202020204" pitchFamily="34" charset="0"/>
              </a:rPr>
              <a:t>مبروك </a:t>
            </a:r>
            <a:r>
              <a:rPr lang="he-IL" altLang="he-IL" sz="5400" b="1">
                <a:solidFill>
                  <a:schemeClr val="bg1"/>
                </a:solidFill>
                <a:latin typeface="Arial" panose="020B0604020202020204" pitchFamily="34" charset="0"/>
              </a:rPr>
              <a:t>!</a:t>
            </a:r>
            <a:endParaRPr lang="ar-SA" altLang="he-IL" sz="54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sz="5400" b="1">
                <a:solidFill>
                  <a:schemeClr val="bg1"/>
                </a:solidFill>
                <a:latin typeface="Arial" panose="020B0604020202020204" pitchFamily="34" charset="0"/>
              </a:rPr>
              <a:t>ربحتم مليون دولار</a:t>
            </a:r>
            <a:r>
              <a:rPr lang="he-IL" altLang="he-IL" sz="5400" b="1">
                <a:solidFill>
                  <a:schemeClr val="bg1"/>
                </a:solidFill>
                <a:latin typeface="Arial" panose="020B0604020202020204" pitchFamily="34" charset="0"/>
              </a:rPr>
              <a:t>!!!</a:t>
            </a:r>
            <a:endParaRPr lang="en-US" altLang="he-IL" sz="5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newsflash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8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35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35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3"/>
                </p:tgtEl>
              </p:cMediaNode>
            </p:audio>
          </p:childTnLst>
        </p:cTn>
      </p:par>
    </p:tnLst>
    <p:bldLst>
      <p:bldP spid="35911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AutoShape 8">
            <a:extLst>
              <a:ext uri="{FF2B5EF4-FFF2-40B4-BE49-F238E27FC236}">
                <a16:creationId xmlns:a16="http://schemas.microsoft.com/office/drawing/2014/main" id="{87E5EA1E-6F94-4516-9B6E-6ECC638A0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275" y="1639888"/>
            <a:ext cx="4468813" cy="2173287"/>
          </a:xfrm>
          <a:prstGeom prst="wedgeEllipseCallout">
            <a:avLst>
              <a:gd name="adj1" fmla="val -17495"/>
              <a:gd name="adj2" fmla="val 7315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ar-AE" altLang="he-IL" sz="2800" b="1">
                <a:solidFill>
                  <a:srgbClr val="008000"/>
                </a:solidFill>
                <a:latin typeface="Arial" panose="020B0604020202020204" pitchFamily="34" charset="0"/>
              </a:rPr>
              <a:t>   نحن نتعلم من أخطائنا</a:t>
            </a:r>
            <a:endParaRPr lang="en-US" altLang="he-IL" sz="2800" b="1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39945" name="AutoShape 9">
            <a:extLst>
              <a:ext uri="{FF2B5EF4-FFF2-40B4-BE49-F238E27FC236}">
                <a16:creationId xmlns:a16="http://schemas.microsoft.com/office/drawing/2014/main" id="{51EBE523-460F-49F0-AFA4-07DD57A04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1073150"/>
            <a:ext cx="3260725" cy="1924050"/>
          </a:xfrm>
          <a:prstGeom prst="wedgeEllipseCallout">
            <a:avLst>
              <a:gd name="adj1" fmla="val 31597"/>
              <a:gd name="adj2" fmla="val 93454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ar-AE" altLang="he-IL" sz="3200" b="1">
                <a:solidFill>
                  <a:srgbClr val="FF0000"/>
                </a:solidFill>
                <a:latin typeface="Arial" panose="020B0604020202020204" pitchFamily="34" charset="0"/>
              </a:rPr>
              <a:t>أخطأتم</a:t>
            </a:r>
            <a:r>
              <a:rPr lang="he-IL" altLang="he-IL" sz="3200" b="1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ar-AE" altLang="he-IL" sz="3200" b="1">
                <a:solidFill>
                  <a:srgbClr val="FF0000"/>
                </a:solidFill>
                <a:latin typeface="Arial" panose="020B0604020202020204" pitchFamily="34" charset="0"/>
              </a:rPr>
              <a:t>عودوا</a:t>
            </a:r>
            <a:r>
              <a:rPr lang="he-IL" altLang="he-IL" sz="32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ar-AE" altLang="he-IL" sz="3200" b="1">
                <a:solidFill>
                  <a:srgbClr val="FF0000"/>
                </a:solidFill>
                <a:latin typeface="Arial" panose="020B0604020202020204" pitchFamily="34" charset="0"/>
              </a:rPr>
              <a:t>لنقطة البداية.</a:t>
            </a:r>
            <a:endParaRPr lang="en-US" altLang="he-IL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9950" name="Text Box 14">
            <a:extLst>
              <a:ext uri="{FF2B5EF4-FFF2-40B4-BE49-F238E27FC236}">
                <a16:creationId xmlns:a16="http://schemas.microsoft.com/office/drawing/2014/main" id="{FBD43B4A-EDC0-48C5-A714-FB9B7E5DD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25" y="6338888"/>
            <a:ext cx="2381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عودة لبداية اللعبة</a:t>
            </a:r>
            <a:endParaRPr lang="en-US" altLang="he-IL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51" name="AutoShape 15">
            <a:hlinkClick r:id="rId4" action="ppaction://hlinksldjump" highlightClick="1">
              <a:snd r:embed="rId5" name="arrow.wav"/>
            </a:hlinkClick>
            <a:extLst>
              <a:ext uri="{FF2B5EF4-FFF2-40B4-BE49-F238E27FC236}">
                <a16:creationId xmlns:a16="http://schemas.microsoft.com/office/drawing/2014/main" id="{61F56E5B-FB16-4873-B1C3-00F9BF6C7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5691188"/>
            <a:ext cx="712787" cy="708025"/>
          </a:xfrm>
          <a:prstGeom prst="actionButtonReturn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pic>
        <p:nvPicPr>
          <p:cNvPr id="89094" name="Picture 16" descr="MCj02391950000[1]">
            <a:extLst>
              <a:ext uri="{FF2B5EF4-FFF2-40B4-BE49-F238E27FC236}">
                <a16:creationId xmlns:a16="http://schemas.microsoft.com/office/drawing/2014/main" id="{825A24AC-D38C-4BEC-8B20-9C81B20A3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02400" y="3146425"/>
            <a:ext cx="2359025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5" name="Picture 18" descr="MCj02322760000[1]">
            <a:extLst>
              <a:ext uri="{FF2B5EF4-FFF2-40B4-BE49-F238E27FC236}">
                <a16:creationId xmlns:a16="http://schemas.microsoft.com/office/drawing/2014/main" id="{50A92DBE-0D9E-4AC3-BEF3-2A62B3135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4341813"/>
            <a:ext cx="233680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sndAc>
      <p:stSnd>
        <p:snd r:embed="rId3" name="sound00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 animBg="1" autoUpdateAnimBg="0"/>
      <p:bldP spid="39945" grpId="0" animBg="1" autoUpdateAnimBg="0"/>
      <p:bldP spid="39950" grpId="0" autoUpdateAnimBg="0"/>
      <p:bldP spid="3995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>
            <a:extLst>
              <a:ext uri="{FF2B5EF4-FFF2-40B4-BE49-F238E27FC236}">
                <a16:creationId xmlns:a16="http://schemas.microsoft.com/office/drawing/2014/main" id="{6AD22E8B-0342-483E-BE36-DD4AFE259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275" y="1639888"/>
            <a:ext cx="4468813" cy="2173287"/>
          </a:xfrm>
          <a:prstGeom prst="wedgeEllipseCallout">
            <a:avLst>
              <a:gd name="adj1" fmla="val -17495"/>
              <a:gd name="adj2" fmla="val 7315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ar-AE" altLang="he-IL" sz="2400" b="1">
                <a:solidFill>
                  <a:srgbClr val="008000"/>
                </a:solidFill>
                <a:latin typeface="Arial" panose="020B0604020202020204" pitchFamily="34" charset="0"/>
              </a:rPr>
              <a:t>نحن نتعلم من أخطائنا</a:t>
            </a:r>
            <a:endParaRPr lang="en-US" altLang="he-IL" sz="2400">
              <a:latin typeface="Times New Roman" panose="02020603050405020304" pitchFamily="18" charset="0"/>
            </a:endParaRPr>
          </a:p>
        </p:txBody>
      </p:sp>
      <p:sp>
        <p:nvSpPr>
          <p:cNvPr id="63491" name="AutoShape 3">
            <a:extLst>
              <a:ext uri="{FF2B5EF4-FFF2-40B4-BE49-F238E27FC236}">
                <a16:creationId xmlns:a16="http://schemas.microsoft.com/office/drawing/2014/main" id="{DA6BDFC7-0C5F-4D92-AA36-20FB0F9A2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6575" y="746125"/>
            <a:ext cx="3492500" cy="1893888"/>
          </a:xfrm>
          <a:prstGeom prst="wedgeEllipseCallout">
            <a:avLst>
              <a:gd name="adj1" fmla="val 26181"/>
              <a:gd name="adj2" fmla="val 8478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ar-AE" altLang="he-IL" sz="3200" b="1">
                <a:solidFill>
                  <a:srgbClr val="FF0000"/>
                </a:solidFill>
                <a:latin typeface="Arial" panose="020B0604020202020204" pitchFamily="34" charset="0"/>
              </a:rPr>
              <a:t>أخطأتم</a:t>
            </a:r>
            <a:r>
              <a:rPr lang="he-IL" altLang="he-IL" sz="3200" b="1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ar-AE" altLang="he-IL" sz="3200" b="1">
                <a:solidFill>
                  <a:srgbClr val="FF0000"/>
                </a:solidFill>
                <a:latin typeface="Arial" panose="020B0604020202020204" pitchFamily="34" charset="0"/>
              </a:rPr>
              <a:t>عودوا</a:t>
            </a:r>
            <a:r>
              <a:rPr lang="he-IL" altLang="he-IL" sz="32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ar-AE" altLang="he-IL" sz="3200" b="1">
                <a:solidFill>
                  <a:srgbClr val="FF0000"/>
                </a:solidFill>
                <a:latin typeface="Arial" panose="020B0604020202020204" pitchFamily="34" charset="0"/>
              </a:rPr>
              <a:t>لنقطة البداية</a:t>
            </a:r>
            <a:endParaRPr lang="en-US" altLang="he-IL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3495" name="AutoShape 7">
            <a:hlinkClick r:id="rId4" action="ppaction://hlinksldjump" highlightClick="1">
              <a:snd r:embed="rId5" name="arrow.wav"/>
            </a:hlinkClick>
            <a:extLst>
              <a:ext uri="{FF2B5EF4-FFF2-40B4-BE49-F238E27FC236}">
                <a16:creationId xmlns:a16="http://schemas.microsoft.com/office/drawing/2014/main" id="{80AC22BD-F145-4801-9541-0918E484D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438775"/>
            <a:ext cx="569913" cy="603250"/>
          </a:xfrm>
          <a:prstGeom prst="actionButtonReturn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pic>
        <p:nvPicPr>
          <p:cNvPr id="91141" name="Picture 8" descr="MCj02391950000[1]">
            <a:extLst>
              <a:ext uri="{FF2B5EF4-FFF2-40B4-BE49-F238E27FC236}">
                <a16:creationId xmlns:a16="http://schemas.microsoft.com/office/drawing/2014/main" id="{7455AA23-B50E-4374-8F37-CC9A3F893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02400" y="3146425"/>
            <a:ext cx="2359025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Picture 9" descr="MCj02322760000[1]">
            <a:extLst>
              <a:ext uri="{FF2B5EF4-FFF2-40B4-BE49-F238E27FC236}">
                <a16:creationId xmlns:a16="http://schemas.microsoft.com/office/drawing/2014/main" id="{0F70CE5B-4F85-4302-9F13-0EC74B3F2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4341813"/>
            <a:ext cx="233680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9" name="Text Box 11">
            <a:extLst>
              <a:ext uri="{FF2B5EF4-FFF2-40B4-BE49-F238E27FC236}">
                <a16:creationId xmlns:a16="http://schemas.microsoft.com/office/drawing/2014/main" id="{357A7652-EF22-4857-B979-A00B4548D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6800" y="6248400"/>
            <a:ext cx="2511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نقطة الامان ل</a:t>
            </a:r>
            <a:r>
              <a:rPr lang="he-IL" altLang="he-IL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1,000 $</a:t>
            </a:r>
            <a:endParaRPr lang="en-US" altLang="he-IL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sndAc>
      <p:stSnd>
        <p:snd r:embed="rId3" name="sound00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 autoUpdateAnimBg="0"/>
      <p:bldP spid="63491" grpId="0" animBg="1" autoUpdateAnimBg="0"/>
      <p:bldP spid="63495" grpId="0" animBg="1"/>
      <p:bldP spid="63499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>
            <a:extLst>
              <a:ext uri="{FF2B5EF4-FFF2-40B4-BE49-F238E27FC236}">
                <a16:creationId xmlns:a16="http://schemas.microsoft.com/office/drawing/2014/main" id="{35A3B186-A22A-4EC6-B204-8BCF05B23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275" y="1639888"/>
            <a:ext cx="4468813" cy="2173287"/>
          </a:xfrm>
          <a:prstGeom prst="wedgeEllipseCallout">
            <a:avLst>
              <a:gd name="adj1" fmla="val -17495"/>
              <a:gd name="adj2" fmla="val 7315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ar-AE" altLang="he-IL" sz="2800" b="1">
                <a:solidFill>
                  <a:srgbClr val="008000"/>
                </a:solidFill>
                <a:latin typeface="Arial" panose="020B0604020202020204" pitchFamily="34" charset="0"/>
              </a:rPr>
              <a:t>نحن نتعلم من أخطائنا</a:t>
            </a:r>
            <a:r>
              <a:rPr lang="he-IL" altLang="he-IL" sz="2800" b="1">
                <a:solidFill>
                  <a:srgbClr val="008000"/>
                </a:solidFill>
                <a:latin typeface="Arial" panose="020B0604020202020204" pitchFamily="34" charset="0"/>
              </a:rPr>
              <a:t>.</a:t>
            </a:r>
            <a:endParaRPr lang="en-US" altLang="he-IL" sz="2800" b="1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64515" name="AutoShape 3">
            <a:extLst>
              <a:ext uri="{FF2B5EF4-FFF2-40B4-BE49-F238E27FC236}">
                <a16:creationId xmlns:a16="http://schemas.microsoft.com/office/drawing/2014/main" id="{A6B6F28D-1B6E-4544-BA84-DE0D2395C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646113"/>
            <a:ext cx="3870325" cy="1981200"/>
          </a:xfrm>
          <a:prstGeom prst="wedgeEllipseCallout">
            <a:avLst>
              <a:gd name="adj1" fmla="val 21782"/>
              <a:gd name="adj2" fmla="val 7588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ar-AE" altLang="he-IL" sz="3200" b="1">
                <a:solidFill>
                  <a:srgbClr val="FF0000"/>
                </a:solidFill>
                <a:latin typeface="Arial" panose="020B0604020202020204" pitchFamily="34" charset="0"/>
              </a:rPr>
              <a:t>أخطأتم</a:t>
            </a:r>
            <a:r>
              <a:rPr lang="he-IL" altLang="he-IL" sz="3200" b="1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ar-AE" altLang="he-IL" sz="3200" b="1">
                <a:solidFill>
                  <a:srgbClr val="FF0000"/>
                </a:solidFill>
                <a:latin typeface="Arial" panose="020B0604020202020204" pitchFamily="34" charset="0"/>
              </a:rPr>
              <a:t>عودوا</a:t>
            </a:r>
            <a:r>
              <a:rPr lang="he-IL" altLang="he-IL" sz="32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ar-AE" altLang="he-IL" sz="3200" b="1">
                <a:solidFill>
                  <a:srgbClr val="FF0000"/>
                </a:solidFill>
                <a:latin typeface="Arial" panose="020B0604020202020204" pitchFamily="34" charset="0"/>
              </a:rPr>
              <a:t>لنقطة البداية</a:t>
            </a:r>
            <a:endParaRPr lang="en-US" altLang="he-IL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4518" name="Text Box 6">
            <a:extLst>
              <a:ext uri="{FF2B5EF4-FFF2-40B4-BE49-F238E27FC236}">
                <a16:creationId xmlns:a16="http://schemas.microsoft.com/office/drawing/2014/main" id="{B9C208C3-68B8-424F-BD7C-BD7D051B4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2938" y="6283325"/>
            <a:ext cx="269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ar-AE" altLang="he-IL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لنقطة الامان ل</a:t>
            </a:r>
            <a:r>
              <a:rPr lang="he-IL" altLang="he-IL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32,000 $</a:t>
            </a:r>
            <a:endParaRPr lang="en-US" altLang="he-IL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9" name="AutoShape 7">
            <a:hlinkClick r:id="rId4" action="ppaction://hlinksldjump" highlightClick="1">
              <a:snd r:embed="rId5" name="arrow.wav"/>
            </a:hlinkClick>
            <a:extLst>
              <a:ext uri="{FF2B5EF4-FFF2-40B4-BE49-F238E27FC236}">
                <a16:creationId xmlns:a16="http://schemas.microsoft.com/office/drawing/2014/main" id="{B72D63C7-9B29-4394-89E7-3617A12C3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8925" y="5557838"/>
            <a:ext cx="636588" cy="650875"/>
          </a:xfrm>
          <a:prstGeom prst="actionButtonReturn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Times New Roman" panose="02020603050405020304" pitchFamily="18" charset="0"/>
            </a:endParaRPr>
          </a:p>
        </p:txBody>
      </p:sp>
      <p:pic>
        <p:nvPicPr>
          <p:cNvPr id="93190" name="Picture 8" descr="MCj02391950000[1]">
            <a:extLst>
              <a:ext uri="{FF2B5EF4-FFF2-40B4-BE49-F238E27FC236}">
                <a16:creationId xmlns:a16="http://schemas.microsoft.com/office/drawing/2014/main" id="{BA13649F-83B8-4BCC-A87F-B6F19CEB1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02400" y="3146425"/>
            <a:ext cx="2359025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1" name="Picture 9" descr="MCj02322760000[1]">
            <a:extLst>
              <a:ext uri="{FF2B5EF4-FFF2-40B4-BE49-F238E27FC236}">
                <a16:creationId xmlns:a16="http://schemas.microsoft.com/office/drawing/2014/main" id="{F4D419C1-70F4-42AA-AD5E-0C13334F3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4341813"/>
            <a:ext cx="233680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sndAc>
      <p:stSnd>
        <p:snd r:embed="rId3" name="sound00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nimBg="1" autoUpdateAnimBg="0"/>
      <p:bldP spid="64515" grpId="0" animBg="1" autoUpdateAnimBg="0"/>
      <p:bldP spid="64518" grpId="0" autoUpdateAnimBg="0"/>
      <p:bldP spid="645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מחבר חץ ישר 3"/>
          <p:cNvCxnSpPr/>
          <p:nvPr/>
        </p:nvCxnSpPr>
        <p:spPr>
          <a:xfrm>
            <a:off x="6402670" y="1649464"/>
            <a:ext cx="90563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08304" y="1187799"/>
            <a:ext cx="165618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شكلي:</a:t>
            </a:r>
          </a:p>
          <a:p>
            <a:pPr algn="ctr"/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 مقعرة (تمعن في الصورة)</a:t>
            </a:r>
            <a:endParaRPr lang="he-IL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3227524" y="334496"/>
            <a:ext cx="3000378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أنا خلية الدم الحمراء</a:t>
            </a:r>
            <a:endParaRPr lang="he-IL" sz="2400" b="1" dirty="0"/>
          </a:p>
        </p:txBody>
      </p:sp>
      <p:cxnSp>
        <p:nvCxnSpPr>
          <p:cNvPr id="12" name="מחבר חץ ישר 11"/>
          <p:cNvCxnSpPr/>
          <p:nvPr/>
        </p:nvCxnSpPr>
        <p:spPr>
          <a:xfrm>
            <a:off x="6372200" y="2852936"/>
            <a:ext cx="85242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08304" y="2564904"/>
            <a:ext cx="165618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لوني:</a:t>
            </a:r>
          </a:p>
          <a:p>
            <a:pPr algn="ctr"/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أملك الهيموغلوبين الذي بفضلة أصبح ذو لون أحمر</a:t>
            </a:r>
            <a:endParaRPr lang="he-IL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4" name="מחבר חץ ישר 13"/>
          <p:cNvCxnSpPr/>
          <p:nvPr/>
        </p:nvCxnSpPr>
        <p:spPr>
          <a:xfrm>
            <a:off x="6258654" y="3218746"/>
            <a:ext cx="0" cy="10618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83604" y="4398853"/>
            <a:ext cx="165618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مدة عيشي:</a:t>
            </a:r>
          </a:p>
          <a:p>
            <a:pPr algn="ctr"/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أعيش لمدة 120 يوم ومن ثم اتحلل في الطحال</a:t>
            </a:r>
            <a:endParaRPr lang="he-IL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8" name="מחבר חץ ישר 17"/>
          <p:cNvCxnSpPr/>
          <p:nvPr/>
        </p:nvCxnSpPr>
        <p:spPr>
          <a:xfrm>
            <a:off x="5004048" y="3224251"/>
            <a:ext cx="0" cy="10969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11960" y="4475727"/>
            <a:ext cx="165618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مكان إنشائي:</a:t>
            </a:r>
          </a:p>
          <a:p>
            <a:pPr algn="ctr"/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نخاع العظام </a:t>
            </a:r>
          </a:p>
        </p:txBody>
      </p:sp>
      <p:cxnSp>
        <p:nvCxnSpPr>
          <p:cNvPr id="21" name="מחבר חץ ישר 20"/>
          <p:cNvCxnSpPr/>
          <p:nvPr/>
        </p:nvCxnSpPr>
        <p:spPr>
          <a:xfrm>
            <a:off x="3413246" y="3273186"/>
            <a:ext cx="0" cy="10969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8" name="Picture 4" descr="BLOOD التي كتبها AVIS MONZA: ومتعددة المكونات التبرع | بوابة الأطفا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106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BLOOD التي كتبها AVIS MONZA: ومتعددة المكونات التبرع | بوابة الأطفا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617" y="37590"/>
            <a:ext cx="1187624" cy="10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267744" y="4389675"/>
            <a:ext cx="165618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وظيفتي: </a:t>
            </a:r>
          </a:p>
          <a:p>
            <a:pPr algn="ctr"/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نقل الأوكسجين من الرئتين إلى الخلايا ونقل ثاني أكسيد الكربون من الخلايا إلى الرئتين</a:t>
            </a:r>
          </a:p>
        </p:txBody>
      </p:sp>
      <p:cxnSp>
        <p:nvCxnSpPr>
          <p:cNvPr id="26" name="מחבר חץ ישר 25"/>
          <p:cNvCxnSpPr/>
          <p:nvPr/>
        </p:nvCxnSpPr>
        <p:spPr>
          <a:xfrm flipH="1">
            <a:off x="2267744" y="2111129"/>
            <a:ext cx="7637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51520" y="1556792"/>
            <a:ext cx="1998476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أمور تميزني:</a:t>
            </a:r>
          </a:p>
          <a:p>
            <a:pPr marL="342900" indent="-342900">
              <a:buAutoNum type="arabicPeriod"/>
            </a:pPr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لا أحتوي على نواة.</a:t>
            </a:r>
          </a:p>
          <a:p>
            <a:pPr marL="342900" indent="-342900">
              <a:buAutoNum type="arabicPeriod"/>
            </a:pPr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مرنة ولذلك يمكنني ان امر في جميع الأوعية الدموية  والدخول حتى في أضيق شعيرة دموية </a:t>
            </a:r>
          </a:p>
        </p:txBody>
      </p:sp>
      <p:pic>
        <p:nvPicPr>
          <p:cNvPr id="3074" name="Picture 2" descr="كيف يعمل الدم: 2. كريات الدم الحمراء - الكيمياء العربي">
            <a:extLst>
              <a:ext uri="{FF2B5EF4-FFF2-40B4-BE49-F238E27FC236}">
                <a16:creationId xmlns:a16="http://schemas.microsoft.com/office/drawing/2014/main" id="{CB08F340-08E9-403E-A2C4-846801D86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826" y="1277690"/>
            <a:ext cx="3540442" cy="215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414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386973" y="162682"/>
            <a:ext cx="300037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أنا خلية الدم البيضاء</a:t>
            </a:r>
            <a:endParaRPr lang="he-IL" sz="2400" b="1" dirty="0"/>
          </a:p>
        </p:txBody>
      </p:sp>
      <p:cxnSp>
        <p:nvCxnSpPr>
          <p:cNvPr id="5" name="מחבר חץ ישר 4"/>
          <p:cNvCxnSpPr/>
          <p:nvPr/>
        </p:nvCxnSpPr>
        <p:spPr>
          <a:xfrm>
            <a:off x="6408063" y="1649464"/>
            <a:ext cx="90024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08304" y="1187799"/>
            <a:ext cx="165618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شكلي:</a:t>
            </a:r>
          </a:p>
          <a:p>
            <a:pPr algn="ctr"/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كروية (تمعن في الصورة)</a:t>
            </a:r>
            <a:endParaRPr lang="he-IL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0" name="מחבר חץ ישר 9"/>
          <p:cNvCxnSpPr/>
          <p:nvPr/>
        </p:nvCxnSpPr>
        <p:spPr>
          <a:xfrm>
            <a:off x="6089422" y="3801376"/>
            <a:ext cx="0" cy="10618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61330" y="4962584"/>
            <a:ext cx="165618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مدة عيشي:</a:t>
            </a:r>
          </a:p>
          <a:p>
            <a:pPr algn="ctr"/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أستطيع العيش لمدة تصل إلى عشرات السنوات</a:t>
            </a:r>
          </a:p>
        </p:txBody>
      </p:sp>
      <p:cxnSp>
        <p:nvCxnSpPr>
          <p:cNvPr id="12" name="מחבר חץ ישר 11"/>
          <p:cNvCxnSpPr/>
          <p:nvPr/>
        </p:nvCxnSpPr>
        <p:spPr>
          <a:xfrm>
            <a:off x="6408063" y="3501008"/>
            <a:ext cx="90024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38471" y="3085377"/>
            <a:ext cx="153837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مكان إنشائي:</a:t>
            </a:r>
          </a:p>
          <a:p>
            <a:pPr algn="ctr"/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نخاع العظام </a:t>
            </a:r>
          </a:p>
        </p:txBody>
      </p:sp>
      <p:cxnSp>
        <p:nvCxnSpPr>
          <p:cNvPr id="14" name="מחבר חץ ישר 13"/>
          <p:cNvCxnSpPr/>
          <p:nvPr/>
        </p:nvCxnSpPr>
        <p:spPr>
          <a:xfrm>
            <a:off x="4211960" y="3865599"/>
            <a:ext cx="0" cy="10969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47363" y="4962584"/>
            <a:ext cx="1656184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وظيفتي: </a:t>
            </a:r>
          </a:p>
          <a:p>
            <a:pPr algn="ctr"/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حماية الجسم من الأجسام الغريبة التي تؤدي لإصابة الجسم بالمرض.</a:t>
            </a:r>
          </a:p>
        </p:txBody>
      </p:sp>
      <p:cxnSp>
        <p:nvCxnSpPr>
          <p:cNvPr id="16" name="מחבר חץ ישר 15"/>
          <p:cNvCxnSpPr/>
          <p:nvPr/>
        </p:nvCxnSpPr>
        <p:spPr>
          <a:xfrm flipH="1">
            <a:off x="2267744" y="2111129"/>
            <a:ext cx="7637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6518" y="595506"/>
            <a:ext cx="1998476" cy="5078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أمور تميزني:</a:t>
            </a:r>
          </a:p>
          <a:p>
            <a:pPr marL="342900" indent="-342900">
              <a:buAutoNum type="arabicPeriod"/>
            </a:pPr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أنتمي إلى جهاز المناعة.</a:t>
            </a:r>
          </a:p>
          <a:p>
            <a:pPr marL="342900" indent="-342900">
              <a:buAutoNum type="arabicPeriod"/>
            </a:pPr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أستطيع أن أغير شكلي وأن أبتلع الجسيمات الصغيرة التي تتسرب لداخل الجسم.</a:t>
            </a:r>
          </a:p>
          <a:p>
            <a:pPr marL="342900" indent="-342900">
              <a:buAutoNum type="arabicPeriod"/>
            </a:pPr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وظيفة كريات الدم البيضاء - سطور">
            <a:extLst>
              <a:ext uri="{FF2B5EF4-FFF2-40B4-BE49-F238E27FC236}">
                <a16:creationId xmlns:a16="http://schemas.microsoft.com/office/drawing/2014/main" id="{8BB1AAF0-36FC-4E3D-A9B0-AE1F93435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4" y="836721"/>
            <a:ext cx="3492321" cy="333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ملتقى العلوم - خلية دم بيضاء تلتهم #كرية حمراء متضررة...">
            <a:extLst>
              <a:ext uri="{FF2B5EF4-FFF2-40B4-BE49-F238E27FC236}">
                <a16:creationId xmlns:a16="http://schemas.microsoft.com/office/drawing/2014/main" id="{ACE58723-12D7-420A-9ABA-366573E31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93" y="2852936"/>
            <a:ext cx="1530805" cy="235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304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323840" y="334496"/>
            <a:ext cx="3000378" cy="43204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أنا صفائح الدم</a:t>
            </a:r>
            <a:endParaRPr lang="he-IL" sz="24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أعراض تكسر صفائح الدم - ميدي نيو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7"/>
          <a:stretch/>
        </p:blipFill>
        <p:spPr bwMode="auto">
          <a:xfrm>
            <a:off x="2763805" y="936440"/>
            <a:ext cx="3896428" cy="2492560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08304" y="1052736"/>
            <a:ext cx="1656184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شكلي:</a:t>
            </a:r>
          </a:p>
          <a:p>
            <a:pPr algn="ctr"/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قطع صغيرة من خلايا معينة كبيرة(تمعن في الصورة)</a:t>
            </a:r>
            <a:endParaRPr lang="he-IL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4749951"/>
            <a:ext cx="165618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مدة عيشي:</a:t>
            </a:r>
          </a:p>
          <a:p>
            <a:pPr algn="ctr"/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أستطيع العيش لمدة تصل إلى تسع إلى 10  أيام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8304" y="2782669"/>
            <a:ext cx="153837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مكان إنشائي:</a:t>
            </a:r>
          </a:p>
          <a:p>
            <a:pPr algn="ctr"/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نخاع العظام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81909" y="4611452"/>
            <a:ext cx="165618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وظيفتي: </a:t>
            </a:r>
          </a:p>
          <a:p>
            <a:pPr algn="ctr"/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 وقف النزيف والمساعدة في عملية «تخثر الدم» </a:t>
            </a:r>
          </a:p>
        </p:txBody>
      </p:sp>
      <p:cxnSp>
        <p:nvCxnSpPr>
          <p:cNvPr id="8" name="מחבר חץ ישר 7"/>
          <p:cNvCxnSpPr/>
          <p:nvPr/>
        </p:nvCxnSpPr>
        <p:spPr>
          <a:xfrm flipH="1">
            <a:off x="2000013" y="2093727"/>
            <a:ext cx="7637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מחבר חץ ישר 9"/>
          <p:cNvCxnSpPr/>
          <p:nvPr/>
        </p:nvCxnSpPr>
        <p:spPr>
          <a:xfrm>
            <a:off x="6703144" y="2910989"/>
            <a:ext cx="6051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>
            <a:off x="4712019" y="3398673"/>
            <a:ext cx="1" cy="9214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/>
          <p:nvPr/>
        </p:nvCxnSpPr>
        <p:spPr>
          <a:xfrm>
            <a:off x="3076532" y="3500273"/>
            <a:ext cx="1" cy="9214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80212" y="4332018"/>
            <a:ext cx="1656184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لوني:</a:t>
            </a:r>
          </a:p>
          <a:p>
            <a:pPr algn="ctr"/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أميل إلى اللون البني</a:t>
            </a:r>
          </a:p>
          <a:p>
            <a:pPr algn="ctr"/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he-IL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9" name="מחבר חץ ישר 18"/>
          <p:cNvCxnSpPr/>
          <p:nvPr/>
        </p:nvCxnSpPr>
        <p:spPr>
          <a:xfrm>
            <a:off x="6647877" y="3500273"/>
            <a:ext cx="357847" cy="7809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/>
          <p:nvPr/>
        </p:nvCxnSpPr>
        <p:spPr>
          <a:xfrm>
            <a:off x="6703144" y="1635824"/>
            <a:ext cx="6051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100" name="Picture 4" descr="اضطرابات الصفائح الدموية وعلاجها، لدى الأطفال والمراهقين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7" t="56027" r="47653"/>
          <a:stretch/>
        </p:blipFill>
        <p:spPr bwMode="auto">
          <a:xfrm>
            <a:off x="6758113" y="5280403"/>
            <a:ext cx="1100381" cy="82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36518" y="595506"/>
            <a:ext cx="1998476" cy="4247317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أمور تميزني:</a:t>
            </a:r>
          </a:p>
          <a:p>
            <a:pPr marL="342900" indent="-342900">
              <a:buAutoNum type="arabicPeriod"/>
            </a:pPr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أقوم بتغطية الجرح لمدة طويلة وأحمي الوعاء الدموي المصاب.</a:t>
            </a:r>
          </a:p>
          <a:p>
            <a:pPr marL="342900" indent="-342900">
              <a:buAutoNum type="arabicPeriod"/>
            </a:pPr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102" name="Picture 6" descr="العمل على تطوير مستشعر ذكي يساعد على التئام الجروح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2"/>
          <a:stretch/>
        </p:blipFill>
        <p:spPr bwMode="auto">
          <a:xfrm>
            <a:off x="458644" y="2276871"/>
            <a:ext cx="1554224" cy="214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963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386973" y="162682"/>
            <a:ext cx="3000378" cy="7460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فصائل الدم</a:t>
            </a:r>
            <a:endParaRPr lang="he-IL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99992" y="1457035"/>
            <a:ext cx="4392488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كل فرد يمكن أن ينتمي  لفصيلة دم مختلفة عن الاخر، لدى الإنسان هنالك 4 فصائل دم وهي :  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A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B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AB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O</a:t>
            </a:r>
            <a:r>
              <a:rPr lang="ar-SA" sz="2400" b="1" dirty="0">
                <a:solidFill>
                  <a:srgbClr val="FF0000"/>
                </a:solidFill>
              </a:rPr>
              <a:t> </a:t>
            </a:r>
            <a:endParaRPr lang="he-IL" sz="2400" b="1" dirty="0">
              <a:solidFill>
                <a:srgbClr val="FF0000"/>
              </a:solidFill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429000"/>
            <a:ext cx="5256584" cy="311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98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האירוע המרכזי">
  <a:themeElements>
    <a:clrScheme name="האירוע המרכזי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האירוע המרכזי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האירוע המרכזי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TM04033927[[fn=האירוע המרכזי]]</Template>
  <TotalTime>626</TotalTime>
  <Words>2505</Words>
  <Application>Microsoft Office PowerPoint</Application>
  <PresentationFormat>‫הצגה על המסך (4:3)</PresentationFormat>
  <Paragraphs>1253</Paragraphs>
  <Slides>54</Slides>
  <Notes>42</Notes>
  <HiddenSlides>0</HiddenSlides>
  <MMClips>2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54</vt:i4>
      </vt:variant>
    </vt:vector>
  </HeadingPairs>
  <TitlesOfParts>
    <vt:vector size="61" baseType="lpstr">
      <vt:lpstr>Arial</vt:lpstr>
      <vt:lpstr>Calibri</vt:lpstr>
      <vt:lpstr>Impact</vt:lpstr>
      <vt:lpstr>Rockwell</vt:lpstr>
      <vt:lpstr>Times New Roman</vt:lpstr>
      <vt:lpstr>Verdana</vt:lpstr>
      <vt:lpstr>האירוע המרכזי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رأي الجمهور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رأي الجمهور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رأي الجمهور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sondos sliman</dc:creator>
  <cp:lastModifiedBy>Belal Mnsor</cp:lastModifiedBy>
  <cp:revision>27</cp:revision>
  <dcterms:created xsi:type="dcterms:W3CDTF">2020-03-22T15:27:28Z</dcterms:created>
  <dcterms:modified xsi:type="dcterms:W3CDTF">2020-05-12T11:17:10Z</dcterms:modified>
</cp:coreProperties>
</file>