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65" autoAdjust="0"/>
    <p:restoredTop sz="85943" autoAdjust="0"/>
  </p:normalViewPr>
  <p:slideViewPr>
    <p:cSldViewPr>
      <p:cViewPr>
        <p:scale>
          <a:sx n="72" d="100"/>
          <a:sy n="72" d="100"/>
        </p:scale>
        <p:origin x="-131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20E421-5656-408A-870B-75C9164E38A3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F75CC05-57F3-43B0-883E-383DC5B72D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348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GB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C17E5-ECCE-4B62-A532-A5F7DEEED2F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5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851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30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956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ngage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83" y="116632"/>
            <a:ext cx="1511642" cy="606536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 rot="5400000">
            <a:off x="4395062" y="2130283"/>
            <a:ext cx="353875" cy="9144000"/>
          </a:xfrm>
          <a:prstGeom prst="rect">
            <a:avLst/>
          </a:prstGeom>
          <a:solidFill>
            <a:srgbClr val="008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055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Century Gothic" pitchFamily="34" charset="0"/>
              </a:rPr>
              <a:t>Student sheets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681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064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333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7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759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8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901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04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067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73DF-F845-4C1B-A076-3DECBD2DD999}" type="datetimeFigureOut">
              <a:rPr lang="he-IL" smtClean="0"/>
              <a:t>י"ח/אדר/תשע"ז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6561-3C9B-4D96-8320-E822350ED0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94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7813154" y="0"/>
            <a:ext cx="1296144" cy="641606"/>
            <a:chOff x="7813154" y="0"/>
            <a:chExt cx="1296144" cy="641606"/>
          </a:xfrm>
        </p:grpSpPr>
        <p:sp>
          <p:nvSpPr>
            <p:cNvPr id="69" name="TextBox 68"/>
            <p:cNvSpPr txBox="1"/>
            <p:nvPr/>
          </p:nvSpPr>
          <p:spPr>
            <a:xfrm>
              <a:off x="7813154" y="0"/>
              <a:ext cx="79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latin typeface="Century Gothic" pitchFamily="34" charset="0"/>
                </a:rPr>
                <a:t>SS3</a:t>
              </a:r>
              <a:endParaRPr lang="en-GB" sz="1600" dirty="0">
                <a:latin typeface="Century Gothic" pitchFamily="34" charset="0"/>
              </a:endParaRPr>
            </a:p>
          </p:txBody>
        </p:sp>
        <p:pic>
          <p:nvPicPr>
            <p:cNvPr id="70" name="Picture 69" descr="Student sheets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98815" y="44624"/>
              <a:ext cx="510483" cy="596982"/>
            </a:xfrm>
            <a:prstGeom prst="rect">
              <a:avLst/>
            </a:prstGeom>
          </p:spPr>
        </p:pic>
      </p:grpSp>
      <p:sp>
        <p:nvSpPr>
          <p:cNvPr id="61" name="Rectangle 60"/>
          <p:cNvSpPr/>
          <p:nvPr/>
        </p:nvSpPr>
        <p:spPr>
          <a:xfrm rot="5400000">
            <a:off x="4395062" y="2130283"/>
            <a:ext cx="353875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055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Century Gothic" pitchFamily="34" charset="0"/>
              </a:rPr>
              <a:t>Student sheets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1" eaLnBrk="1" latinLnBrk="0" hangingPunct="1"/>
            <a:r>
              <a:rPr lang="he-IL" sz="3200" kern="1200" dirty="0" smtClean="0">
                <a:solidFill>
                  <a:srgbClr val="CC0000"/>
                </a:solidFill>
                <a:effectLst/>
                <a:latin typeface="Century Gothic"/>
                <a:ea typeface="+mn-ea"/>
                <a:cs typeface="Times New Roman"/>
              </a:rPr>
              <a:t>מפת ההשלכות</a:t>
            </a:r>
            <a:endParaRPr lang="he-IL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idx="4294967295"/>
          </p:nvPr>
        </p:nvSpPr>
        <p:spPr>
          <a:xfrm>
            <a:off x="3121496" y="3356992"/>
            <a:ext cx="2962672" cy="576064"/>
          </a:xfrm>
        </p:spPr>
        <p:txBody>
          <a:bodyPr>
            <a:normAutofit fontScale="32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1600" b="1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מפת השלכות היא כלי גרפי לפרוט וארגון של ההשלכות של ביצוע החלטה מסוימת.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1600" b="1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פעולה: העתקת מפעל </a:t>
            </a:r>
            <a:r>
              <a:rPr lang="he-IL" sz="1600" b="1" kern="1200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האמוניה</a:t>
            </a:r>
            <a:r>
              <a:rPr lang="he-IL" sz="1600" b="1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ממפרץ חיפה למישור רותם בנגב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1600" b="1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המסך לחולק לשלושה חלקים. כל חלק ממלא זוג אחר (זוג א', זוג ב', זוג ג)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e-IL" sz="1600" b="1" kern="120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לכל אחת משלוש ההשלכות (מסומנות בספרה 1 במפה) יש שתי השלכות משנה (מסומנות בספרה 2 במפה) ולכל אחת מהן השלכת משנה משלה (מסומנות בספרה 3 במפה).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sz="2400" b="1" kern="1200" dirty="0" smtClean="0"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dirty="0" smtClean="0">
              <a:solidFill>
                <a:schemeClr val="bg1">
                  <a:lumMod val="50000"/>
                </a:schemeClr>
              </a:solidFill>
              <a:effectLst/>
            </a:endParaRPr>
          </a:p>
          <a:p>
            <a:endParaRPr lang="he-IL" dirty="0"/>
          </a:p>
        </p:txBody>
      </p:sp>
      <p:pic>
        <p:nvPicPr>
          <p:cNvPr id="1027" name="Picture 3" descr="מפת השלכות היא כלי גרפי לפרוט וארגון של ההשלכות של ביצוע החלטה מסוימת. &#10;פעולה: העתקת מפעל האמוניה ממפרץ חיפה למישור רותם בנגב&#10;המסך לחולק לשלושה חלקים. כל חלק ממלא זוג אחר (זוג א', זוג ב', זוג ג)&#10;לכל אחת משלוש ההשלכות (מסומנות בספרה 1 במפה) יש שתי השלכות משנה (מסומנות בספרה 2 במפה) ולכל אחת מהן השלכת משנה משלה (מסומנות בספרה 3 במפה). &#10;" title="מפת ההשלכות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1" t="10674" r="12686" b="5305"/>
          <a:stretch/>
        </p:blipFill>
        <p:spPr bwMode="auto">
          <a:xfrm>
            <a:off x="-36512" y="717037"/>
            <a:ext cx="9172150" cy="5808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42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82</Words>
  <Application>Microsoft Office PowerPoint</Application>
  <PresentationFormat>‫הצגה על המסך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מפת ההשלכות</vt:lpstr>
    </vt:vector>
  </TitlesOfParts>
  <Company>Weizmann Institute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WICC</dc:creator>
  <cp:lastModifiedBy>Windows User</cp:lastModifiedBy>
  <cp:revision>11</cp:revision>
  <cp:lastPrinted>2016-08-22T10:19:34Z</cp:lastPrinted>
  <dcterms:created xsi:type="dcterms:W3CDTF">2016-08-16T12:32:59Z</dcterms:created>
  <dcterms:modified xsi:type="dcterms:W3CDTF">2017-03-16T09:32:28Z</dcterms:modified>
</cp:coreProperties>
</file>