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6" r:id="rId4"/>
    <p:sldId id="258" r:id="rId5"/>
    <p:sldId id="259" r:id="rId6"/>
    <p:sldId id="260" r:id="rId7"/>
    <p:sldId id="257" r:id="rId8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0" autoAdjust="0"/>
    <p:restoredTop sz="86410"/>
  </p:normalViewPr>
  <p:slideViewPr>
    <p:cSldViewPr snapToGrid="0">
      <p:cViewPr varScale="1">
        <p:scale>
          <a:sx n="52" d="100"/>
          <a:sy n="52" d="100"/>
        </p:scale>
        <p:origin x="90" y="113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93A7-54E1-458F-8B4B-2A2EE3873E5B}" type="datetimeFigureOut">
              <a:rPr lang="he-IL" smtClean="0"/>
              <a:t>כ"ט/אדר א/תשע"ט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F29F-C095-4639-983A-CEB05E65ED3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75118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93A7-54E1-458F-8B4B-2A2EE3873E5B}" type="datetimeFigureOut">
              <a:rPr lang="he-IL" smtClean="0"/>
              <a:t>כ"ט/אדר א/תשע"ט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F29F-C095-4639-983A-CEB05E65ED3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31481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93A7-54E1-458F-8B4B-2A2EE3873E5B}" type="datetimeFigureOut">
              <a:rPr lang="he-IL" smtClean="0"/>
              <a:t>כ"ט/אדר א/תשע"ט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F29F-C095-4639-983A-CEB05E65ED3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7432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93A7-54E1-458F-8B4B-2A2EE3873E5B}" type="datetimeFigureOut">
              <a:rPr lang="he-IL" smtClean="0"/>
              <a:t>כ"ט/אדר א/תשע"ט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F29F-C095-4639-983A-CEB05E65ED3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4893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93A7-54E1-458F-8B4B-2A2EE3873E5B}" type="datetimeFigureOut">
              <a:rPr lang="he-IL" smtClean="0"/>
              <a:t>כ"ט/אדר א/תשע"ט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F29F-C095-4639-983A-CEB05E65ED3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919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93A7-54E1-458F-8B4B-2A2EE3873E5B}" type="datetimeFigureOut">
              <a:rPr lang="he-IL" smtClean="0"/>
              <a:t>כ"ט/אדר א/תשע"ט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F29F-C095-4639-983A-CEB05E65ED3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2488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93A7-54E1-458F-8B4B-2A2EE3873E5B}" type="datetimeFigureOut">
              <a:rPr lang="he-IL" smtClean="0"/>
              <a:t>כ"ט/אדר א/תשע"ט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F29F-C095-4639-983A-CEB05E65ED3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4982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93A7-54E1-458F-8B4B-2A2EE3873E5B}" type="datetimeFigureOut">
              <a:rPr lang="he-IL" smtClean="0"/>
              <a:t>כ"ט/אדר א/תשע"ט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F29F-C095-4639-983A-CEB05E65ED3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13195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93A7-54E1-458F-8B4B-2A2EE3873E5B}" type="datetimeFigureOut">
              <a:rPr lang="he-IL" smtClean="0"/>
              <a:t>כ"ט/אדר א/תשע"ט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F29F-C095-4639-983A-CEB05E65ED3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0905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93A7-54E1-458F-8B4B-2A2EE3873E5B}" type="datetimeFigureOut">
              <a:rPr lang="he-IL" smtClean="0"/>
              <a:t>כ"ט/אדר א/תשע"ט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F29F-C095-4639-983A-CEB05E65ED3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7382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93A7-54E1-458F-8B4B-2A2EE3873E5B}" type="datetimeFigureOut">
              <a:rPr lang="he-IL" smtClean="0"/>
              <a:t>כ"ט/אדר א/תשע"ט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F29F-C095-4639-983A-CEB05E65ED3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31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193A7-54E1-458F-8B4B-2A2EE3873E5B}" type="datetimeFigureOut">
              <a:rPr lang="he-IL" smtClean="0"/>
              <a:t>כ"ט/אדר א/תשע"ט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0F29F-C095-4639-983A-CEB05E65ED3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27816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t.negishut@weizmann.ac.i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t.negishut@weizmann.ac.i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t.negishut@weizmann.ac.i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st.negishut@weizmann.ac.i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t.negishut@weizmann.ac.i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st.negishut@weizmann.ac.i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t.negishut@weizmann.ac.i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C00000"/>
                </a:solidFill>
                <a:cs typeface="+mn-cs"/>
              </a:rPr>
              <a:t>האי השוקע</a:t>
            </a:r>
            <a:endParaRPr lang="he-IL" b="1" dirty="0">
              <a:solidFill>
                <a:srgbClr val="C00000"/>
              </a:solidFill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rtl="1"/>
            <a:r>
              <a:rPr lang="en-US" dirty="0"/>
              <a:t>	</a:t>
            </a:r>
            <a:endParaRPr lang="he-IL" dirty="0" smtClean="0"/>
          </a:p>
          <a:p>
            <a:pPr rtl="1"/>
            <a:r>
              <a:rPr lang="he-IL" dirty="0" smtClean="0"/>
              <a:t>הפעילות </a:t>
            </a:r>
            <a:r>
              <a:rPr lang="he-IL" dirty="0"/>
              <a:t>מבוססת על יחידת הלימוד : "האי השוקע" </a:t>
            </a:r>
            <a:endParaRPr lang="he-IL" dirty="0" smtClean="0"/>
          </a:p>
          <a:p>
            <a:pPr rtl="1"/>
            <a:r>
              <a:rPr lang="he-IL" dirty="0" smtClean="0"/>
              <a:t>אתר </a:t>
            </a:r>
            <a:r>
              <a:rPr lang="he-IL" dirty="0" err="1"/>
              <a:t>אנגייג</a:t>
            </a:r>
            <a:r>
              <a:rPr lang="he-IL" dirty="0"/>
              <a:t>', בגרסה העברית. </a:t>
            </a:r>
            <a:endParaRPr lang="en-US" dirty="0"/>
          </a:p>
        </p:txBody>
      </p:sp>
      <p:sp>
        <p:nvSpPr>
          <p:cNvPr id="4" name="Subtitle 2" hidden="1"/>
          <p:cNvSpPr txBox="1">
            <a:spLocks/>
          </p:cNvSpPr>
          <p:nvPr/>
        </p:nvSpPr>
        <p:spPr>
          <a:xfrm>
            <a:off x="2614614" y="5586413"/>
            <a:ext cx="6300786" cy="81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en-US" dirty="0" smtClean="0"/>
              <a:t>	</a:t>
            </a:r>
            <a:endParaRPr lang="he-IL" dirty="0" smtClean="0"/>
          </a:p>
          <a:p>
            <a:pPr rtl="1"/>
            <a:r>
              <a:rPr lang="he-IL" sz="1800" dirty="0"/>
              <a:t>להנגשה פרטנית נא לפנות לאי מייל </a:t>
            </a:r>
            <a:r>
              <a:rPr lang="en-US" sz="1800" u="sng" dirty="0">
                <a:hlinkClick r:id="rId2"/>
              </a:rPr>
              <a:t>st.negishut@weizmann.ac.il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16721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 smtClean="0">
                <a:solidFill>
                  <a:srgbClr val="C00000"/>
                </a:solidFill>
                <a:cs typeface="+mn-cs"/>
              </a:rPr>
              <a:t>האי השוקע - </a:t>
            </a:r>
            <a:r>
              <a:rPr lang="he-IL" b="1" dirty="0">
                <a:solidFill>
                  <a:srgbClr val="C00000"/>
                </a:solidFill>
                <a:cs typeface="+mn-cs"/>
              </a:rPr>
              <a:t>דף לתלמיד</a:t>
            </a:r>
            <a:r>
              <a:rPr lang="he-IL" dirty="0"/>
              <a:t/>
            </a:r>
            <a:br>
              <a:rPr lang="he-IL" dirty="0"/>
            </a:b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he-IL" dirty="0" smtClean="0"/>
              <a:t>1. קראו </a:t>
            </a:r>
            <a:r>
              <a:rPr lang="he-IL" dirty="0"/>
              <a:t>את </a:t>
            </a:r>
            <a:r>
              <a:rPr lang="he-IL" dirty="0" smtClean="0"/>
              <a:t>ששת ההיגדים </a:t>
            </a:r>
            <a:r>
              <a:rPr lang="en-US" dirty="0" smtClean="0"/>
              <a:t>A-F ) </a:t>
            </a:r>
            <a:r>
              <a:rPr lang="he-IL" dirty="0" smtClean="0"/>
              <a:t>). מיינו והציגו תוצאות המיון בטבלה, שאחריהם.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pPr marL="0" indent="0" algn="r" rtl="1">
              <a:buNone/>
            </a:pPr>
            <a:r>
              <a:rPr lang="he-IL" dirty="0" smtClean="0"/>
              <a:t>2. הביעו </a:t>
            </a:r>
            <a:r>
              <a:rPr lang="he-IL" dirty="0"/>
              <a:t>דעה</a:t>
            </a:r>
            <a:r>
              <a:rPr lang="he-IL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  <a:p>
            <a:pPr marL="971550" lvl="1" indent="-514350" algn="r" rtl="1">
              <a:buFont typeface="+mj-lt"/>
              <a:buAutoNum type="romanUcPeriod"/>
            </a:pPr>
            <a:r>
              <a:rPr lang="he-IL" dirty="0" smtClean="0"/>
              <a:t>האם </a:t>
            </a:r>
            <a:r>
              <a:rPr lang="he-IL" dirty="0"/>
              <a:t>האי </a:t>
            </a:r>
            <a:r>
              <a:rPr lang="he-IL" dirty="0" err="1"/>
              <a:t>קריבטי</a:t>
            </a:r>
            <a:r>
              <a:rPr lang="he-IL" dirty="0"/>
              <a:t> ישקע או ישרוד</a:t>
            </a:r>
            <a:r>
              <a:rPr lang="he-IL" dirty="0" smtClean="0"/>
              <a:t>?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  <a:p>
            <a:pPr marL="971550" lvl="1" indent="-514350" algn="r" rtl="1">
              <a:buFont typeface="+mj-lt"/>
              <a:buAutoNum type="romanUcPeriod"/>
            </a:pPr>
            <a:r>
              <a:rPr lang="he-IL" dirty="0" smtClean="0"/>
              <a:t>מהי </a:t>
            </a:r>
            <a:r>
              <a:rPr lang="he-IL" dirty="0"/>
              <a:t>השפעת האדם על עניין זה? 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pPr marL="971550" lvl="1" indent="-514350" algn="r" rtl="1">
              <a:buFont typeface="+mj-lt"/>
              <a:buAutoNum type="romanUcPeriod"/>
            </a:pPr>
            <a:r>
              <a:rPr lang="he-IL" dirty="0" smtClean="0"/>
              <a:t>מדוע </a:t>
            </a:r>
            <a:r>
              <a:rPr lang="he-IL" dirty="0"/>
              <a:t>המדענים אינם יכולים לדעת את המשתנים העתידיים? </a:t>
            </a:r>
          </a:p>
          <a:p>
            <a:pPr marL="0" indent="0" algn="r" rtl="1">
              <a:buNone/>
            </a:pPr>
            <a:endParaRPr lang="he-IL" dirty="0"/>
          </a:p>
          <a:p>
            <a:pPr marL="358775" indent="-358775" algn="r" rtl="1">
              <a:buNone/>
            </a:pPr>
            <a:r>
              <a:rPr lang="he-IL" dirty="0" smtClean="0"/>
              <a:t>3. </a:t>
            </a:r>
            <a:r>
              <a:rPr lang="he-IL" dirty="0"/>
              <a:t>הכינו מצגת קצרה, בת כ- 5 שקפים, התומכת </a:t>
            </a:r>
            <a:r>
              <a:rPr lang="he-IL" dirty="0" smtClean="0"/>
              <a:t>בדעתכם בנושא "השפעת    האדם </a:t>
            </a:r>
            <a:r>
              <a:rPr lang="he-IL" dirty="0"/>
              <a:t>על התחממות כדור </a:t>
            </a:r>
            <a:r>
              <a:rPr lang="he-IL" dirty="0" smtClean="0"/>
              <a:t>הארץ".</a:t>
            </a:r>
            <a:endParaRPr lang="he-IL" dirty="0"/>
          </a:p>
          <a:p>
            <a:pPr marL="0" indent="0" algn="r" rtl="1">
              <a:buNone/>
            </a:pPr>
            <a:endParaRPr lang="he-IL" dirty="0"/>
          </a:p>
        </p:txBody>
      </p:sp>
      <p:sp>
        <p:nvSpPr>
          <p:cNvPr id="4" name="Subtitle 2" hidden="1"/>
          <p:cNvSpPr txBox="1">
            <a:spLocks/>
          </p:cNvSpPr>
          <p:nvPr/>
        </p:nvSpPr>
        <p:spPr>
          <a:xfrm>
            <a:off x="1614489" y="6046788"/>
            <a:ext cx="6300786" cy="81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en-US" dirty="0" smtClean="0"/>
              <a:t>	</a:t>
            </a:r>
            <a:endParaRPr lang="he-IL" dirty="0" smtClean="0"/>
          </a:p>
          <a:p>
            <a:pPr rtl="1"/>
            <a:r>
              <a:rPr lang="he-IL" sz="1800" dirty="0"/>
              <a:t>להנגשה פרטנית נא לפנות לאי מייל </a:t>
            </a:r>
            <a:r>
              <a:rPr lang="en-US" sz="1800" u="sng" dirty="0">
                <a:hlinkClick r:id="rId2"/>
              </a:rPr>
              <a:t>st.negishut@weizmann.ac.il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8317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err="1" smtClean="0"/>
              <a:t>קריבטי</a:t>
            </a:r>
            <a:r>
              <a:rPr lang="he-IL" baseline="0" dirty="0" smtClean="0"/>
              <a:t> – תשקע או תשרוד?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image10.png" title="צילום מסך אתר engag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58027" y="222191"/>
            <a:ext cx="10357502" cy="6635809"/>
          </a:xfrm>
          <a:prstGeom prst="rect">
            <a:avLst/>
          </a:prstGeom>
          <a:ln/>
        </p:spPr>
      </p:pic>
      <p:sp>
        <p:nvSpPr>
          <p:cNvPr id="5" name="Subtitle 2" hidden="1"/>
          <p:cNvSpPr txBox="1">
            <a:spLocks/>
          </p:cNvSpPr>
          <p:nvPr/>
        </p:nvSpPr>
        <p:spPr>
          <a:xfrm>
            <a:off x="3128964" y="6846888"/>
            <a:ext cx="6300786" cy="81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en-US" dirty="0" smtClean="0"/>
              <a:t>	</a:t>
            </a:r>
            <a:endParaRPr lang="he-IL" dirty="0" smtClean="0"/>
          </a:p>
          <a:p>
            <a:pPr rtl="1"/>
            <a:r>
              <a:rPr lang="he-IL" sz="1800" dirty="0"/>
              <a:t>להנגשה פרטנית נא לפנות לאי מייל </a:t>
            </a:r>
            <a:r>
              <a:rPr lang="en-US" sz="1800" u="sng" dirty="0">
                <a:hlinkClick r:id="rId3"/>
              </a:rPr>
              <a:t>st.negishut@weizmann.ac.il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4515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היגדים של שינוי האקלים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image11.png" title="צילום מסך אתר engag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016950" y="1714500"/>
            <a:ext cx="7365050" cy="4840124"/>
          </a:xfrm>
          <a:prstGeom prst="rect">
            <a:avLst/>
          </a:prstGeom>
          <a:ln/>
        </p:spPr>
      </p:pic>
      <p:sp>
        <p:nvSpPr>
          <p:cNvPr id="5" name="Subtitle 2" hidden="1"/>
          <p:cNvSpPr txBox="1">
            <a:spLocks/>
          </p:cNvSpPr>
          <p:nvPr/>
        </p:nvSpPr>
        <p:spPr>
          <a:xfrm>
            <a:off x="2945607" y="6149018"/>
            <a:ext cx="6300786" cy="81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en-US" dirty="0" smtClean="0"/>
              <a:t>	</a:t>
            </a:r>
            <a:endParaRPr lang="he-IL" dirty="0" smtClean="0"/>
          </a:p>
          <a:p>
            <a:pPr rtl="1"/>
            <a:r>
              <a:rPr lang="he-IL" sz="1800" dirty="0"/>
              <a:t>להנגשה פרטנית נא לפנות לאי מייל </a:t>
            </a:r>
            <a:r>
              <a:rPr lang="en-US" sz="1800" u="sng" dirty="0">
                <a:hlinkClick r:id="rId3"/>
              </a:rPr>
              <a:t>st.negishut@weizmann.ac.il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21262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היגדים של שינוי אקלים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image12.png" title="צילום מסך אתר engag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23843" y="1714499"/>
            <a:ext cx="7758157" cy="4891399"/>
          </a:xfrm>
          <a:prstGeom prst="rect">
            <a:avLst/>
          </a:prstGeom>
          <a:ln/>
        </p:spPr>
      </p:pic>
      <p:sp>
        <p:nvSpPr>
          <p:cNvPr id="5" name="Subtitle 2" hidden="1"/>
          <p:cNvSpPr txBox="1">
            <a:spLocks/>
          </p:cNvSpPr>
          <p:nvPr/>
        </p:nvSpPr>
        <p:spPr>
          <a:xfrm>
            <a:off x="3128964" y="6176963"/>
            <a:ext cx="6300786" cy="81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en-US" dirty="0" smtClean="0"/>
              <a:t>	</a:t>
            </a:r>
            <a:endParaRPr lang="he-IL" dirty="0" smtClean="0"/>
          </a:p>
          <a:p>
            <a:pPr rtl="1"/>
            <a:r>
              <a:rPr lang="he-IL" sz="1800" dirty="0"/>
              <a:t>להנגשה פרטנית נא לפנות לאי מייל </a:t>
            </a:r>
            <a:r>
              <a:rPr lang="en-US" sz="1800" u="sng" dirty="0">
                <a:hlinkClick r:id="rId3"/>
              </a:rPr>
              <a:t>st.negishut@weizmann.ac.il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8875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היגדים של שינוי אקלים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image7.png" title="צילום מסך אתר engag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58923" y="931492"/>
            <a:ext cx="9460195" cy="5926508"/>
          </a:xfrm>
          <a:prstGeom prst="rect">
            <a:avLst/>
          </a:prstGeom>
          <a:ln/>
        </p:spPr>
      </p:pic>
      <p:sp>
        <p:nvSpPr>
          <p:cNvPr id="5" name="Subtitle 2" hidden="1"/>
          <p:cNvSpPr txBox="1">
            <a:spLocks/>
          </p:cNvSpPr>
          <p:nvPr/>
        </p:nvSpPr>
        <p:spPr>
          <a:xfrm>
            <a:off x="3357564" y="6665490"/>
            <a:ext cx="6300786" cy="81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en-US" dirty="0" smtClean="0"/>
              <a:t>	</a:t>
            </a:r>
            <a:endParaRPr lang="he-IL" dirty="0" smtClean="0"/>
          </a:p>
          <a:p>
            <a:pPr rtl="1"/>
            <a:r>
              <a:rPr lang="he-IL" sz="1800" dirty="0"/>
              <a:t>להנגשה פרטנית נא לפנות לאי מייל </a:t>
            </a:r>
            <a:r>
              <a:rPr lang="en-US" sz="1800" u="sng" dirty="0">
                <a:hlinkClick r:id="rId3"/>
              </a:rPr>
              <a:t>st.negishut@weizmann.ac.il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15047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האםפ</a:t>
            </a:r>
            <a:r>
              <a:rPr lang="he-IL" dirty="0" smtClean="0"/>
              <a:t> בני אדם</a:t>
            </a:r>
            <a:r>
              <a:rPr lang="he-IL" baseline="0" dirty="0" smtClean="0"/>
              <a:t> אשמים בשינויי האקלים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image9.png" title="צילום מסך אתר engag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30736" y="59821"/>
            <a:ext cx="11123064" cy="6922093"/>
          </a:xfrm>
          <a:prstGeom prst="rect">
            <a:avLst/>
          </a:prstGeom>
          <a:ln/>
        </p:spPr>
      </p:pic>
      <p:sp>
        <p:nvSpPr>
          <p:cNvPr id="5" name="Subtitle 2" hidden="1"/>
          <p:cNvSpPr txBox="1">
            <a:spLocks/>
          </p:cNvSpPr>
          <p:nvPr/>
        </p:nvSpPr>
        <p:spPr>
          <a:xfrm>
            <a:off x="3057527" y="6573178"/>
            <a:ext cx="6300786" cy="81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en-US" dirty="0" smtClean="0"/>
              <a:t>	</a:t>
            </a:r>
            <a:endParaRPr lang="he-IL" dirty="0" smtClean="0"/>
          </a:p>
          <a:p>
            <a:pPr rtl="1"/>
            <a:r>
              <a:rPr lang="he-IL" sz="1800" dirty="0"/>
              <a:t>להנגשה פרטנית נא לפנות לאי מייל </a:t>
            </a:r>
            <a:r>
              <a:rPr lang="en-US" sz="1800" u="sng" dirty="0">
                <a:hlinkClick r:id="rId3"/>
              </a:rPr>
              <a:t>st.negishut@weizmann.ac.il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9641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48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האי השוקע</vt:lpstr>
      <vt:lpstr>האי השוקע - דף לתלמיד </vt:lpstr>
      <vt:lpstr>קריבטי – תשקע או תשרוד?</vt:lpstr>
      <vt:lpstr>היגדים של שינוי האקלים</vt:lpstr>
      <vt:lpstr>היגדים של שינוי אקלים</vt:lpstr>
      <vt:lpstr>היגדים של שינוי אקלים</vt:lpstr>
      <vt:lpstr>האםפ בני אדם אשמים בשינויי האקלים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Ilana Hopfeld</dc:creator>
  <cp:lastModifiedBy>Windows User</cp:lastModifiedBy>
  <cp:revision>12</cp:revision>
  <dcterms:created xsi:type="dcterms:W3CDTF">2019-03-04T16:12:54Z</dcterms:created>
  <dcterms:modified xsi:type="dcterms:W3CDTF">2019-03-06T14:03:28Z</dcterms:modified>
</cp:coreProperties>
</file>