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70" r:id="rId4"/>
    <p:sldId id="274" r:id="rId5"/>
    <p:sldId id="272" r:id="rId6"/>
    <p:sldId id="273" r:id="rId7"/>
    <p:sldId id="277" r:id="rId8"/>
    <p:sldId id="278" r:id="rId9"/>
    <p:sldId id="279" r:id="rId10"/>
    <p:sldId id="280" r:id="rId11"/>
    <p:sldId id="281" r:id="rId12"/>
    <p:sldId id="262" r:id="rId13"/>
    <p:sldId id="263" r:id="rId14"/>
    <p:sldId id="266" r:id="rId15"/>
    <p:sldId id="271" r:id="rId16"/>
    <p:sldId id="265" r:id="rId17"/>
    <p:sldId id="259" r:id="rId18"/>
    <p:sldId id="264" r:id="rId19"/>
    <p:sldId id="275" r:id="rId20"/>
    <p:sldId id="258" r:id="rId21"/>
    <p:sldId id="276" r:id="rId2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183" autoAdjust="0"/>
    <p:restoredTop sz="86427" autoAdjust="0"/>
  </p:normalViewPr>
  <p:slideViewPr>
    <p:cSldViewPr>
      <p:cViewPr varScale="1">
        <p:scale>
          <a:sx n="100" d="100"/>
          <a:sy n="100" d="100"/>
        </p:scale>
        <p:origin x="12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1E7D7-630B-4767-A7D8-843DEF18CD80}" type="doc">
      <dgm:prSet loTypeId="urn:microsoft.com/office/officeart/2005/8/layout/radial5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97129192-2698-4FC1-838C-99D54900BC88}">
      <dgm:prSet phldrT="[Text]"/>
      <dgm:spPr/>
      <dgm:t>
        <a:bodyPr/>
        <a:lstStyle/>
        <a:p>
          <a:pPr rtl="1"/>
          <a:r>
            <a:rPr lang="he-IL" b="1" dirty="0" smtClean="0"/>
            <a:t>קשיים</a:t>
          </a:r>
          <a:endParaRPr lang="he-IL" b="1" dirty="0"/>
        </a:p>
      </dgm:t>
    </dgm:pt>
    <dgm:pt modelId="{29B9C38C-99B8-4DD4-9206-78DF55089999}" type="parTrans" cxnId="{E7F1354A-8C44-4E55-9C85-A96C1D718B91}">
      <dgm:prSet/>
      <dgm:spPr/>
      <dgm:t>
        <a:bodyPr/>
        <a:lstStyle/>
        <a:p>
          <a:pPr rtl="1"/>
          <a:endParaRPr lang="he-IL" b="1"/>
        </a:p>
      </dgm:t>
    </dgm:pt>
    <dgm:pt modelId="{9AFCB016-CF36-493F-9D70-2F7AE79B700E}" type="sibTrans" cxnId="{E7F1354A-8C44-4E55-9C85-A96C1D718B91}">
      <dgm:prSet/>
      <dgm:spPr/>
      <dgm:t>
        <a:bodyPr/>
        <a:lstStyle/>
        <a:p>
          <a:pPr rtl="1"/>
          <a:endParaRPr lang="he-IL" b="1"/>
        </a:p>
      </dgm:t>
    </dgm:pt>
    <dgm:pt modelId="{482969A4-C0E1-4BE9-A063-FE7F6877F8A4}">
      <dgm:prSet phldrT="[Text]"/>
      <dgm:spPr/>
      <dgm:t>
        <a:bodyPr/>
        <a:lstStyle/>
        <a:p>
          <a:pPr rtl="1"/>
          <a:r>
            <a:rPr lang="he-IL" b="1" dirty="0" smtClean="0"/>
            <a:t>התמצאות מרחבית</a:t>
          </a:r>
          <a:endParaRPr lang="he-IL" b="1" dirty="0"/>
        </a:p>
      </dgm:t>
    </dgm:pt>
    <dgm:pt modelId="{EC75AFC3-19F6-4FB6-8D86-557999BCCF96}" type="parTrans" cxnId="{541ABFE6-B2DF-4359-9506-D0A8DFC33C3E}">
      <dgm:prSet/>
      <dgm:spPr/>
      <dgm:t>
        <a:bodyPr/>
        <a:lstStyle/>
        <a:p>
          <a:pPr rtl="1"/>
          <a:endParaRPr lang="he-IL" b="1"/>
        </a:p>
      </dgm:t>
    </dgm:pt>
    <dgm:pt modelId="{0104864C-795F-4367-8808-3BFF85950A4F}" type="sibTrans" cxnId="{541ABFE6-B2DF-4359-9506-D0A8DFC33C3E}">
      <dgm:prSet/>
      <dgm:spPr/>
      <dgm:t>
        <a:bodyPr/>
        <a:lstStyle/>
        <a:p>
          <a:pPr rtl="1"/>
          <a:endParaRPr lang="he-IL" b="1"/>
        </a:p>
      </dgm:t>
    </dgm:pt>
    <dgm:pt modelId="{54D95410-0B53-4B03-A8E4-05B64E084B27}">
      <dgm:prSet phldrT="[Text]"/>
      <dgm:spPr/>
      <dgm:t>
        <a:bodyPr/>
        <a:lstStyle/>
        <a:p>
          <a:pPr rtl="1"/>
          <a:r>
            <a:rPr lang="he-IL" b="1" dirty="0" smtClean="0"/>
            <a:t>פענוח המידע מכל הייצוגים</a:t>
          </a:r>
          <a:endParaRPr lang="he-IL" b="1" dirty="0"/>
        </a:p>
      </dgm:t>
    </dgm:pt>
    <dgm:pt modelId="{F3FC30A0-C721-452C-875A-8D8E5592C973}" type="parTrans" cxnId="{B1CE9849-185F-4DDC-9293-9EB51DFF9AEF}">
      <dgm:prSet/>
      <dgm:spPr/>
      <dgm:t>
        <a:bodyPr/>
        <a:lstStyle/>
        <a:p>
          <a:pPr rtl="1"/>
          <a:endParaRPr lang="he-IL" b="1"/>
        </a:p>
      </dgm:t>
    </dgm:pt>
    <dgm:pt modelId="{D33CDDA0-2A37-4336-AA01-1463C1298ABC}" type="sibTrans" cxnId="{B1CE9849-185F-4DDC-9293-9EB51DFF9AEF}">
      <dgm:prSet/>
      <dgm:spPr/>
      <dgm:t>
        <a:bodyPr/>
        <a:lstStyle/>
        <a:p>
          <a:pPr rtl="1"/>
          <a:endParaRPr lang="he-IL" b="1"/>
        </a:p>
      </dgm:t>
    </dgm:pt>
    <dgm:pt modelId="{E15DFB53-8A45-4F57-BDC0-2114AB30B802}">
      <dgm:prSet phldrT="[Text]"/>
      <dgm:spPr/>
      <dgm:t>
        <a:bodyPr/>
        <a:lstStyle/>
        <a:p>
          <a:pPr rtl="1"/>
          <a:r>
            <a:rPr lang="he-IL" b="1" dirty="0" smtClean="0"/>
            <a:t>תפיסה של כל הפריטים</a:t>
          </a:r>
          <a:endParaRPr lang="he-IL" b="1" dirty="0"/>
        </a:p>
      </dgm:t>
    </dgm:pt>
    <dgm:pt modelId="{B541FBE6-4BE3-4042-9FB4-CFDBF4D62AD4}" type="parTrans" cxnId="{9F6C2B62-4A5E-4DF6-8AF0-4B8DA8F74267}">
      <dgm:prSet/>
      <dgm:spPr/>
      <dgm:t>
        <a:bodyPr/>
        <a:lstStyle/>
        <a:p>
          <a:pPr rtl="1"/>
          <a:endParaRPr lang="he-IL" b="1"/>
        </a:p>
      </dgm:t>
    </dgm:pt>
    <dgm:pt modelId="{BFD072F9-F1AE-484C-89D7-02AB21C0292E}" type="sibTrans" cxnId="{9F6C2B62-4A5E-4DF6-8AF0-4B8DA8F74267}">
      <dgm:prSet/>
      <dgm:spPr/>
      <dgm:t>
        <a:bodyPr/>
        <a:lstStyle/>
        <a:p>
          <a:pPr rtl="1"/>
          <a:endParaRPr lang="he-IL" b="1"/>
        </a:p>
      </dgm:t>
    </dgm:pt>
    <dgm:pt modelId="{77DD8DD6-BFEC-48E7-A600-077395CD238C}">
      <dgm:prSet phldrT="[Text]"/>
      <dgm:spPr/>
      <dgm:t>
        <a:bodyPr/>
        <a:lstStyle/>
        <a:p>
          <a:pPr rtl="1"/>
          <a:r>
            <a:rPr lang="he-IL" b="1" dirty="0" smtClean="0"/>
            <a:t>הבנת היתרון של כל ייצוג בהצגת מידע מסוים</a:t>
          </a:r>
          <a:endParaRPr lang="he-IL" b="1" dirty="0"/>
        </a:p>
      </dgm:t>
    </dgm:pt>
    <dgm:pt modelId="{1A2F9814-DA38-4756-ADD0-703C8EB6904E}" type="parTrans" cxnId="{B7D03548-47F2-4D81-9E69-EF0865E22B31}">
      <dgm:prSet/>
      <dgm:spPr/>
      <dgm:t>
        <a:bodyPr/>
        <a:lstStyle/>
        <a:p>
          <a:pPr rtl="1"/>
          <a:endParaRPr lang="he-IL" b="1"/>
        </a:p>
      </dgm:t>
    </dgm:pt>
    <dgm:pt modelId="{AE051278-7174-491E-B55A-D363719290BE}" type="sibTrans" cxnId="{B7D03548-47F2-4D81-9E69-EF0865E22B31}">
      <dgm:prSet/>
      <dgm:spPr/>
      <dgm:t>
        <a:bodyPr/>
        <a:lstStyle/>
        <a:p>
          <a:pPr rtl="1"/>
          <a:endParaRPr lang="he-IL" b="1"/>
        </a:p>
      </dgm:t>
    </dgm:pt>
    <dgm:pt modelId="{3FF5D92A-83CF-4450-AA99-E7CEE454DBAD}">
      <dgm:prSet phldrT="[Text]"/>
      <dgm:spPr/>
      <dgm:t>
        <a:bodyPr/>
        <a:lstStyle/>
        <a:p>
          <a:pPr rtl="1"/>
          <a:r>
            <a:rPr lang="he-IL" b="1" dirty="0" smtClean="0"/>
            <a:t>עיבוד  המידע מכל הייצוגים יחד</a:t>
          </a:r>
          <a:endParaRPr lang="he-IL" b="1" dirty="0"/>
        </a:p>
      </dgm:t>
    </dgm:pt>
    <dgm:pt modelId="{3BB13766-FF55-41CC-91D6-EB7B0FBAE620}" type="parTrans" cxnId="{7FAD5AD8-AC38-46BD-9014-6EBDE9381541}">
      <dgm:prSet/>
      <dgm:spPr/>
      <dgm:t>
        <a:bodyPr/>
        <a:lstStyle/>
        <a:p>
          <a:pPr rtl="1"/>
          <a:endParaRPr lang="he-IL" b="1"/>
        </a:p>
      </dgm:t>
    </dgm:pt>
    <dgm:pt modelId="{843BBB28-BDAF-4368-9040-C37519B230B0}" type="sibTrans" cxnId="{7FAD5AD8-AC38-46BD-9014-6EBDE9381541}">
      <dgm:prSet/>
      <dgm:spPr/>
      <dgm:t>
        <a:bodyPr/>
        <a:lstStyle/>
        <a:p>
          <a:pPr rtl="1"/>
          <a:endParaRPr lang="he-IL" b="1"/>
        </a:p>
      </dgm:t>
    </dgm:pt>
    <dgm:pt modelId="{61E2A00C-366B-4D03-BC78-7F1289736B1B}">
      <dgm:prSet phldrT="[Text]"/>
      <dgm:spPr/>
      <dgm:t>
        <a:bodyPr/>
        <a:lstStyle/>
        <a:p>
          <a:pPr rtl="1"/>
          <a:r>
            <a:rPr lang="he-IL" b="1" dirty="0" smtClean="0"/>
            <a:t>פיצול תשומת לב וקשב בין הייצוגים</a:t>
          </a:r>
          <a:endParaRPr lang="he-IL" b="1" dirty="0"/>
        </a:p>
      </dgm:t>
    </dgm:pt>
    <dgm:pt modelId="{6C9FCDAF-A7DC-4EBC-A8A4-902B2832E702}" type="parTrans" cxnId="{D5188529-EFAF-46F8-905B-945EBCC3B6F3}">
      <dgm:prSet/>
      <dgm:spPr/>
      <dgm:t>
        <a:bodyPr/>
        <a:lstStyle/>
        <a:p>
          <a:pPr rtl="1"/>
          <a:endParaRPr lang="he-IL" b="1"/>
        </a:p>
      </dgm:t>
    </dgm:pt>
    <dgm:pt modelId="{C251100A-AF24-4E12-9C2A-D8E344316295}" type="sibTrans" cxnId="{D5188529-EFAF-46F8-905B-945EBCC3B6F3}">
      <dgm:prSet/>
      <dgm:spPr/>
      <dgm:t>
        <a:bodyPr/>
        <a:lstStyle/>
        <a:p>
          <a:pPr rtl="1"/>
          <a:endParaRPr lang="he-IL" b="1"/>
        </a:p>
      </dgm:t>
    </dgm:pt>
    <dgm:pt modelId="{0D0B19EA-F6D7-4EEE-BE38-0298F597E689}">
      <dgm:prSet phldrT="[Text]"/>
      <dgm:spPr/>
      <dgm:t>
        <a:bodyPr/>
        <a:lstStyle/>
        <a:p>
          <a:pPr rtl="1"/>
          <a:r>
            <a:rPr lang="he-IL" b="1" dirty="0" smtClean="0"/>
            <a:t>ריחוק  בין ייצוגים שמעובדים יחד</a:t>
          </a:r>
          <a:endParaRPr lang="he-IL" b="1" dirty="0"/>
        </a:p>
      </dgm:t>
    </dgm:pt>
    <dgm:pt modelId="{91CE739A-2FC5-44AA-9741-07F31E9A0D57}" type="parTrans" cxnId="{BD18C27D-EA9E-4AB7-85DB-E6863F253BFA}">
      <dgm:prSet/>
      <dgm:spPr/>
      <dgm:t>
        <a:bodyPr/>
        <a:lstStyle/>
        <a:p>
          <a:pPr rtl="1"/>
          <a:endParaRPr lang="he-IL" b="1"/>
        </a:p>
      </dgm:t>
    </dgm:pt>
    <dgm:pt modelId="{7E13D5D6-7BDE-477E-A095-EAFE3B7B7E76}" type="sibTrans" cxnId="{BD18C27D-EA9E-4AB7-85DB-E6863F253BFA}">
      <dgm:prSet/>
      <dgm:spPr/>
      <dgm:t>
        <a:bodyPr/>
        <a:lstStyle/>
        <a:p>
          <a:pPr rtl="1"/>
          <a:endParaRPr lang="he-IL" b="1"/>
        </a:p>
      </dgm:t>
    </dgm:pt>
    <dgm:pt modelId="{D0C6044C-7E7F-42B1-85B1-43D75016336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he-IL" b="1" dirty="0" smtClean="0"/>
            <a:t>הבנת השינוי שנעשה במידע בעקבות האינטראקציה</a:t>
          </a:r>
          <a:endParaRPr lang="he-IL" b="1" dirty="0"/>
        </a:p>
      </dgm:t>
    </dgm:pt>
    <dgm:pt modelId="{C9DFDE63-5FEF-42D5-ACD9-FEA78ADE9088}" type="parTrans" cxnId="{6E6EF6DD-5519-446F-A874-3B3511E8FAE3}">
      <dgm:prSet/>
      <dgm:spPr/>
      <dgm:t>
        <a:bodyPr/>
        <a:lstStyle/>
        <a:p>
          <a:pPr rtl="1"/>
          <a:endParaRPr lang="he-IL"/>
        </a:p>
      </dgm:t>
    </dgm:pt>
    <dgm:pt modelId="{DCE58985-C50C-438F-89BB-927E70641033}" type="sibTrans" cxnId="{6E6EF6DD-5519-446F-A874-3B3511E8FAE3}">
      <dgm:prSet/>
      <dgm:spPr/>
      <dgm:t>
        <a:bodyPr/>
        <a:lstStyle/>
        <a:p>
          <a:pPr rtl="1"/>
          <a:endParaRPr lang="he-IL"/>
        </a:p>
      </dgm:t>
    </dgm:pt>
    <dgm:pt modelId="{60E2147E-4309-46BF-80F8-7B8E02C6103C}" type="pres">
      <dgm:prSet presAssocID="{4461E7D7-630B-4767-A7D8-843DEF18CD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02D4AC2-4812-4C6F-913E-4B4563066E2B}" type="pres">
      <dgm:prSet presAssocID="{97129192-2698-4FC1-838C-99D54900BC88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D3BF7AD8-BF0F-44C2-BF2D-40A059CC0999}" type="pres">
      <dgm:prSet presAssocID="{EC75AFC3-19F6-4FB6-8D86-557999BCCF96}" presName="parTrans" presStyleLbl="sibTrans2D1" presStyleIdx="0" presStyleCnt="8"/>
      <dgm:spPr/>
      <dgm:t>
        <a:bodyPr/>
        <a:lstStyle/>
        <a:p>
          <a:pPr rtl="1"/>
          <a:endParaRPr lang="he-IL"/>
        </a:p>
      </dgm:t>
    </dgm:pt>
    <dgm:pt modelId="{AA9DE0C6-A0F9-4B92-AF8E-F1BF9A6C7D6F}" type="pres">
      <dgm:prSet presAssocID="{EC75AFC3-19F6-4FB6-8D86-557999BCCF96}" presName="connectorText" presStyleLbl="sibTrans2D1" presStyleIdx="0" presStyleCnt="8"/>
      <dgm:spPr/>
      <dgm:t>
        <a:bodyPr/>
        <a:lstStyle/>
        <a:p>
          <a:pPr rtl="1"/>
          <a:endParaRPr lang="he-IL"/>
        </a:p>
      </dgm:t>
    </dgm:pt>
    <dgm:pt modelId="{04859584-5591-4146-8406-8FEF33F0FB50}" type="pres">
      <dgm:prSet presAssocID="{482969A4-C0E1-4BE9-A063-FE7F6877F8A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4DBB1DF-1B08-4429-BED3-B27C1218E7F9}" type="pres">
      <dgm:prSet presAssocID="{F3FC30A0-C721-452C-875A-8D8E5592C973}" presName="parTrans" presStyleLbl="sibTrans2D1" presStyleIdx="1" presStyleCnt="8"/>
      <dgm:spPr/>
      <dgm:t>
        <a:bodyPr/>
        <a:lstStyle/>
        <a:p>
          <a:pPr rtl="1"/>
          <a:endParaRPr lang="he-IL"/>
        </a:p>
      </dgm:t>
    </dgm:pt>
    <dgm:pt modelId="{D4B19AD3-1ECC-4DCF-942D-8ABB5A8860FE}" type="pres">
      <dgm:prSet presAssocID="{F3FC30A0-C721-452C-875A-8D8E5592C973}" presName="connectorText" presStyleLbl="sibTrans2D1" presStyleIdx="1" presStyleCnt="8"/>
      <dgm:spPr/>
      <dgm:t>
        <a:bodyPr/>
        <a:lstStyle/>
        <a:p>
          <a:pPr rtl="1"/>
          <a:endParaRPr lang="he-IL"/>
        </a:p>
      </dgm:t>
    </dgm:pt>
    <dgm:pt modelId="{6E90FC4F-9EC7-4137-9489-F3052CF7BA72}" type="pres">
      <dgm:prSet presAssocID="{54D95410-0B53-4B03-A8E4-05B64E084B27}" presName="node" presStyleLbl="node1" presStyleIdx="1" presStyleCnt="8" custRadScaleRad="98358" custRadScaleInc="225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AA67FDE-1B92-41E5-B965-183E92F0DA07}" type="pres">
      <dgm:prSet presAssocID="{B541FBE6-4BE3-4042-9FB4-CFDBF4D62AD4}" presName="parTrans" presStyleLbl="sibTrans2D1" presStyleIdx="2" presStyleCnt="8"/>
      <dgm:spPr/>
      <dgm:t>
        <a:bodyPr/>
        <a:lstStyle/>
        <a:p>
          <a:pPr rtl="1"/>
          <a:endParaRPr lang="he-IL"/>
        </a:p>
      </dgm:t>
    </dgm:pt>
    <dgm:pt modelId="{811F671A-215C-4A14-89DF-8CADF28AC0FA}" type="pres">
      <dgm:prSet presAssocID="{B541FBE6-4BE3-4042-9FB4-CFDBF4D62AD4}" presName="connectorText" presStyleLbl="sibTrans2D1" presStyleIdx="2" presStyleCnt="8"/>
      <dgm:spPr/>
      <dgm:t>
        <a:bodyPr/>
        <a:lstStyle/>
        <a:p>
          <a:pPr rtl="1"/>
          <a:endParaRPr lang="he-IL"/>
        </a:p>
      </dgm:t>
    </dgm:pt>
    <dgm:pt modelId="{89B17ACE-F1C9-4EB2-B9E3-0DA2760CB5B2}" type="pres">
      <dgm:prSet presAssocID="{E15DFB53-8A45-4F57-BDC0-2114AB30B80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D062DBF-D235-47FF-BA2D-6526F1D00A41}" type="pres">
      <dgm:prSet presAssocID="{1A2F9814-DA38-4756-ADD0-703C8EB6904E}" presName="parTrans" presStyleLbl="sibTrans2D1" presStyleIdx="3" presStyleCnt="8"/>
      <dgm:spPr/>
      <dgm:t>
        <a:bodyPr/>
        <a:lstStyle/>
        <a:p>
          <a:pPr rtl="1"/>
          <a:endParaRPr lang="he-IL"/>
        </a:p>
      </dgm:t>
    </dgm:pt>
    <dgm:pt modelId="{18C839B2-D990-419D-B39B-63D4F8691988}" type="pres">
      <dgm:prSet presAssocID="{1A2F9814-DA38-4756-ADD0-703C8EB6904E}" presName="connectorText" presStyleLbl="sibTrans2D1" presStyleIdx="3" presStyleCnt="8"/>
      <dgm:spPr/>
      <dgm:t>
        <a:bodyPr/>
        <a:lstStyle/>
        <a:p>
          <a:pPr rtl="1"/>
          <a:endParaRPr lang="he-IL"/>
        </a:p>
      </dgm:t>
    </dgm:pt>
    <dgm:pt modelId="{59A6CE1C-A06D-480D-AB1C-F890DB2FDD1C}" type="pres">
      <dgm:prSet presAssocID="{77DD8DD6-BFEC-48E7-A600-077395CD238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2B3460-FFD1-4603-B250-36A5DA36D417}" type="pres">
      <dgm:prSet presAssocID="{3BB13766-FF55-41CC-91D6-EB7B0FBAE620}" presName="parTrans" presStyleLbl="sibTrans2D1" presStyleIdx="4" presStyleCnt="8"/>
      <dgm:spPr/>
      <dgm:t>
        <a:bodyPr/>
        <a:lstStyle/>
        <a:p>
          <a:pPr rtl="1"/>
          <a:endParaRPr lang="he-IL"/>
        </a:p>
      </dgm:t>
    </dgm:pt>
    <dgm:pt modelId="{D3D11CBA-DE8D-4D9A-8501-485F20A7B9B8}" type="pres">
      <dgm:prSet presAssocID="{3BB13766-FF55-41CC-91D6-EB7B0FBAE620}" presName="connectorText" presStyleLbl="sibTrans2D1" presStyleIdx="4" presStyleCnt="8"/>
      <dgm:spPr/>
      <dgm:t>
        <a:bodyPr/>
        <a:lstStyle/>
        <a:p>
          <a:pPr rtl="1"/>
          <a:endParaRPr lang="he-IL"/>
        </a:p>
      </dgm:t>
    </dgm:pt>
    <dgm:pt modelId="{00BBD184-B221-4081-A182-A4AA4F7938BA}" type="pres">
      <dgm:prSet presAssocID="{3FF5D92A-83CF-4450-AA99-E7CEE454DBA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F0B42CD-01FD-4A88-B219-1F33026A4383}" type="pres">
      <dgm:prSet presAssocID="{6C9FCDAF-A7DC-4EBC-A8A4-902B2832E702}" presName="parTrans" presStyleLbl="sibTrans2D1" presStyleIdx="5" presStyleCnt="8"/>
      <dgm:spPr/>
      <dgm:t>
        <a:bodyPr/>
        <a:lstStyle/>
        <a:p>
          <a:pPr rtl="1"/>
          <a:endParaRPr lang="he-IL"/>
        </a:p>
      </dgm:t>
    </dgm:pt>
    <dgm:pt modelId="{EBE986F0-D257-45FE-BB43-D1DEBF6D9A15}" type="pres">
      <dgm:prSet presAssocID="{6C9FCDAF-A7DC-4EBC-A8A4-902B2832E702}" presName="connectorText" presStyleLbl="sibTrans2D1" presStyleIdx="5" presStyleCnt="8"/>
      <dgm:spPr/>
      <dgm:t>
        <a:bodyPr/>
        <a:lstStyle/>
        <a:p>
          <a:pPr rtl="1"/>
          <a:endParaRPr lang="he-IL"/>
        </a:p>
      </dgm:t>
    </dgm:pt>
    <dgm:pt modelId="{DCC1DB52-67F5-431C-9C6A-50348F9F370F}" type="pres">
      <dgm:prSet presAssocID="{61E2A00C-366B-4D03-BC78-7F1289736B1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F5BA482-3A96-424D-9B7B-75447D773D80}" type="pres">
      <dgm:prSet presAssocID="{91CE739A-2FC5-44AA-9741-07F31E9A0D57}" presName="parTrans" presStyleLbl="sibTrans2D1" presStyleIdx="6" presStyleCnt="8"/>
      <dgm:spPr/>
      <dgm:t>
        <a:bodyPr/>
        <a:lstStyle/>
        <a:p>
          <a:pPr rtl="1"/>
          <a:endParaRPr lang="he-IL"/>
        </a:p>
      </dgm:t>
    </dgm:pt>
    <dgm:pt modelId="{462B736B-C99C-47A8-86AA-764693F002B1}" type="pres">
      <dgm:prSet presAssocID="{91CE739A-2FC5-44AA-9741-07F31E9A0D57}" presName="connectorText" presStyleLbl="sibTrans2D1" presStyleIdx="6" presStyleCnt="8"/>
      <dgm:spPr/>
      <dgm:t>
        <a:bodyPr/>
        <a:lstStyle/>
        <a:p>
          <a:pPr rtl="1"/>
          <a:endParaRPr lang="he-IL"/>
        </a:p>
      </dgm:t>
    </dgm:pt>
    <dgm:pt modelId="{68E33588-3600-4DF3-AB85-2E57D4618C9F}" type="pres">
      <dgm:prSet presAssocID="{0D0B19EA-F6D7-4EEE-BE38-0298F597E68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28F5DB8-7010-4793-B77C-B20844AC0A11}" type="pres">
      <dgm:prSet presAssocID="{C9DFDE63-5FEF-42D5-ACD9-FEA78ADE9088}" presName="parTrans" presStyleLbl="sibTrans2D1" presStyleIdx="7" presStyleCnt="8"/>
      <dgm:spPr/>
      <dgm:t>
        <a:bodyPr/>
        <a:lstStyle/>
        <a:p>
          <a:pPr rtl="1"/>
          <a:endParaRPr lang="he-IL"/>
        </a:p>
      </dgm:t>
    </dgm:pt>
    <dgm:pt modelId="{2C0471DB-2801-429E-9504-6A996A29729C}" type="pres">
      <dgm:prSet presAssocID="{C9DFDE63-5FEF-42D5-ACD9-FEA78ADE9088}" presName="connectorText" presStyleLbl="sibTrans2D1" presStyleIdx="7" presStyleCnt="8"/>
      <dgm:spPr/>
      <dgm:t>
        <a:bodyPr/>
        <a:lstStyle/>
        <a:p>
          <a:pPr rtl="1"/>
          <a:endParaRPr lang="he-IL"/>
        </a:p>
      </dgm:t>
    </dgm:pt>
    <dgm:pt modelId="{20BE8777-CD8C-41A0-ADF5-7D11275992CE}" type="pres">
      <dgm:prSet presAssocID="{D0C6044C-7E7F-42B1-85B1-43D75016336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C607087-BCF7-4325-8458-EC165EE5C586}" type="presOf" srcId="{3BB13766-FF55-41CC-91D6-EB7B0FBAE620}" destId="{D3D11CBA-DE8D-4D9A-8501-485F20A7B9B8}" srcOrd="1" destOrd="0" presId="urn:microsoft.com/office/officeart/2005/8/layout/radial5"/>
    <dgm:cxn modelId="{E7F1354A-8C44-4E55-9C85-A96C1D718B91}" srcId="{4461E7D7-630B-4767-A7D8-843DEF18CD80}" destId="{97129192-2698-4FC1-838C-99D54900BC88}" srcOrd="0" destOrd="0" parTransId="{29B9C38C-99B8-4DD4-9206-78DF55089999}" sibTransId="{9AFCB016-CF36-493F-9D70-2F7AE79B700E}"/>
    <dgm:cxn modelId="{7AA54CAA-1AFA-4053-9890-FE7C5B98A274}" type="presOf" srcId="{C9DFDE63-5FEF-42D5-ACD9-FEA78ADE9088}" destId="{2C0471DB-2801-429E-9504-6A996A29729C}" srcOrd="1" destOrd="0" presId="urn:microsoft.com/office/officeart/2005/8/layout/radial5"/>
    <dgm:cxn modelId="{8DD82B79-1DCD-4303-83D9-4C7008620E4D}" type="presOf" srcId="{61E2A00C-366B-4D03-BC78-7F1289736B1B}" destId="{DCC1DB52-67F5-431C-9C6A-50348F9F370F}" srcOrd="0" destOrd="0" presId="urn:microsoft.com/office/officeart/2005/8/layout/radial5"/>
    <dgm:cxn modelId="{19482A57-6B4A-4848-BE87-7B27C603D3CE}" type="presOf" srcId="{1A2F9814-DA38-4756-ADD0-703C8EB6904E}" destId="{18C839B2-D990-419D-B39B-63D4F8691988}" srcOrd="1" destOrd="0" presId="urn:microsoft.com/office/officeart/2005/8/layout/radial5"/>
    <dgm:cxn modelId="{D5188529-EFAF-46F8-905B-945EBCC3B6F3}" srcId="{97129192-2698-4FC1-838C-99D54900BC88}" destId="{61E2A00C-366B-4D03-BC78-7F1289736B1B}" srcOrd="5" destOrd="0" parTransId="{6C9FCDAF-A7DC-4EBC-A8A4-902B2832E702}" sibTransId="{C251100A-AF24-4E12-9C2A-D8E344316295}"/>
    <dgm:cxn modelId="{20FA6D1F-D098-4516-ACE6-A8DAFF0A53B9}" type="presOf" srcId="{54D95410-0B53-4B03-A8E4-05B64E084B27}" destId="{6E90FC4F-9EC7-4137-9489-F3052CF7BA72}" srcOrd="0" destOrd="0" presId="urn:microsoft.com/office/officeart/2005/8/layout/radial5"/>
    <dgm:cxn modelId="{59F5CAC7-7373-41A2-B70D-9DF0B0E7E510}" type="presOf" srcId="{EC75AFC3-19F6-4FB6-8D86-557999BCCF96}" destId="{AA9DE0C6-A0F9-4B92-AF8E-F1BF9A6C7D6F}" srcOrd="1" destOrd="0" presId="urn:microsoft.com/office/officeart/2005/8/layout/radial5"/>
    <dgm:cxn modelId="{6A2C5F10-F2BE-4EFA-8223-AD409E6F69FF}" type="presOf" srcId="{77DD8DD6-BFEC-48E7-A600-077395CD238C}" destId="{59A6CE1C-A06D-480D-AB1C-F890DB2FDD1C}" srcOrd="0" destOrd="0" presId="urn:microsoft.com/office/officeart/2005/8/layout/radial5"/>
    <dgm:cxn modelId="{E55F9E67-7FE9-4E45-9EDB-64F4C0CAD19B}" type="presOf" srcId="{EC75AFC3-19F6-4FB6-8D86-557999BCCF96}" destId="{D3BF7AD8-BF0F-44C2-BF2D-40A059CC0999}" srcOrd="0" destOrd="0" presId="urn:microsoft.com/office/officeart/2005/8/layout/radial5"/>
    <dgm:cxn modelId="{B46557EB-7CCA-4E58-B541-C86B864A2518}" type="presOf" srcId="{1A2F9814-DA38-4756-ADD0-703C8EB6904E}" destId="{ED062DBF-D235-47FF-BA2D-6526F1D00A41}" srcOrd="0" destOrd="0" presId="urn:microsoft.com/office/officeart/2005/8/layout/radial5"/>
    <dgm:cxn modelId="{B1CE9849-185F-4DDC-9293-9EB51DFF9AEF}" srcId="{97129192-2698-4FC1-838C-99D54900BC88}" destId="{54D95410-0B53-4B03-A8E4-05B64E084B27}" srcOrd="1" destOrd="0" parTransId="{F3FC30A0-C721-452C-875A-8D8E5592C973}" sibTransId="{D33CDDA0-2A37-4336-AA01-1463C1298ABC}"/>
    <dgm:cxn modelId="{B7D03548-47F2-4D81-9E69-EF0865E22B31}" srcId="{97129192-2698-4FC1-838C-99D54900BC88}" destId="{77DD8DD6-BFEC-48E7-A600-077395CD238C}" srcOrd="3" destOrd="0" parTransId="{1A2F9814-DA38-4756-ADD0-703C8EB6904E}" sibTransId="{AE051278-7174-491E-B55A-D363719290BE}"/>
    <dgm:cxn modelId="{5B82F6B8-9E4F-4FE5-B367-0EC9B8064EB9}" type="presOf" srcId="{97129192-2698-4FC1-838C-99D54900BC88}" destId="{F02D4AC2-4812-4C6F-913E-4B4563066E2B}" srcOrd="0" destOrd="0" presId="urn:microsoft.com/office/officeart/2005/8/layout/radial5"/>
    <dgm:cxn modelId="{6391959A-0BCF-4B3E-B2AD-A6FC8AD05234}" type="presOf" srcId="{F3FC30A0-C721-452C-875A-8D8E5592C973}" destId="{D4B19AD3-1ECC-4DCF-942D-8ABB5A8860FE}" srcOrd="1" destOrd="0" presId="urn:microsoft.com/office/officeart/2005/8/layout/radial5"/>
    <dgm:cxn modelId="{C8C776E2-4D81-4325-ACC2-B43DB5FD618C}" type="presOf" srcId="{4461E7D7-630B-4767-A7D8-843DEF18CD80}" destId="{60E2147E-4309-46BF-80F8-7B8E02C6103C}" srcOrd="0" destOrd="0" presId="urn:microsoft.com/office/officeart/2005/8/layout/radial5"/>
    <dgm:cxn modelId="{DCC77FAE-5B63-4C2F-BA04-2C74846150F1}" type="presOf" srcId="{C9DFDE63-5FEF-42D5-ACD9-FEA78ADE9088}" destId="{428F5DB8-7010-4793-B77C-B20844AC0A11}" srcOrd="0" destOrd="0" presId="urn:microsoft.com/office/officeart/2005/8/layout/radial5"/>
    <dgm:cxn modelId="{8BFE3EC2-0013-478A-87E1-848D29F1E04E}" type="presOf" srcId="{3FF5D92A-83CF-4450-AA99-E7CEE454DBAD}" destId="{00BBD184-B221-4081-A182-A4AA4F7938BA}" srcOrd="0" destOrd="0" presId="urn:microsoft.com/office/officeart/2005/8/layout/radial5"/>
    <dgm:cxn modelId="{7FAD5AD8-AC38-46BD-9014-6EBDE9381541}" srcId="{97129192-2698-4FC1-838C-99D54900BC88}" destId="{3FF5D92A-83CF-4450-AA99-E7CEE454DBAD}" srcOrd="4" destOrd="0" parTransId="{3BB13766-FF55-41CC-91D6-EB7B0FBAE620}" sibTransId="{843BBB28-BDAF-4368-9040-C37519B230B0}"/>
    <dgm:cxn modelId="{0291780C-980B-4BC8-AB2E-658E2D39272E}" type="presOf" srcId="{91CE739A-2FC5-44AA-9741-07F31E9A0D57}" destId="{9F5BA482-3A96-424D-9B7B-75447D773D80}" srcOrd="0" destOrd="0" presId="urn:microsoft.com/office/officeart/2005/8/layout/radial5"/>
    <dgm:cxn modelId="{6AD2AA9B-6064-43C7-91FD-E119B6FBEFC0}" type="presOf" srcId="{B541FBE6-4BE3-4042-9FB4-CFDBF4D62AD4}" destId="{BAA67FDE-1B92-41E5-B965-183E92F0DA07}" srcOrd="0" destOrd="0" presId="urn:microsoft.com/office/officeart/2005/8/layout/radial5"/>
    <dgm:cxn modelId="{6E6EF6DD-5519-446F-A874-3B3511E8FAE3}" srcId="{97129192-2698-4FC1-838C-99D54900BC88}" destId="{D0C6044C-7E7F-42B1-85B1-43D750163367}" srcOrd="7" destOrd="0" parTransId="{C9DFDE63-5FEF-42D5-ACD9-FEA78ADE9088}" sibTransId="{DCE58985-C50C-438F-89BB-927E70641033}"/>
    <dgm:cxn modelId="{541ABFE6-B2DF-4359-9506-D0A8DFC33C3E}" srcId="{97129192-2698-4FC1-838C-99D54900BC88}" destId="{482969A4-C0E1-4BE9-A063-FE7F6877F8A4}" srcOrd="0" destOrd="0" parTransId="{EC75AFC3-19F6-4FB6-8D86-557999BCCF96}" sibTransId="{0104864C-795F-4367-8808-3BFF85950A4F}"/>
    <dgm:cxn modelId="{9B747CD7-BF6C-4CD0-8238-7855CAF08A5D}" type="presOf" srcId="{D0C6044C-7E7F-42B1-85B1-43D750163367}" destId="{20BE8777-CD8C-41A0-ADF5-7D11275992CE}" srcOrd="0" destOrd="0" presId="urn:microsoft.com/office/officeart/2005/8/layout/radial5"/>
    <dgm:cxn modelId="{1BB26587-3FB2-47D3-80FD-1625EC588477}" type="presOf" srcId="{B541FBE6-4BE3-4042-9FB4-CFDBF4D62AD4}" destId="{811F671A-215C-4A14-89DF-8CADF28AC0FA}" srcOrd="1" destOrd="0" presId="urn:microsoft.com/office/officeart/2005/8/layout/radial5"/>
    <dgm:cxn modelId="{D61B9023-62E4-43F8-8D17-3B70BD5588DE}" type="presOf" srcId="{482969A4-C0E1-4BE9-A063-FE7F6877F8A4}" destId="{04859584-5591-4146-8406-8FEF33F0FB50}" srcOrd="0" destOrd="0" presId="urn:microsoft.com/office/officeart/2005/8/layout/radial5"/>
    <dgm:cxn modelId="{BD18C27D-EA9E-4AB7-85DB-E6863F253BFA}" srcId="{97129192-2698-4FC1-838C-99D54900BC88}" destId="{0D0B19EA-F6D7-4EEE-BE38-0298F597E689}" srcOrd="6" destOrd="0" parTransId="{91CE739A-2FC5-44AA-9741-07F31E9A0D57}" sibTransId="{7E13D5D6-7BDE-477E-A095-EAFE3B7B7E76}"/>
    <dgm:cxn modelId="{A4C664C4-AC4F-448E-B328-0415EB216CE8}" type="presOf" srcId="{3BB13766-FF55-41CC-91D6-EB7B0FBAE620}" destId="{0E2B3460-FFD1-4603-B250-36A5DA36D417}" srcOrd="0" destOrd="0" presId="urn:microsoft.com/office/officeart/2005/8/layout/radial5"/>
    <dgm:cxn modelId="{7F4DAD41-593B-4A3C-A767-D6B52DF05E8E}" type="presOf" srcId="{6C9FCDAF-A7DC-4EBC-A8A4-902B2832E702}" destId="{5F0B42CD-01FD-4A88-B219-1F33026A4383}" srcOrd="0" destOrd="0" presId="urn:microsoft.com/office/officeart/2005/8/layout/radial5"/>
    <dgm:cxn modelId="{82391DFC-E21B-42B1-B1D7-331F940C6F5A}" type="presOf" srcId="{E15DFB53-8A45-4F57-BDC0-2114AB30B802}" destId="{89B17ACE-F1C9-4EB2-B9E3-0DA2760CB5B2}" srcOrd="0" destOrd="0" presId="urn:microsoft.com/office/officeart/2005/8/layout/radial5"/>
    <dgm:cxn modelId="{0F6202E0-9FD9-44D2-B2AE-788E00CBC8B0}" type="presOf" srcId="{0D0B19EA-F6D7-4EEE-BE38-0298F597E689}" destId="{68E33588-3600-4DF3-AB85-2E57D4618C9F}" srcOrd="0" destOrd="0" presId="urn:microsoft.com/office/officeart/2005/8/layout/radial5"/>
    <dgm:cxn modelId="{64CEA0F6-E87A-4908-8687-AA1F16AE1EE9}" type="presOf" srcId="{91CE739A-2FC5-44AA-9741-07F31E9A0D57}" destId="{462B736B-C99C-47A8-86AA-764693F002B1}" srcOrd="1" destOrd="0" presId="urn:microsoft.com/office/officeart/2005/8/layout/radial5"/>
    <dgm:cxn modelId="{63B0C056-3D93-4FDE-B307-1B0669CF737C}" type="presOf" srcId="{6C9FCDAF-A7DC-4EBC-A8A4-902B2832E702}" destId="{EBE986F0-D257-45FE-BB43-D1DEBF6D9A15}" srcOrd="1" destOrd="0" presId="urn:microsoft.com/office/officeart/2005/8/layout/radial5"/>
    <dgm:cxn modelId="{9F6C2B62-4A5E-4DF6-8AF0-4B8DA8F74267}" srcId="{97129192-2698-4FC1-838C-99D54900BC88}" destId="{E15DFB53-8A45-4F57-BDC0-2114AB30B802}" srcOrd="2" destOrd="0" parTransId="{B541FBE6-4BE3-4042-9FB4-CFDBF4D62AD4}" sibTransId="{BFD072F9-F1AE-484C-89D7-02AB21C0292E}"/>
    <dgm:cxn modelId="{636696D2-C874-4D14-B68B-F2A2E765AFA6}" type="presOf" srcId="{F3FC30A0-C721-452C-875A-8D8E5592C973}" destId="{54DBB1DF-1B08-4429-BED3-B27C1218E7F9}" srcOrd="0" destOrd="0" presId="urn:microsoft.com/office/officeart/2005/8/layout/radial5"/>
    <dgm:cxn modelId="{E77E9395-25CF-468D-B8EB-27539A5C450B}" type="presParOf" srcId="{60E2147E-4309-46BF-80F8-7B8E02C6103C}" destId="{F02D4AC2-4812-4C6F-913E-4B4563066E2B}" srcOrd="0" destOrd="0" presId="urn:microsoft.com/office/officeart/2005/8/layout/radial5"/>
    <dgm:cxn modelId="{D05A10A6-473C-4E6B-B5AF-F6AABF3BE6CA}" type="presParOf" srcId="{60E2147E-4309-46BF-80F8-7B8E02C6103C}" destId="{D3BF7AD8-BF0F-44C2-BF2D-40A059CC0999}" srcOrd="1" destOrd="0" presId="urn:microsoft.com/office/officeart/2005/8/layout/radial5"/>
    <dgm:cxn modelId="{FC65AA90-F7DE-4978-B525-87A6593327D5}" type="presParOf" srcId="{D3BF7AD8-BF0F-44C2-BF2D-40A059CC0999}" destId="{AA9DE0C6-A0F9-4B92-AF8E-F1BF9A6C7D6F}" srcOrd="0" destOrd="0" presId="urn:microsoft.com/office/officeart/2005/8/layout/radial5"/>
    <dgm:cxn modelId="{D59C2BF2-5E77-400B-B887-22ECD155FBCF}" type="presParOf" srcId="{60E2147E-4309-46BF-80F8-7B8E02C6103C}" destId="{04859584-5591-4146-8406-8FEF33F0FB50}" srcOrd="2" destOrd="0" presId="urn:microsoft.com/office/officeart/2005/8/layout/radial5"/>
    <dgm:cxn modelId="{25D23CAF-89BE-4759-B195-BE40938FF3EC}" type="presParOf" srcId="{60E2147E-4309-46BF-80F8-7B8E02C6103C}" destId="{54DBB1DF-1B08-4429-BED3-B27C1218E7F9}" srcOrd="3" destOrd="0" presId="urn:microsoft.com/office/officeart/2005/8/layout/radial5"/>
    <dgm:cxn modelId="{8D8E8BA7-65E9-4C5A-8C1B-B3A894A9B60E}" type="presParOf" srcId="{54DBB1DF-1B08-4429-BED3-B27C1218E7F9}" destId="{D4B19AD3-1ECC-4DCF-942D-8ABB5A8860FE}" srcOrd="0" destOrd="0" presId="urn:microsoft.com/office/officeart/2005/8/layout/radial5"/>
    <dgm:cxn modelId="{06D71CAC-811B-4F93-B8EC-BBDC46B61626}" type="presParOf" srcId="{60E2147E-4309-46BF-80F8-7B8E02C6103C}" destId="{6E90FC4F-9EC7-4137-9489-F3052CF7BA72}" srcOrd="4" destOrd="0" presId="urn:microsoft.com/office/officeart/2005/8/layout/radial5"/>
    <dgm:cxn modelId="{28FE0B16-768E-480E-B4ED-9227A69AC7E7}" type="presParOf" srcId="{60E2147E-4309-46BF-80F8-7B8E02C6103C}" destId="{BAA67FDE-1B92-41E5-B965-183E92F0DA07}" srcOrd="5" destOrd="0" presId="urn:microsoft.com/office/officeart/2005/8/layout/radial5"/>
    <dgm:cxn modelId="{9F551456-49F7-4B97-9D0C-D998F4274BF8}" type="presParOf" srcId="{BAA67FDE-1B92-41E5-B965-183E92F0DA07}" destId="{811F671A-215C-4A14-89DF-8CADF28AC0FA}" srcOrd="0" destOrd="0" presId="urn:microsoft.com/office/officeart/2005/8/layout/radial5"/>
    <dgm:cxn modelId="{C6DA10DC-561C-40EC-A5F3-05F898E16CB4}" type="presParOf" srcId="{60E2147E-4309-46BF-80F8-7B8E02C6103C}" destId="{89B17ACE-F1C9-4EB2-B9E3-0DA2760CB5B2}" srcOrd="6" destOrd="0" presId="urn:microsoft.com/office/officeart/2005/8/layout/radial5"/>
    <dgm:cxn modelId="{2F7D791D-3C11-4549-8051-86E636495B93}" type="presParOf" srcId="{60E2147E-4309-46BF-80F8-7B8E02C6103C}" destId="{ED062DBF-D235-47FF-BA2D-6526F1D00A41}" srcOrd="7" destOrd="0" presId="urn:microsoft.com/office/officeart/2005/8/layout/radial5"/>
    <dgm:cxn modelId="{5FF09155-501D-4FE3-AC07-D9ED9823B518}" type="presParOf" srcId="{ED062DBF-D235-47FF-BA2D-6526F1D00A41}" destId="{18C839B2-D990-419D-B39B-63D4F8691988}" srcOrd="0" destOrd="0" presId="urn:microsoft.com/office/officeart/2005/8/layout/radial5"/>
    <dgm:cxn modelId="{DD38C26B-BDEE-4D58-AC32-606A3A3B5336}" type="presParOf" srcId="{60E2147E-4309-46BF-80F8-7B8E02C6103C}" destId="{59A6CE1C-A06D-480D-AB1C-F890DB2FDD1C}" srcOrd="8" destOrd="0" presId="urn:microsoft.com/office/officeart/2005/8/layout/radial5"/>
    <dgm:cxn modelId="{0A63FB83-D4EA-4506-A485-5550FEC307A3}" type="presParOf" srcId="{60E2147E-4309-46BF-80F8-7B8E02C6103C}" destId="{0E2B3460-FFD1-4603-B250-36A5DA36D417}" srcOrd="9" destOrd="0" presId="urn:microsoft.com/office/officeart/2005/8/layout/radial5"/>
    <dgm:cxn modelId="{94092DC7-F94A-4068-832C-70CB6423532D}" type="presParOf" srcId="{0E2B3460-FFD1-4603-B250-36A5DA36D417}" destId="{D3D11CBA-DE8D-4D9A-8501-485F20A7B9B8}" srcOrd="0" destOrd="0" presId="urn:microsoft.com/office/officeart/2005/8/layout/radial5"/>
    <dgm:cxn modelId="{B1C43F03-836C-45F0-9998-CEDF7853DD3E}" type="presParOf" srcId="{60E2147E-4309-46BF-80F8-7B8E02C6103C}" destId="{00BBD184-B221-4081-A182-A4AA4F7938BA}" srcOrd="10" destOrd="0" presId="urn:microsoft.com/office/officeart/2005/8/layout/radial5"/>
    <dgm:cxn modelId="{FC724BF7-66D9-4231-8DC6-98C68FA814E2}" type="presParOf" srcId="{60E2147E-4309-46BF-80F8-7B8E02C6103C}" destId="{5F0B42CD-01FD-4A88-B219-1F33026A4383}" srcOrd="11" destOrd="0" presId="urn:microsoft.com/office/officeart/2005/8/layout/radial5"/>
    <dgm:cxn modelId="{DCA53226-54A1-4395-835C-D3ECB0F806CE}" type="presParOf" srcId="{5F0B42CD-01FD-4A88-B219-1F33026A4383}" destId="{EBE986F0-D257-45FE-BB43-D1DEBF6D9A15}" srcOrd="0" destOrd="0" presId="urn:microsoft.com/office/officeart/2005/8/layout/radial5"/>
    <dgm:cxn modelId="{05B00561-9FA0-4D47-98D9-CBEE5A7D402D}" type="presParOf" srcId="{60E2147E-4309-46BF-80F8-7B8E02C6103C}" destId="{DCC1DB52-67F5-431C-9C6A-50348F9F370F}" srcOrd="12" destOrd="0" presId="urn:microsoft.com/office/officeart/2005/8/layout/radial5"/>
    <dgm:cxn modelId="{08C291F7-57C0-4D91-ABDB-149619C8269A}" type="presParOf" srcId="{60E2147E-4309-46BF-80F8-7B8E02C6103C}" destId="{9F5BA482-3A96-424D-9B7B-75447D773D80}" srcOrd="13" destOrd="0" presId="urn:microsoft.com/office/officeart/2005/8/layout/radial5"/>
    <dgm:cxn modelId="{CF61B351-B109-4FE3-B13B-6E5A24536E92}" type="presParOf" srcId="{9F5BA482-3A96-424D-9B7B-75447D773D80}" destId="{462B736B-C99C-47A8-86AA-764693F002B1}" srcOrd="0" destOrd="0" presId="urn:microsoft.com/office/officeart/2005/8/layout/radial5"/>
    <dgm:cxn modelId="{A9EB71BD-9748-4288-8190-6843D355D300}" type="presParOf" srcId="{60E2147E-4309-46BF-80F8-7B8E02C6103C}" destId="{68E33588-3600-4DF3-AB85-2E57D4618C9F}" srcOrd="14" destOrd="0" presId="urn:microsoft.com/office/officeart/2005/8/layout/radial5"/>
    <dgm:cxn modelId="{7ABB4FC6-192A-4439-90D2-1E968C839CDD}" type="presParOf" srcId="{60E2147E-4309-46BF-80F8-7B8E02C6103C}" destId="{428F5DB8-7010-4793-B77C-B20844AC0A11}" srcOrd="15" destOrd="0" presId="urn:microsoft.com/office/officeart/2005/8/layout/radial5"/>
    <dgm:cxn modelId="{BEE09965-B3C2-4650-AA26-9F7AB0DF1A7E}" type="presParOf" srcId="{428F5DB8-7010-4793-B77C-B20844AC0A11}" destId="{2C0471DB-2801-429E-9504-6A996A29729C}" srcOrd="0" destOrd="0" presId="urn:microsoft.com/office/officeart/2005/8/layout/radial5"/>
    <dgm:cxn modelId="{34BA0476-B9BB-4FB7-BD8B-D60387EEB97B}" type="presParOf" srcId="{60E2147E-4309-46BF-80F8-7B8E02C6103C}" destId="{20BE8777-CD8C-41A0-ADF5-7D11275992CE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B0AB59-0186-4FA7-B9D1-B6752E15C41A}" type="doc">
      <dgm:prSet loTypeId="urn:microsoft.com/office/officeart/2005/8/layout/default" loCatId="list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pPr rtl="1"/>
          <a:endParaRPr lang="he-IL"/>
        </a:p>
      </dgm:t>
    </dgm:pt>
    <dgm:pt modelId="{F6D2CF3B-437F-4A63-AF1B-6E994E0C6460}">
      <dgm:prSet phldrT="[טקסט]"/>
      <dgm:spPr/>
      <dgm:t>
        <a:bodyPr/>
        <a:lstStyle/>
        <a:p>
          <a:pPr rtl="1"/>
          <a:r>
            <a:rPr lang="he-IL" dirty="0" smtClean="0"/>
            <a:t>כותרת השאלה</a:t>
          </a:r>
          <a:endParaRPr lang="he-IL" dirty="0"/>
        </a:p>
      </dgm:t>
      <dgm:extLst>
        <a:ext uri="{E40237B7-FDA0-4F09-8148-C483321AD2D9}">
          <dgm14:cNvPr xmlns:dgm14="http://schemas.microsoft.com/office/drawing/2010/diagram" id="0" name="" title="כותרת השאלה"/>
        </a:ext>
      </dgm:extLst>
    </dgm:pt>
    <dgm:pt modelId="{1043E3C9-AAF7-42BD-A946-1A5680000797}" type="parTrans" cxnId="{98416614-14FB-4CE1-BA3E-5DCE5A3ED152}">
      <dgm:prSet/>
      <dgm:spPr/>
      <dgm:t>
        <a:bodyPr/>
        <a:lstStyle/>
        <a:p>
          <a:pPr rtl="1"/>
          <a:endParaRPr lang="he-IL"/>
        </a:p>
      </dgm:t>
    </dgm:pt>
    <dgm:pt modelId="{2A2B92EF-7150-4E43-8062-1A6081AC0E8A}" type="sibTrans" cxnId="{98416614-14FB-4CE1-BA3E-5DCE5A3ED152}">
      <dgm:prSet/>
      <dgm:spPr/>
      <dgm:t>
        <a:bodyPr/>
        <a:lstStyle/>
        <a:p>
          <a:pPr rtl="1"/>
          <a:endParaRPr lang="he-IL"/>
        </a:p>
      </dgm:t>
    </dgm:pt>
    <dgm:pt modelId="{CA2FA2FF-57EA-4F1F-8FAF-37740F6FCD2B}">
      <dgm:prSet phldrT="[טקסט]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dirty="0" smtClean="0"/>
            <a:t>הסבר על השאלה</a:t>
          </a:r>
          <a:endParaRPr lang="he-IL" dirty="0"/>
        </a:p>
      </dgm:t>
      <dgm:extLst>
        <a:ext uri="{E40237B7-FDA0-4F09-8148-C483321AD2D9}">
          <dgm14:cNvPr xmlns:dgm14="http://schemas.microsoft.com/office/drawing/2010/diagram" id="0" name="" title="הסבר על השאלה"/>
        </a:ext>
      </dgm:extLst>
    </dgm:pt>
    <dgm:pt modelId="{130D13B8-DD10-4E65-BE90-8E29517688F1}" type="parTrans" cxnId="{B3A05DA6-4F2B-47B2-9ABC-8EBF89C32883}">
      <dgm:prSet/>
      <dgm:spPr/>
      <dgm:t>
        <a:bodyPr/>
        <a:lstStyle/>
        <a:p>
          <a:pPr rtl="1"/>
          <a:endParaRPr lang="he-IL"/>
        </a:p>
      </dgm:t>
    </dgm:pt>
    <dgm:pt modelId="{F1F35E63-FA87-4BE3-9439-670A2F42495C}" type="sibTrans" cxnId="{B3A05DA6-4F2B-47B2-9ABC-8EBF89C32883}">
      <dgm:prSet/>
      <dgm:spPr/>
      <dgm:t>
        <a:bodyPr/>
        <a:lstStyle/>
        <a:p>
          <a:pPr rtl="1"/>
          <a:endParaRPr lang="he-IL"/>
        </a:p>
      </dgm:t>
    </dgm:pt>
    <dgm:pt modelId="{5FF4F9AF-BD6A-4313-B4DC-14920DF812F6}">
      <dgm:prSet phldrT="[טקסט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he-IL" dirty="0" smtClean="0"/>
            <a:t>הוראות לפעולה</a:t>
          </a:r>
          <a:endParaRPr lang="he-IL" dirty="0"/>
        </a:p>
      </dgm:t>
      <dgm:extLst>
        <a:ext uri="{E40237B7-FDA0-4F09-8148-C483321AD2D9}">
          <dgm14:cNvPr xmlns:dgm14="http://schemas.microsoft.com/office/drawing/2010/diagram" id="0" name="" title="הוראות לפעולה"/>
        </a:ext>
      </dgm:extLst>
    </dgm:pt>
    <dgm:pt modelId="{E94E7EAC-2C6E-4B02-B073-13A8F7FD2E48}" type="parTrans" cxnId="{DB5EB1D3-35C1-4A1F-A4A2-45722E0CBD82}">
      <dgm:prSet/>
      <dgm:spPr/>
      <dgm:t>
        <a:bodyPr/>
        <a:lstStyle/>
        <a:p>
          <a:pPr rtl="1"/>
          <a:endParaRPr lang="he-IL"/>
        </a:p>
      </dgm:t>
    </dgm:pt>
    <dgm:pt modelId="{76511C74-F3FC-4F5E-9FF1-7BCC704BA1AC}" type="sibTrans" cxnId="{DB5EB1D3-35C1-4A1F-A4A2-45722E0CBD82}">
      <dgm:prSet/>
      <dgm:spPr/>
      <dgm:t>
        <a:bodyPr/>
        <a:lstStyle/>
        <a:p>
          <a:pPr rtl="1"/>
          <a:endParaRPr lang="he-IL"/>
        </a:p>
      </dgm:t>
    </dgm:pt>
    <dgm:pt modelId="{417BE9FE-D641-458B-9023-FA3F57A5C88A}">
      <dgm:prSet phldrT="[טקסט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he-IL" dirty="0" smtClean="0"/>
            <a:t>מידע חזותי</a:t>
          </a:r>
          <a:endParaRPr lang="he-IL" dirty="0"/>
        </a:p>
      </dgm:t>
      <dgm:extLst>
        <a:ext uri="{E40237B7-FDA0-4F09-8148-C483321AD2D9}">
          <dgm14:cNvPr xmlns:dgm14="http://schemas.microsoft.com/office/drawing/2010/diagram" id="0" name="" title="מידע חזותי"/>
        </a:ext>
      </dgm:extLst>
    </dgm:pt>
    <dgm:pt modelId="{33B8EF34-2049-48A1-8745-0487B890591E}" type="parTrans" cxnId="{4DC23231-312A-4AAD-803D-E051E4C7C4F3}">
      <dgm:prSet/>
      <dgm:spPr/>
      <dgm:t>
        <a:bodyPr/>
        <a:lstStyle/>
        <a:p>
          <a:pPr rtl="1"/>
          <a:endParaRPr lang="he-IL"/>
        </a:p>
      </dgm:t>
    </dgm:pt>
    <dgm:pt modelId="{237D5F26-E2BD-4BF2-9501-7E3E37DAD777}" type="sibTrans" cxnId="{4DC23231-312A-4AAD-803D-E051E4C7C4F3}">
      <dgm:prSet/>
      <dgm:spPr/>
      <dgm:t>
        <a:bodyPr/>
        <a:lstStyle/>
        <a:p>
          <a:pPr rtl="1"/>
          <a:endParaRPr lang="he-IL"/>
        </a:p>
      </dgm:t>
    </dgm:pt>
    <dgm:pt modelId="{EC9FA05F-F392-4FCE-A1A6-12BDECD340DF}">
      <dgm:prSet phldrT="[טקסט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he-IL" dirty="0" smtClean="0"/>
            <a:t>מקום לכתיבת התשובה</a:t>
          </a:r>
          <a:endParaRPr lang="he-IL" dirty="0"/>
        </a:p>
      </dgm:t>
      <dgm:extLst>
        <a:ext uri="{E40237B7-FDA0-4F09-8148-C483321AD2D9}">
          <dgm14:cNvPr xmlns:dgm14="http://schemas.microsoft.com/office/drawing/2010/diagram" id="0" name="" title="מקום לכתיבת התשובה"/>
        </a:ext>
      </dgm:extLst>
    </dgm:pt>
    <dgm:pt modelId="{2943187A-AA4D-4DC5-8A1F-50F6FBAF757B}" type="parTrans" cxnId="{036BD806-E51C-4955-9B91-45896F99A7DF}">
      <dgm:prSet/>
      <dgm:spPr/>
      <dgm:t>
        <a:bodyPr/>
        <a:lstStyle/>
        <a:p>
          <a:pPr rtl="1"/>
          <a:endParaRPr lang="he-IL"/>
        </a:p>
      </dgm:t>
    </dgm:pt>
    <dgm:pt modelId="{714EEDD2-BFA8-4758-BD5D-739BE2DED9A9}" type="sibTrans" cxnId="{036BD806-E51C-4955-9B91-45896F99A7DF}">
      <dgm:prSet/>
      <dgm:spPr/>
      <dgm:t>
        <a:bodyPr/>
        <a:lstStyle/>
        <a:p>
          <a:pPr rtl="1"/>
          <a:endParaRPr lang="he-IL"/>
        </a:p>
      </dgm:t>
    </dgm:pt>
    <dgm:pt modelId="{BDE1DB38-4E67-422A-AAC3-A0A1541EE2F7}">
      <dgm:prSet phldrT="[טקסט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he-IL" dirty="0" smtClean="0"/>
            <a:t>מידע בטקסט</a:t>
          </a:r>
          <a:endParaRPr lang="he-IL" dirty="0"/>
        </a:p>
      </dgm:t>
      <dgm:extLst>
        <a:ext uri="{E40237B7-FDA0-4F09-8148-C483321AD2D9}">
          <dgm14:cNvPr xmlns:dgm14="http://schemas.microsoft.com/office/drawing/2010/diagram" id="0" name="" title="מידע בטקסט"/>
        </a:ext>
      </dgm:extLst>
    </dgm:pt>
    <dgm:pt modelId="{97C4DF53-DAEA-4D88-8C72-7EFC648C8913}" type="parTrans" cxnId="{CC1EBFAF-56BD-475A-AEE7-CBE865C1A2EA}">
      <dgm:prSet/>
      <dgm:spPr/>
      <dgm:t>
        <a:bodyPr/>
        <a:lstStyle/>
        <a:p>
          <a:pPr rtl="1"/>
          <a:endParaRPr lang="he-IL"/>
        </a:p>
      </dgm:t>
    </dgm:pt>
    <dgm:pt modelId="{DD879185-3AF5-4CFE-B340-37C17A9C3FB1}" type="sibTrans" cxnId="{CC1EBFAF-56BD-475A-AEE7-CBE865C1A2EA}">
      <dgm:prSet/>
      <dgm:spPr/>
      <dgm:t>
        <a:bodyPr/>
        <a:lstStyle/>
        <a:p>
          <a:pPr rtl="1"/>
          <a:endParaRPr lang="he-IL"/>
        </a:p>
      </dgm:t>
    </dgm:pt>
    <dgm:pt modelId="{D6E41892-415B-43BC-B6C7-0EEE54A2C814}">
      <dgm:prSet phldrT="[טקסט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he-IL" dirty="0" smtClean="0"/>
            <a:t>קישורים נוספים</a:t>
          </a:r>
          <a:endParaRPr lang="he-IL" dirty="0"/>
        </a:p>
      </dgm:t>
      <dgm:extLst>
        <a:ext uri="{E40237B7-FDA0-4F09-8148-C483321AD2D9}">
          <dgm14:cNvPr xmlns:dgm14="http://schemas.microsoft.com/office/drawing/2010/diagram" id="0" name="" title="קישורים נוספים"/>
        </a:ext>
      </dgm:extLst>
    </dgm:pt>
    <dgm:pt modelId="{299A09F8-CFF2-4D19-9897-BC65DBE50F48}" type="parTrans" cxnId="{78F9E14A-E0A6-4055-AACB-25B79B69E048}">
      <dgm:prSet/>
      <dgm:spPr/>
      <dgm:t>
        <a:bodyPr/>
        <a:lstStyle/>
        <a:p>
          <a:pPr rtl="1"/>
          <a:endParaRPr lang="he-IL"/>
        </a:p>
      </dgm:t>
    </dgm:pt>
    <dgm:pt modelId="{B901FEDE-968A-41FF-AF69-C6DF1CCC2B11}" type="sibTrans" cxnId="{78F9E14A-E0A6-4055-AACB-25B79B69E048}">
      <dgm:prSet/>
      <dgm:spPr/>
      <dgm:t>
        <a:bodyPr/>
        <a:lstStyle/>
        <a:p>
          <a:pPr rtl="1"/>
          <a:endParaRPr lang="he-IL"/>
        </a:p>
      </dgm:t>
    </dgm:pt>
    <dgm:pt modelId="{82EDFD90-BE98-4F4F-BE22-130C49072FC3}">
      <dgm:prSet phldrT="[טקסט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he-IL" dirty="0" smtClean="0"/>
            <a:t>סרגל ניווט</a:t>
          </a:r>
          <a:endParaRPr lang="he-IL" dirty="0"/>
        </a:p>
      </dgm:t>
      <dgm:extLst>
        <a:ext uri="{E40237B7-FDA0-4F09-8148-C483321AD2D9}">
          <dgm14:cNvPr xmlns:dgm14="http://schemas.microsoft.com/office/drawing/2010/diagram" id="0" name="" title="סרגל ניווט"/>
        </a:ext>
      </dgm:extLst>
    </dgm:pt>
    <dgm:pt modelId="{DA722800-E327-43ED-BC0D-FD40E1590A7A}" type="parTrans" cxnId="{83ECC3B2-D1D6-42E7-BA95-A437D29C96FF}">
      <dgm:prSet/>
      <dgm:spPr/>
      <dgm:t>
        <a:bodyPr/>
        <a:lstStyle/>
        <a:p>
          <a:pPr rtl="1"/>
          <a:endParaRPr lang="he-IL"/>
        </a:p>
      </dgm:t>
    </dgm:pt>
    <dgm:pt modelId="{EA43898E-D193-4EED-9913-78E4A776C238}" type="sibTrans" cxnId="{83ECC3B2-D1D6-42E7-BA95-A437D29C96FF}">
      <dgm:prSet/>
      <dgm:spPr/>
      <dgm:t>
        <a:bodyPr/>
        <a:lstStyle/>
        <a:p>
          <a:pPr rtl="1"/>
          <a:endParaRPr lang="he-IL"/>
        </a:p>
      </dgm:t>
    </dgm:pt>
    <dgm:pt modelId="{CE207BD8-ED51-4800-A67E-8B0A40FD8519}" type="pres">
      <dgm:prSet presAssocID="{A6B0AB59-0186-4FA7-B9D1-B6752E15C41A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B69970F7-2E99-4814-BC70-27FC71834CCD}" type="pres">
      <dgm:prSet presAssocID="{F6D2CF3B-437F-4A63-AF1B-6E994E0C646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93FB7ED-2DFD-4992-99E2-ECFD2EA9F1EE}" type="pres">
      <dgm:prSet presAssocID="{2A2B92EF-7150-4E43-8062-1A6081AC0E8A}" presName="sibTrans" presStyleCnt="0"/>
      <dgm:spPr/>
    </dgm:pt>
    <dgm:pt modelId="{4A477EA5-391D-4C97-A820-CDC437E8FBB9}" type="pres">
      <dgm:prSet presAssocID="{CA2FA2FF-57EA-4F1F-8FAF-37740F6FCD2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ED6408C-724E-4F73-A533-63CD6BB4FF72}" type="pres">
      <dgm:prSet presAssocID="{F1F35E63-FA87-4BE3-9439-670A2F42495C}" presName="sibTrans" presStyleCnt="0"/>
      <dgm:spPr/>
    </dgm:pt>
    <dgm:pt modelId="{A62A3533-CA17-4C32-B15A-35211176A427}" type="pres">
      <dgm:prSet presAssocID="{5FF4F9AF-BD6A-4313-B4DC-14920DF812F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1BDB7BC-2DF9-4D5E-A5EE-BA1DB54E2768}" type="pres">
      <dgm:prSet presAssocID="{76511C74-F3FC-4F5E-9FF1-7BCC704BA1AC}" presName="sibTrans" presStyleCnt="0"/>
      <dgm:spPr/>
    </dgm:pt>
    <dgm:pt modelId="{781BA3C7-FF32-449F-BF2E-A2D9EE12AA05}" type="pres">
      <dgm:prSet presAssocID="{BDE1DB38-4E67-422A-AAC3-A0A1541EE2F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6446A95-1C3A-45A4-BF1A-703A35B83ADD}" type="pres">
      <dgm:prSet presAssocID="{DD879185-3AF5-4CFE-B340-37C17A9C3FB1}" presName="sibTrans" presStyleCnt="0"/>
      <dgm:spPr/>
    </dgm:pt>
    <dgm:pt modelId="{1CE7F3DD-F840-44CD-8409-57EA8C7273D8}" type="pres">
      <dgm:prSet presAssocID="{417BE9FE-D641-458B-9023-FA3F57A5C88A}" presName="node" presStyleLbl="node1" presStyleIdx="4" presStyleCnt="8" custLinFactNeighborX="373" custLinFactNeighborY="-293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B4E2AB4-06BE-445A-87A9-236630F1C7BE}" type="pres">
      <dgm:prSet presAssocID="{237D5F26-E2BD-4BF2-9501-7E3E37DAD777}" presName="sibTrans" presStyleCnt="0"/>
      <dgm:spPr/>
    </dgm:pt>
    <dgm:pt modelId="{3085554A-588D-4B7B-915B-48BE57B691A3}" type="pres">
      <dgm:prSet presAssocID="{EC9FA05F-F392-4FCE-A1A6-12BDECD340DF}" presName="node" presStyleLbl="node1" presStyleIdx="5" presStyleCnt="8" custLinFactNeighborX="3765" custLinFactNeighborY="-29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3539A41-361A-4424-B427-ABAF0E0D6B7F}" type="pres">
      <dgm:prSet presAssocID="{714EEDD2-BFA8-4758-BD5D-739BE2DED9A9}" presName="sibTrans" presStyleCnt="0"/>
      <dgm:spPr/>
    </dgm:pt>
    <dgm:pt modelId="{4B233A66-8008-41E5-9636-C97E8940089C}" type="pres">
      <dgm:prSet presAssocID="{D6E41892-415B-43BC-B6C7-0EEE54A2C814}" presName="node" presStyleLbl="node1" presStyleIdx="6" presStyleCnt="8" custLinFactNeighborX="3765" custLinFactNeighborY="-29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8E312B7-1C44-45CD-ABC3-B8051A6AB7A9}" type="pres">
      <dgm:prSet presAssocID="{B901FEDE-968A-41FF-AF69-C6DF1CCC2B11}" presName="sibTrans" presStyleCnt="0"/>
      <dgm:spPr/>
    </dgm:pt>
    <dgm:pt modelId="{F351D6C6-5FBF-418A-9A50-F980F6844396}" type="pres">
      <dgm:prSet presAssocID="{82EDFD90-BE98-4F4F-BE22-130C49072FC3}" presName="node" presStyleLbl="node1" presStyleIdx="7" presStyleCnt="8" custLinFactNeighborX="3765" custLinFactNeighborY="-29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C1EBFAF-56BD-475A-AEE7-CBE865C1A2EA}" srcId="{A6B0AB59-0186-4FA7-B9D1-B6752E15C41A}" destId="{BDE1DB38-4E67-422A-AAC3-A0A1541EE2F7}" srcOrd="3" destOrd="0" parTransId="{97C4DF53-DAEA-4D88-8C72-7EFC648C8913}" sibTransId="{DD879185-3AF5-4CFE-B340-37C17A9C3FB1}"/>
    <dgm:cxn modelId="{FABF5BD9-1F47-4FB2-8461-A56691F633E4}" type="presOf" srcId="{5FF4F9AF-BD6A-4313-B4DC-14920DF812F6}" destId="{A62A3533-CA17-4C32-B15A-35211176A427}" srcOrd="0" destOrd="0" presId="urn:microsoft.com/office/officeart/2005/8/layout/default"/>
    <dgm:cxn modelId="{78F9E14A-E0A6-4055-AACB-25B79B69E048}" srcId="{A6B0AB59-0186-4FA7-B9D1-B6752E15C41A}" destId="{D6E41892-415B-43BC-B6C7-0EEE54A2C814}" srcOrd="6" destOrd="0" parTransId="{299A09F8-CFF2-4D19-9897-BC65DBE50F48}" sibTransId="{B901FEDE-968A-41FF-AF69-C6DF1CCC2B11}"/>
    <dgm:cxn modelId="{5B84539B-C998-412A-8A1E-2C631BF224FF}" type="presOf" srcId="{82EDFD90-BE98-4F4F-BE22-130C49072FC3}" destId="{F351D6C6-5FBF-418A-9A50-F980F6844396}" srcOrd="0" destOrd="0" presId="urn:microsoft.com/office/officeart/2005/8/layout/default"/>
    <dgm:cxn modelId="{B3A05DA6-4F2B-47B2-9ABC-8EBF89C32883}" srcId="{A6B0AB59-0186-4FA7-B9D1-B6752E15C41A}" destId="{CA2FA2FF-57EA-4F1F-8FAF-37740F6FCD2B}" srcOrd="1" destOrd="0" parTransId="{130D13B8-DD10-4E65-BE90-8E29517688F1}" sibTransId="{F1F35E63-FA87-4BE3-9439-670A2F42495C}"/>
    <dgm:cxn modelId="{7B56491A-C9BD-4A73-A829-FE400193C726}" type="presOf" srcId="{EC9FA05F-F392-4FCE-A1A6-12BDECD340DF}" destId="{3085554A-588D-4B7B-915B-48BE57B691A3}" srcOrd="0" destOrd="0" presId="urn:microsoft.com/office/officeart/2005/8/layout/default"/>
    <dgm:cxn modelId="{7929180A-5B91-4FF3-A09D-62DB9BAFFE4D}" type="presOf" srcId="{A6B0AB59-0186-4FA7-B9D1-B6752E15C41A}" destId="{CE207BD8-ED51-4800-A67E-8B0A40FD8519}" srcOrd="0" destOrd="0" presId="urn:microsoft.com/office/officeart/2005/8/layout/default"/>
    <dgm:cxn modelId="{036BD806-E51C-4955-9B91-45896F99A7DF}" srcId="{A6B0AB59-0186-4FA7-B9D1-B6752E15C41A}" destId="{EC9FA05F-F392-4FCE-A1A6-12BDECD340DF}" srcOrd="5" destOrd="0" parTransId="{2943187A-AA4D-4DC5-8A1F-50F6FBAF757B}" sibTransId="{714EEDD2-BFA8-4758-BD5D-739BE2DED9A9}"/>
    <dgm:cxn modelId="{98416614-14FB-4CE1-BA3E-5DCE5A3ED152}" srcId="{A6B0AB59-0186-4FA7-B9D1-B6752E15C41A}" destId="{F6D2CF3B-437F-4A63-AF1B-6E994E0C6460}" srcOrd="0" destOrd="0" parTransId="{1043E3C9-AAF7-42BD-A946-1A5680000797}" sibTransId="{2A2B92EF-7150-4E43-8062-1A6081AC0E8A}"/>
    <dgm:cxn modelId="{4DC23231-312A-4AAD-803D-E051E4C7C4F3}" srcId="{A6B0AB59-0186-4FA7-B9D1-B6752E15C41A}" destId="{417BE9FE-D641-458B-9023-FA3F57A5C88A}" srcOrd="4" destOrd="0" parTransId="{33B8EF34-2049-48A1-8745-0487B890591E}" sibTransId="{237D5F26-E2BD-4BF2-9501-7E3E37DAD777}"/>
    <dgm:cxn modelId="{2F1E66BA-1D40-4855-B6D9-0067CEC31663}" type="presOf" srcId="{BDE1DB38-4E67-422A-AAC3-A0A1541EE2F7}" destId="{781BA3C7-FF32-449F-BF2E-A2D9EE12AA05}" srcOrd="0" destOrd="0" presId="urn:microsoft.com/office/officeart/2005/8/layout/default"/>
    <dgm:cxn modelId="{83ECC3B2-D1D6-42E7-BA95-A437D29C96FF}" srcId="{A6B0AB59-0186-4FA7-B9D1-B6752E15C41A}" destId="{82EDFD90-BE98-4F4F-BE22-130C49072FC3}" srcOrd="7" destOrd="0" parTransId="{DA722800-E327-43ED-BC0D-FD40E1590A7A}" sibTransId="{EA43898E-D193-4EED-9913-78E4A776C238}"/>
    <dgm:cxn modelId="{9757B789-C3AB-4CE5-988C-0BCD58A11710}" type="presOf" srcId="{417BE9FE-D641-458B-9023-FA3F57A5C88A}" destId="{1CE7F3DD-F840-44CD-8409-57EA8C7273D8}" srcOrd="0" destOrd="0" presId="urn:microsoft.com/office/officeart/2005/8/layout/default"/>
    <dgm:cxn modelId="{DB5EB1D3-35C1-4A1F-A4A2-45722E0CBD82}" srcId="{A6B0AB59-0186-4FA7-B9D1-B6752E15C41A}" destId="{5FF4F9AF-BD6A-4313-B4DC-14920DF812F6}" srcOrd="2" destOrd="0" parTransId="{E94E7EAC-2C6E-4B02-B073-13A8F7FD2E48}" sibTransId="{76511C74-F3FC-4F5E-9FF1-7BCC704BA1AC}"/>
    <dgm:cxn modelId="{B3069293-0D34-42A8-BE22-AB0A027FA08F}" type="presOf" srcId="{D6E41892-415B-43BC-B6C7-0EEE54A2C814}" destId="{4B233A66-8008-41E5-9636-C97E8940089C}" srcOrd="0" destOrd="0" presId="urn:microsoft.com/office/officeart/2005/8/layout/default"/>
    <dgm:cxn modelId="{BB8A48B5-B860-4D19-A90C-5446D6435B25}" type="presOf" srcId="{CA2FA2FF-57EA-4F1F-8FAF-37740F6FCD2B}" destId="{4A477EA5-391D-4C97-A820-CDC437E8FBB9}" srcOrd="0" destOrd="0" presId="urn:microsoft.com/office/officeart/2005/8/layout/default"/>
    <dgm:cxn modelId="{864EC9D6-ED99-408B-BF40-00C44C224677}" type="presOf" srcId="{F6D2CF3B-437F-4A63-AF1B-6E994E0C6460}" destId="{B69970F7-2E99-4814-BC70-27FC71834CCD}" srcOrd="0" destOrd="0" presId="urn:microsoft.com/office/officeart/2005/8/layout/default"/>
    <dgm:cxn modelId="{F2C81D04-9773-427F-8A1A-28C67F3D06A3}" type="presParOf" srcId="{CE207BD8-ED51-4800-A67E-8B0A40FD8519}" destId="{B69970F7-2E99-4814-BC70-27FC71834CCD}" srcOrd="0" destOrd="0" presId="urn:microsoft.com/office/officeart/2005/8/layout/default"/>
    <dgm:cxn modelId="{1813B163-5B3B-4B14-B67A-794C01EE3A70}" type="presParOf" srcId="{CE207BD8-ED51-4800-A67E-8B0A40FD8519}" destId="{293FB7ED-2DFD-4992-99E2-ECFD2EA9F1EE}" srcOrd="1" destOrd="0" presId="urn:microsoft.com/office/officeart/2005/8/layout/default"/>
    <dgm:cxn modelId="{3D27A8B8-6759-4DFD-8244-B3C781BA301F}" type="presParOf" srcId="{CE207BD8-ED51-4800-A67E-8B0A40FD8519}" destId="{4A477EA5-391D-4C97-A820-CDC437E8FBB9}" srcOrd="2" destOrd="0" presId="urn:microsoft.com/office/officeart/2005/8/layout/default"/>
    <dgm:cxn modelId="{A88877EC-3E36-403C-9A8F-040389D6D7CE}" type="presParOf" srcId="{CE207BD8-ED51-4800-A67E-8B0A40FD8519}" destId="{6ED6408C-724E-4F73-A533-63CD6BB4FF72}" srcOrd="3" destOrd="0" presId="urn:microsoft.com/office/officeart/2005/8/layout/default"/>
    <dgm:cxn modelId="{35B497F1-F26F-4F98-ABD1-029B53813060}" type="presParOf" srcId="{CE207BD8-ED51-4800-A67E-8B0A40FD8519}" destId="{A62A3533-CA17-4C32-B15A-35211176A427}" srcOrd="4" destOrd="0" presId="urn:microsoft.com/office/officeart/2005/8/layout/default"/>
    <dgm:cxn modelId="{3AABBE1F-4F5D-4781-B298-36DEAB3BBFF5}" type="presParOf" srcId="{CE207BD8-ED51-4800-A67E-8B0A40FD8519}" destId="{31BDB7BC-2DF9-4D5E-A5EE-BA1DB54E2768}" srcOrd="5" destOrd="0" presId="urn:microsoft.com/office/officeart/2005/8/layout/default"/>
    <dgm:cxn modelId="{DB4A7FF3-0516-4BF2-89CF-F2B881788134}" type="presParOf" srcId="{CE207BD8-ED51-4800-A67E-8B0A40FD8519}" destId="{781BA3C7-FF32-449F-BF2E-A2D9EE12AA05}" srcOrd="6" destOrd="0" presId="urn:microsoft.com/office/officeart/2005/8/layout/default"/>
    <dgm:cxn modelId="{8BE91564-62E9-433B-A4B9-C68D79540B7D}" type="presParOf" srcId="{CE207BD8-ED51-4800-A67E-8B0A40FD8519}" destId="{36446A95-1C3A-45A4-BF1A-703A35B83ADD}" srcOrd="7" destOrd="0" presId="urn:microsoft.com/office/officeart/2005/8/layout/default"/>
    <dgm:cxn modelId="{554C34A5-150B-4781-8673-267854468A8D}" type="presParOf" srcId="{CE207BD8-ED51-4800-A67E-8B0A40FD8519}" destId="{1CE7F3DD-F840-44CD-8409-57EA8C7273D8}" srcOrd="8" destOrd="0" presId="urn:microsoft.com/office/officeart/2005/8/layout/default"/>
    <dgm:cxn modelId="{87E418E4-E337-4E99-848B-42B0A0B81F08}" type="presParOf" srcId="{CE207BD8-ED51-4800-A67E-8B0A40FD8519}" destId="{5B4E2AB4-06BE-445A-87A9-236630F1C7BE}" srcOrd="9" destOrd="0" presId="urn:microsoft.com/office/officeart/2005/8/layout/default"/>
    <dgm:cxn modelId="{334E59FD-8F90-40E1-ABCB-99F495D2404F}" type="presParOf" srcId="{CE207BD8-ED51-4800-A67E-8B0A40FD8519}" destId="{3085554A-588D-4B7B-915B-48BE57B691A3}" srcOrd="10" destOrd="0" presId="urn:microsoft.com/office/officeart/2005/8/layout/default"/>
    <dgm:cxn modelId="{BCC6584A-4A3B-4621-A928-5A1DDA227005}" type="presParOf" srcId="{CE207BD8-ED51-4800-A67E-8B0A40FD8519}" destId="{43539A41-361A-4424-B427-ABAF0E0D6B7F}" srcOrd="11" destOrd="0" presId="urn:microsoft.com/office/officeart/2005/8/layout/default"/>
    <dgm:cxn modelId="{043675A2-B771-45B2-8A2C-69DE199B1918}" type="presParOf" srcId="{CE207BD8-ED51-4800-A67E-8B0A40FD8519}" destId="{4B233A66-8008-41E5-9636-C97E8940089C}" srcOrd="12" destOrd="0" presId="urn:microsoft.com/office/officeart/2005/8/layout/default"/>
    <dgm:cxn modelId="{7D72F840-DF92-4812-8539-D2E898269938}" type="presParOf" srcId="{CE207BD8-ED51-4800-A67E-8B0A40FD8519}" destId="{E8E312B7-1C44-45CD-ABC3-B8051A6AB7A9}" srcOrd="13" destOrd="0" presId="urn:microsoft.com/office/officeart/2005/8/layout/default"/>
    <dgm:cxn modelId="{77B65B5D-BE3F-4596-AB56-5958712D2350}" type="presParOf" srcId="{CE207BD8-ED51-4800-A67E-8B0A40FD8519}" destId="{F351D6C6-5FBF-418A-9A50-F980F684439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4AC2-4812-4C6F-913E-4B4563066E2B}">
      <dsp:nvSpPr>
        <dsp:cNvPr id="0" name=""/>
        <dsp:cNvSpPr/>
      </dsp:nvSpPr>
      <dsp:spPr>
        <a:xfrm>
          <a:off x="3134668" y="2234568"/>
          <a:ext cx="1507526" cy="15075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100" b="1" kern="1200" dirty="0" smtClean="0"/>
            <a:t>קשיים</a:t>
          </a:r>
          <a:endParaRPr lang="he-IL" sz="3100" b="1" kern="1200" dirty="0"/>
        </a:p>
      </dsp:txBody>
      <dsp:txXfrm>
        <a:off x="3355440" y="2455340"/>
        <a:ext cx="1065982" cy="1065982"/>
      </dsp:txXfrm>
    </dsp:sp>
    <dsp:sp modelId="{D3BF7AD8-BF0F-44C2-BF2D-40A059CC0999}">
      <dsp:nvSpPr>
        <dsp:cNvPr id="0" name=""/>
        <dsp:cNvSpPr/>
      </dsp:nvSpPr>
      <dsp:spPr>
        <a:xfrm rot="16200000">
          <a:off x="3656746" y="1554261"/>
          <a:ext cx="463370" cy="512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b="1" kern="1200"/>
        </a:p>
      </dsp:txBody>
      <dsp:txXfrm>
        <a:off x="3726252" y="1726279"/>
        <a:ext cx="324359" cy="307535"/>
      </dsp:txXfrm>
    </dsp:sp>
    <dsp:sp modelId="{04859584-5591-4146-8406-8FEF33F0FB50}">
      <dsp:nvSpPr>
        <dsp:cNvPr id="0" name=""/>
        <dsp:cNvSpPr/>
      </dsp:nvSpPr>
      <dsp:spPr>
        <a:xfrm>
          <a:off x="3210044" y="3510"/>
          <a:ext cx="1356774" cy="13567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/>
            <a:t>התמצאות מרחבית</a:t>
          </a:r>
          <a:endParaRPr lang="he-IL" sz="1300" b="1" kern="1200" dirty="0"/>
        </a:p>
      </dsp:txBody>
      <dsp:txXfrm>
        <a:off x="3408739" y="202205"/>
        <a:ext cx="959384" cy="959384"/>
      </dsp:txXfrm>
    </dsp:sp>
    <dsp:sp modelId="{54DBB1DF-1B08-4429-BED3-B27C1218E7F9}">
      <dsp:nvSpPr>
        <dsp:cNvPr id="0" name=""/>
        <dsp:cNvSpPr/>
      </dsp:nvSpPr>
      <dsp:spPr>
        <a:xfrm rot="18930416">
          <a:off x="4493840" y="1919501"/>
          <a:ext cx="443298" cy="512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b="1" kern="1200"/>
        </a:p>
      </dsp:txBody>
      <dsp:txXfrm>
        <a:off x="4512902" y="2068614"/>
        <a:ext cx="310309" cy="307535"/>
      </dsp:txXfrm>
    </dsp:sp>
    <dsp:sp modelId="{6E90FC4F-9EC7-4137-9489-F3052CF7BA72}">
      <dsp:nvSpPr>
        <dsp:cNvPr id="0" name=""/>
        <dsp:cNvSpPr/>
      </dsp:nvSpPr>
      <dsp:spPr>
        <a:xfrm>
          <a:off x="4828290" y="720083"/>
          <a:ext cx="1356774" cy="1356774"/>
        </a:xfrm>
        <a:prstGeom prst="ellipse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/>
            <a:t>פענוח המידע מכל הייצוגים</a:t>
          </a:r>
          <a:endParaRPr lang="he-IL" sz="1300" b="1" kern="1200" dirty="0"/>
        </a:p>
      </dsp:txBody>
      <dsp:txXfrm>
        <a:off x="5026985" y="918778"/>
        <a:ext cx="959384" cy="959384"/>
      </dsp:txXfrm>
    </dsp:sp>
    <dsp:sp modelId="{BAA67FDE-1B92-41E5-B965-183E92F0DA07}">
      <dsp:nvSpPr>
        <dsp:cNvPr id="0" name=""/>
        <dsp:cNvSpPr/>
      </dsp:nvSpPr>
      <dsp:spPr>
        <a:xfrm>
          <a:off x="4834537" y="2732052"/>
          <a:ext cx="463370" cy="512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b="1" kern="1200"/>
        </a:p>
      </dsp:txBody>
      <dsp:txXfrm>
        <a:off x="4834537" y="2834564"/>
        <a:ext cx="324359" cy="307535"/>
      </dsp:txXfrm>
    </dsp:sp>
    <dsp:sp modelId="{89B17ACE-F1C9-4EB2-B9E3-0DA2760CB5B2}">
      <dsp:nvSpPr>
        <dsp:cNvPr id="0" name=""/>
        <dsp:cNvSpPr/>
      </dsp:nvSpPr>
      <dsp:spPr>
        <a:xfrm>
          <a:off x="5516479" y="2309944"/>
          <a:ext cx="1356774" cy="1356774"/>
        </a:xfrm>
        <a:prstGeom prst="ellipse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/>
            <a:t>תפיסה של כל הפריטים</a:t>
          </a:r>
          <a:endParaRPr lang="he-IL" sz="1300" b="1" kern="1200" dirty="0"/>
        </a:p>
      </dsp:txBody>
      <dsp:txXfrm>
        <a:off x="5715174" y="2508639"/>
        <a:ext cx="959384" cy="959384"/>
      </dsp:txXfrm>
    </dsp:sp>
    <dsp:sp modelId="{ED062DBF-D235-47FF-BA2D-6526F1D00A41}">
      <dsp:nvSpPr>
        <dsp:cNvPr id="0" name=""/>
        <dsp:cNvSpPr/>
      </dsp:nvSpPr>
      <dsp:spPr>
        <a:xfrm rot="2700000">
          <a:off x="4489570" y="3564876"/>
          <a:ext cx="463370" cy="512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b="1" kern="1200"/>
        </a:p>
      </dsp:txBody>
      <dsp:txXfrm>
        <a:off x="4509928" y="3618240"/>
        <a:ext cx="324359" cy="307535"/>
      </dsp:txXfrm>
    </dsp:sp>
    <dsp:sp modelId="{59A6CE1C-A06D-480D-AB1C-F890DB2FDD1C}">
      <dsp:nvSpPr>
        <dsp:cNvPr id="0" name=""/>
        <dsp:cNvSpPr/>
      </dsp:nvSpPr>
      <dsp:spPr>
        <a:xfrm>
          <a:off x="4840940" y="3940840"/>
          <a:ext cx="1356774" cy="1356774"/>
        </a:xfrm>
        <a:prstGeom prst="ellipse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/>
            <a:t>הבנת היתרון של כל ייצוג בהצגת מידע מסוים</a:t>
          </a:r>
          <a:endParaRPr lang="he-IL" sz="1300" b="1" kern="1200" dirty="0"/>
        </a:p>
      </dsp:txBody>
      <dsp:txXfrm>
        <a:off x="5039635" y="4139535"/>
        <a:ext cx="959384" cy="959384"/>
      </dsp:txXfrm>
    </dsp:sp>
    <dsp:sp modelId="{0E2B3460-FFD1-4603-B250-36A5DA36D417}">
      <dsp:nvSpPr>
        <dsp:cNvPr id="0" name=""/>
        <dsp:cNvSpPr/>
      </dsp:nvSpPr>
      <dsp:spPr>
        <a:xfrm rot="5400000">
          <a:off x="3656746" y="3909843"/>
          <a:ext cx="463370" cy="512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b="1" kern="1200"/>
        </a:p>
      </dsp:txBody>
      <dsp:txXfrm>
        <a:off x="3726252" y="3942850"/>
        <a:ext cx="324359" cy="307535"/>
      </dsp:txXfrm>
    </dsp:sp>
    <dsp:sp modelId="{00BBD184-B221-4081-A182-A4AA4F7938BA}">
      <dsp:nvSpPr>
        <dsp:cNvPr id="0" name=""/>
        <dsp:cNvSpPr/>
      </dsp:nvSpPr>
      <dsp:spPr>
        <a:xfrm>
          <a:off x="3210044" y="4616379"/>
          <a:ext cx="1356774" cy="1356774"/>
        </a:xfrm>
        <a:prstGeom prst="ellipse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/>
            <a:t>עיבוד  המידע מכל הייצוגים יחד</a:t>
          </a:r>
          <a:endParaRPr lang="he-IL" sz="1300" b="1" kern="1200" dirty="0"/>
        </a:p>
      </dsp:txBody>
      <dsp:txXfrm>
        <a:off x="3408739" y="4815074"/>
        <a:ext cx="959384" cy="959384"/>
      </dsp:txXfrm>
    </dsp:sp>
    <dsp:sp modelId="{5F0B42CD-01FD-4A88-B219-1F33026A4383}">
      <dsp:nvSpPr>
        <dsp:cNvPr id="0" name=""/>
        <dsp:cNvSpPr/>
      </dsp:nvSpPr>
      <dsp:spPr>
        <a:xfrm rot="8100000">
          <a:off x="2823922" y="3564876"/>
          <a:ext cx="463370" cy="512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b="1" kern="1200"/>
        </a:p>
      </dsp:txBody>
      <dsp:txXfrm rot="10800000">
        <a:off x="2942575" y="3618240"/>
        <a:ext cx="324359" cy="307535"/>
      </dsp:txXfrm>
    </dsp:sp>
    <dsp:sp modelId="{DCC1DB52-67F5-431C-9C6A-50348F9F370F}">
      <dsp:nvSpPr>
        <dsp:cNvPr id="0" name=""/>
        <dsp:cNvSpPr/>
      </dsp:nvSpPr>
      <dsp:spPr>
        <a:xfrm>
          <a:off x="1579149" y="3940840"/>
          <a:ext cx="1356774" cy="1356774"/>
        </a:xfrm>
        <a:prstGeom prst="ellipse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/>
            <a:t>פיצול תשומת לב וקשב בין הייצוגים</a:t>
          </a:r>
          <a:endParaRPr lang="he-IL" sz="1300" b="1" kern="1200" dirty="0"/>
        </a:p>
      </dsp:txBody>
      <dsp:txXfrm>
        <a:off x="1777844" y="4139535"/>
        <a:ext cx="959384" cy="959384"/>
      </dsp:txXfrm>
    </dsp:sp>
    <dsp:sp modelId="{9F5BA482-3A96-424D-9B7B-75447D773D80}">
      <dsp:nvSpPr>
        <dsp:cNvPr id="0" name=""/>
        <dsp:cNvSpPr/>
      </dsp:nvSpPr>
      <dsp:spPr>
        <a:xfrm rot="10800000">
          <a:off x="2478955" y="2732052"/>
          <a:ext cx="463370" cy="512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b="1" kern="1200"/>
        </a:p>
      </dsp:txBody>
      <dsp:txXfrm rot="10800000">
        <a:off x="2617966" y="2834564"/>
        <a:ext cx="324359" cy="307535"/>
      </dsp:txXfrm>
    </dsp:sp>
    <dsp:sp modelId="{68E33588-3600-4DF3-AB85-2E57D4618C9F}">
      <dsp:nvSpPr>
        <dsp:cNvPr id="0" name=""/>
        <dsp:cNvSpPr/>
      </dsp:nvSpPr>
      <dsp:spPr>
        <a:xfrm>
          <a:off x="903610" y="2309944"/>
          <a:ext cx="1356774" cy="1356774"/>
        </a:xfrm>
        <a:prstGeom prst="ellipse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/>
            <a:t>ריחוק  בין ייצוגים שמעובדים יחד</a:t>
          </a:r>
          <a:endParaRPr lang="he-IL" sz="1300" b="1" kern="1200" dirty="0"/>
        </a:p>
      </dsp:txBody>
      <dsp:txXfrm>
        <a:off x="1102305" y="2508639"/>
        <a:ext cx="959384" cy="959384"/>
      </dsp:txXfrm>
    </dsp:sp>
    <dsp:sp modelId="{428F5DB8-7010-4793-B77C-B20844AC0A11}">
      <dsp:nvSpPr>
        <dsp:cNvPr id="0" name=""/>
        <dsp:cNvSpPr/>
      </dsp:nvSpPr>
      <dsp:spPr>
        <a:xfrm rot="13500000">
          <a:off x="2823922" y="1899228"/>
          <a:ext cx="463370" cy="512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 rot="10800000">
        <a:off x="2942575" y="2050888"/>
        <a:ext cx="324359" cy="307535"/>
      </dsp:txXfrm>
    </dsp:sp>
    <dsp:sp modelId="{20BE8777-CD8C-41A0-ADF5-7D11275992CE}">
      <dsp:nvSpPr>
        <dsp:cNvPr id="0" name=""/>
        <dsp:cNvSpPr/>
      </dsp:nvSpPr>
      <dsp:spPr>
        <a:xfrm>
          <a:off x="1579149" y="679049"/>
          <a:ext cx="1356774" cy="1356774"/>
        </a:xfrm>
        <a:prstGeom prst="ellipse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/>
            <a:t>הבנת השינוי שנעשה במידע בעקבות האינטראקציה</a:t>
          </a:r>
          <a:endParaRPr lang="he-IL" sz="1300" b="1" kern="1200" dirty="0"/>
        </a:p>
      </dsp:txBody>
      <dsp:txXfrm>
        <a:off x="1777844" y="877744"/>
        <a:ext cx="959384" cy="959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970F7-2E99-4814-BC70-27FC71834CCD}">
      <dsp:nvSpPr>
        <dsp:cNvPr id="0" name=""/>
        <dsp:cNvSpPr/>
      </dsp:nvSpPr>
      <dsp:spPr>
        <a:xfrm>
          <a:off x="4191000" y="127000"/>
          <a:ext cx="1904999" cy="1143000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כותרת השאלה</a:t>
          </a:r>
          <a:endParaRPr lang="he-IL" sz="2500" kern="1200" dirty="0"/>
        </a:p>
      </dsp:txBody>
      <dsp:txXfrm>
        <a:off x="4191000" y="127000"/>
        <a:ext cx="1904999" cy="1143000"/>
      </dsp:txXfrm>
    </dsp:sp>
    <dsp:sp modelId="{4A477EA5-391D-4C97-A820-CDC437E8FBB9}">
      <dsp:nvSpPr>
        <dsp:cNvPr id="0" name=""/>
        <dsp:cNvSpPr/>
      </dsp:nvSpPr>
      <dsp:spPr>
        <a:xfrm>
          <a:off x="2095500" y="127000"/>
          <a:ext cx="1904999" cy="1143000"/>
        </a:xfrm>
        <a:prstGeom prst="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2500" kern="1200" dirty="0" smtClean="0"/>
            <a:t>הסבר על השאלה</a:t>
          </a:r>
          <a:endParaRPr lang="he-IL" sz="2500" kern="1200" dirty="0"/>
        </a:p>
      </dsp:txBody>
      <dsp:txXfrm>
        <a:off x="2095500" y="127000"/>
        <a:ext cx="1904999" cy="1143000"/>
      </dsp:txXfrm>
    </dsp:sp>
    <dsp:sp modelId="{A62A3533-CA17-4C32-B15A-35211176A427}">
      <dsp:nvSpPr>
        <dsp:cNvPr id="0" name=""/>
        <dsp:cNvSpPr/>
      </dsp:nvSpPr>
      <dsp:spPr>
        <a:xfrm>
          <a:off x="0" y="127000"/>
          <a:ext cx="1904999" cy="1143000"/>
        </a:xfrm>
        <a:prstGeom prst="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הוראות לפעולה</a:t>
          </a:r>
          <a:endParaRPr lang="he-IL" sz="2500" kern="1200" dirty="0"/>
        </a:p>
      </dsp:txBody>
      <dsp:txXfrm>
        <a:off x="0" y="127000"/>
        <a:ext cx="1904999" cy="1143000"/>
      </dsp:txXfrm>
    </dsp:sp>
    <dsp:sp modelId="{781BA3C7-FF32-449F-BF2E-A2D9EE12AA05}">
      <dsp:nvSpPr>
        <dsp:cNvPr id="0" name=""/>
        <dsp:cNvSpPr/>
      </dsp:nvSpPr>
      <dsp:spPr>
        <a:xfrm>
          <a:off x="4191000" y="1460500"/>
          <a:ext cx="1904999" cy="1143000"/>
        </a:xfrm>
        <a:prstGeom prst="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מידע בטקסט</a:t>
          </a:r>
          <a:endParaRPr lang="he-IL" sz="2500" kern="1200" dirty="0"/>
        </a:p>
      </dsp:txBody>
      <dsp:txXfrm>
        <a:off x="4191000" y="1460500"/>
        <a:ext cx="1904999" cy="1143000"/>
      </dsp:txXfrm>
    </dsp:sp>
    <dsp:sp modelId="{1CE7F3DD-F840-44CD-8409-57EA8C7273D8}">
      <dsp:nvSpPr>
        <dsp:cNvPr id="0" name=""/>
        <dsp:cNvSpPr/>
      </dsp:nvSpPr>
      <dsp:spPr>
        <a:xfrm>
          <a:off x="2102605" y="1427010"/>
          <a:ext cx="1904999" cy="1143000"/>
        </a:xfrm>
        <a:prstGeom prst="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מידע חזותי</a:t>
          </a:r>
          <a:endParaRPr lang="he-IL" sz="2500" kern="1200" dirty="0"/>
        </a:p>
      </dsp:txBody>
      <dsp:txXfrm>
        <a:off x="2102605" y="1427010"/>
        <a:ext cx="1904999" cy="1143000"/>
      </dsp:txXfrm>
    </dsp:sp>
    <dsp:sp modelId="{3085554A-588D-4B7B-915B-48BE57B691A3}">
      <dsp:nvSpPr>
        <dsp:cNvPr id="0" name=""/>
        <dsp:cNvSpPr/>
      </dsp:nvSpPr>
      <dsp:spPr>
        <a:xfrm>
          <a:off x="71723" y="1426998"/>
          <a:ext cx="1904999" cy="1143000"/>
        </a:xfrm>
        <a:prstGeom prst="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מקום לכתיבת התשובה</a:t>
          </a:r>
          <a:endParaRPr lang="he-IL" sz="2500" kern="1200" dirty="0"/>
        </a:p>
      </dsp:txBody>
      <dsp:txXfrm>
        <a:off x="71723" y="1426998"/>
        <a:ext cx="1904999" cy="1143000"/>
      </dsp:txXfrm>
    </dsp:sp>
    <dsp:sp modelId="{4B233A66-8008-41E5-9636-C97E8940089C}">
      <dsp:nvSpPr>
        <dsp:cNvPr id="0" name=""/>
        <dsp:cNvSpPr/>
      </dsp:nvSpPr>
      <dsp:spPr>
        <a:xfrm>
          <a:off x="3214973" y="2760498"/>
          <a:ext cx="1904999" cy="1143000"/>
        </a:xfrm>
        <a:prstGeom prst="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קישורים נוספים</a:t>
          </a:r>
          <a:endParaRPr lang="he-IL" sz="2500" kern="1200" dirty="0"/>
        </a:p>
      </dsp:txBody>
      <dsp:txXfrm>
        <a:off x="3214973" y="2760498"/>
        <a:ext cx="1904999" cy="1143000"/>
      </dsp:txXfrm>
    </dsp:sp>
    <dsp:sp modelId="{F351D6C6-5FBF-418A-9A50-F980F6844396}">
      <dsp:nvSpPr>
        <dsp:cNvPr id="0" name=""/>
        <dsp:cNvSpPr/>
      </dsp:nvSpPr>
      <dsp:spPr>
        <a:xfrm>
          <a:off x="1119473" y="2760498"/>
          <a:ext cx="1904999" cy="1143000"/>
        </a:xfrm>
        <a:prstGeom prst="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סרגל ניווט</a:t>
          </a:r>
          <a:endParaRPr lang="he-IL" sz="2500" kern="1200" dirty="0"/>
        </a:p>
      </dsp:txBody>
      <dsp:txXfrm>
        <a:off x="1119473" y="2760498"/>
        <a:ext cx="1904999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1589169-8D6A-4CC7-BCC4-C33E4E9E48E4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3E0AF1F-303E-4833-AD09-B3958FAF10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עידן התקשוב- קישור לפוסט</a:t>
            </a:r>
          </a:p>
          <a:p>
            <a:r>
              <a:rPr lang="en-US" dirty="0" smtClean="0"/>
              <a:t>http://limorleibovitzvisual.blogspot.co.il/2013/07/blog-post.html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28136-783A-4472-A41E-E32D2C410CCF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210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31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475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271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499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914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477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251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453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028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887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1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18FA5-B723-4891-B4A9-7F0F229BFA8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E8136-3916-413E-AC91-91A046912E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726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ms.education.gov.il/NR/rdonlyres/FD089A94-01CA-4B3A-BCA0-137D99428165/199728/PISA_scientificLiteracy_sampleItems_Heb.doc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ms.education.gov.il/NR/rdonlyres/FD089A94-01CA-4B3A-BCA0-137D99428165/199728/PISA_scientificLiteracy_sampleItems_Heb.doc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hativa.snunit.org.il/science_hativa/pages/4233/1385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hativa.snunit.org.il/science_hativa/pages/4233/1385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digital.lms.education.gov.il/mod/scorm/player.php?a=59&amp;currentorg=Lnet&amp;scoid=116&amp;sesskey=IcRCqm7Im1&amp;display=popup&amp;mode=norm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digital.lms.education.gov.il/mod/scorm/player.php?a=62&amp;currentorg=Lnet&amp;scoid=122&amp;sesskey=IcRCqm7Im1&amp;display=popup&amp;mode=norma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pisa/PISA2015Questions/platform/index.html?user=&amp;domain=SCI&amp;unit=S601-SustainableFishFarming&amp;lang=heb-IS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hativa.snunit.org.il/science_hativa/piza/pages/4232/1385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pisa/PISA2015Questions/platform/index.html?user=&amp;domain=SCI&amp;unit=S623-RunningInHotWeather&amp;lang=heb-ISR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limorleibovitzvisual.blogspot.co.il/2013/03/blog-post.html?q=%D7%9E%D7%A4%D7%94" TargetMode="External"/><Relationship Id="rId13" Type="http://schemas.openxmlformats.org/officeDocument/2006/relationships/hyperlink" Target="http://limorleibovitzvisual.blogspot.co.il/2014/02/blog-post.html" TargetMode="External"/><Relationship Id="rId3" Type="http://schemas.openxmlformats.org/officeDocument/2006/relationships/hyperlink" Target="http://limorleibovitzvisual.blogspot.com/2014/11/blog-post.html" TargetMode="External"/><Relationship Id="rId7" Type="http://schemas.openxmlformats.org/officeDocument/2006/relationships/hyperlink" Target="http://limorleibovitzvisual.blogspot.co.il/2013/12/blog-post_8.html?q=%D7%9E%D7%A4%D7%94" TargetMode="External"/><Relationship Id="rId12" Type="http://schemas.openxmlformats.org/officeDocument/2006/relationships/hyperlink" Target="http://limorleibovitzvisual.blogspot.co.il/2014/02/blog-post_19.html" TargetMode="External"/><Relationship Id="rId2" Type="http://schemas.openxmlformats.org/officeDocument/2006/relationships/hyperlink" Target="http://limorleibovitzvisual.blogspot.co.i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morleibovitzvisual.blogspot.co.il/2013/11/blog-post_9500.html?q=%D7%9E%D7%A4%D7%94" TargetMode="External"/><Relationship Id="rId11" Type="http://schemas.openxmlformats.org/officeDocument/2006/relationships/hyperlink" Target="http://limorleibovitzvisual.blogspot.co.il/2013/05/blog-post_29.html" TargetMode="External"/><Relationship Id="rId5" Type="http://schemas.openxmlformats.org/officeDocument/2006/relationships/hyperlink" Target="http://limorleibovitzvisual.blogspot.co.il/2013/11/blog-post_11.html?q=%D7%9E%D7%A4%D7%94" TargetMode="External"/><Relationship Id="rId10" Type="http://schemas.openxmlformats.org/officeDocument/2006/relationships/hyperlink" Target="http://limorleibovitzvisual.blogspot.co.il/2015/10/blog-post.html" TargetMode="External"/><Relationship Id="rId4" Type="http://schemas.openxmlformats.org/officeDocument/2006/relationships/hyperlink" Target="http://limorleibovitzvisual.blogspot.co.il/2013/03/blog-post_18.html?q=%D7%A1%D7%95%D7%92%D7%99+%D7%99%D7%99%D7%A6%D7%95%D7%92%D7%99%D7%9D" TargetMode="External"/><Relationship Id="rId9" Type="http://schemas.openxmlformats.org/officeDocument/2006/relationships/hyperlink" Target="http://limorleibovitzvisual.blogspot.co.il/2016/03/blog-post.html?q=%D7%9E%D7%A4%D7%94" TargetMode="External"/><Relationship Id="rId14" Type="http://schemas.openxmlformats.org/officeDocument/2006/relationships/hyperlink" Target="http://cloud.education.gov.i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ms.education.gov.il/NR/rdonlyres/FD089A94-01CA-4B3A-BCA0-137D99428165/199728/PISA_scientificLiteracy_sampleItems_Heb.doc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ms.education.gov.il/NR/rdonlyres/FD089A94-01CA-4B3A-BCA0-137D99428165/199728/PISA_scientificLiteracy_sampleItems_Heb.doc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ms.education.gov.il/NR/rdonlyres/FD089A94-01CA-4B3A-BCA0-137D99428165/199728/PISA_scientificLiteracy_sampleItems_Heb.doc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064896" cy="3960440"/>
          </a:xfrm>
        </p:spPr>
        <p:txBody>
          <a:bodyPr>
            <a:noAutofit/>
          </a:bodyPr>
          <a:lstStyle/>
          <a:p>
            <a:r>
              <a:rPr lang="he-IL" dirty="0" smtClean="0">
                <a:cs typeface="+mn-cs"/>
              </a:rPr>
              <a:t/>
            </a:r>
            <a:br>
              <a:rPr lang="he-IL" dirty="0" smtClean="0">
                <a:cs typeface="+mn-cs"/>
              </a:rPr>
            </a:br>
            <a:r>
              <a:rPr lang="he-IL" dirty="0" smtClean="0">
                <a:cs typeface="+mn-cs"/>
              </a:rPr>
              <a:t>אסטרטגיות להתמודדות עם </a:t>
            </a: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he-IL" dirty="0" err="1" smtClean="0">
                <a:cs typeface="+mn-cs"/>
              </a:rPr>
              <a:t>גריינים</a:t>
            </a:r>
            <a:r>
              <a:rPr lang="he-IL" dirty="0" smtClean="0">
                <a:cs typeface="+mn-cs"/>
              </a:rPr>
              <a:t> שונים במשימות אוריינות מדעית דיגיטאליות</a:t>
            </a: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endParaRPr lang="he-IL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2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שאלה בנושא התמוטטות מושבות הדבורים" title="צילום מסך מהאתר החדש של משימות הפיז&quot;ה  PISA 2015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"/>
          <a:stretch/>
        </p:blipFill>
        <p:spPr bwMode="auto">
          <a:xfrm>
            <a:off x="251520" y="681903"/>
            <a:ext cx="8584952" cy="620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656" y="188238"/>
            <a:ext cx="160204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גרף רב-משתני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152803" y="-99392"/>
            <a:ext cx="809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sm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פריטים לדוגמה מחקר 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PISA </a:t>
            </a:r>
            <a:r>
              <a:rPr kumimoji="0" lang="en-US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2015</a:t>
            </a:r>
            <a:r>
              <a:rPr kumimoji="0" lang="he-I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התמוטטות </a:t>
            </a:r>
            <a:r>
              <a:rPr kumimoji="0" lang="he-IL" sz="2400" b="1" i="0" u="none" strike="noStrike" kern="1200" cap="sm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מושבות </a:t>
            </a:r>
            <a:r>
              <a:rPr kumimoji="0" lang="he-I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הדבורים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b="1" kern="1200" cap="small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התמוטטות מושבות הדבורים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656" y="188238"/>
            <a:ext cx="73794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מפה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תמונה 4" descr="שאלה בנושא נדידת ציפורים" title="צילום מסך מהאתר החדש של משימות הפיז&quot;ה  PISA 2015 "/>
          <p:cNvPicPr/>
          <p:nvPr/>
        </p:nvPicPr>
        <p:blipFill rotWithShape="1">
          <a:blip r:embed="rId2"/>
          <a:srcRect l="17335" t="10118" r="18111" b="3867"/>
          <a:stretch/>
        </p:blipFill>
        <p:spPr bwMode="auto">
          <a:xfrm>
            <a:off x="818652" y="557570"/>
            <a:ext cx="8073828" cy="6039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מלבן 5"/>
          <p:cNvSpPr/>
          <p:nvPr/>
        </p:nvSpPr>
        <p:spPr>
          <a:xfrm>
            <a:off x="1781134" y="48280"/>
            <a:ext cx="6148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sm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פריטים לדוגמה מחקר 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PISA 2015 </a:t>
            </a:r>
            <a:r>
              <a:rPr kumimoji="0" lang="he-I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נדידת ציפורים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b="1" kern="1200" cap="small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נדידת ציפורים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656" y="188238"/>
            <a:ext cx="160204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FF00"/>
                </a:solidFill>
              </a:rPr>
              <a:t>תרשים סטטי מלווה כתובית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536287" y="188238"/>
            <a:ext cx="2760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u="sng" dirty="0">
                <a:hlinkClick r:id="rId2"/>
              </a:rPr>
              <a:t>תנור </a:t>
            </a:r>
            <a:r>
              <a:rPr lang="he-IL" sz="2400" b="1" u="sng" dirty="0" smtClean="0">
                <a:hlinkClick r:id="rId2"/>
              </a:rPr>
              <a:t>שמש</a:t>
            </a:r>
            <a:r>
              <a:rPr lang="he-IL" sz="2400" b="1" u="sng" dirty="0" smtClean="0"/>
              <a:t> – שאלה 1</a:t>
            </a:r>
            <a:endParaRPr lang="he-IL" sz="2400" dirty="0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latinLnBrk="0" hangingPunct="1"/>
            <a:r>
              <a:rPr lang="he-IL" sz="2400" b="1" u="sng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תנור שמש</a:t>
            </a:r>
            <a:r>
              <a:rPr lang="he-IL" sz="2400" b="1" u="sng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שאלה 1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568952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200" dirty="0" smtClean="0"/>
              <a:t>לפניכם </a:t>
            </a:r>
            <a:r>
              <a:rPr lang="he-IL" sz="2200" dirty="0"/>
              <a:t>איור המתאר את </a:t>
            </a:r>
            <a:r>
              <a:rPr lang="he-IL" sz="2200" dirty="0" smtClean="0"/>
              <a:t>עקרון </a:t>
            </a:r>
            <a:r>
              <a:rPr lang="he-IL" sz="2200" dirty="0"/>
              <a:t>פעולתו של תנור שמש בעל מראה מישורית אחת חלקי תנור השמש:</a:t>
            </a:r>
            <a:endParaRPr lang="en-US" sz="2200" dirty="0"/>
          </a:p>
          <a:p>
            <a:pPr marL="514350" lvl="0" indent="-514350">
              <a:buFont typeface="+mj-lt"/>
              <a:buAutoNum type="arabicPeriod"/>
            </a:pPr>
            <a:r>
              <a:rPr lang="he-IL" sz="2200" dirty="0" smtClean="0"/>
              <a:t>מראה</a:t>
            </a:r>
            <a:endParaRPr lang="he-IL" sz="2200" dirty="0"/>
          </a:p>
          <a:p>
            <a:pPr marL="514350" lvl="0" indent="-514350">
              <a:buFont typeface="+mj-lt"/>
              <a:buAutoNum type="arabicPeriod"/>
            </a:pPr>
            <a:r>
              <a:rPr lang="he-IL" sz="2200" dirty="0" smtClean="0"/>
              <a:t>קופסה </a:t>
            </a:r>
            <a:r>
              <a:rPr lang="he-IL" sz="2200" dirty="0"/>
              <a:t>שבה סיר מזון ומד טמפרטורה</a:t>
            </a:r>
            <a:endParaRPr lang="en-US" sz="2200" dirty="0"/>
          </a:p>
          <a:p>
            <a:pPr marL="0" indent="0">
              <a:buNone/>
            </a:pPr>
            <a:r>
              <a:rPr lang="he-IL" sz="2200" dirty="0"/>
              <a:t>עקרון הפעולה:</a:t>
            </a:r>
            <a:endParaRPr lang="en-US" sz="2200" dirty="0"/>
          </a:p>
          <a:p>
            <a:pPr marL="0" lvl="0" indent="0">
              <a:buNone/>
            </a:pPr>
            <a:r>
              <a:rPr lang="he-IL" sz="2200" dirty="0" smtClean="0"/>
              <a:t>א. קרינת </a:t>
            </a:r>
            <a:r>
              <a:rPr lang="he-IL" sz="2200" dirty="0"/>
              <a:t>השמש פוגעת במראה </a:t>
            </a:r>
          </a:p>
          <a:p>
            <a:pPr marL="0" lvl="0" indent="0">
              <a:buNone/>
            </a:pPr>
            <a:r>
              <a:rPr lang="he-IL" sz="2200" dirty="0" smtClean="0"/>
              <a:t>ב. הקרינה </a:t>
            </a:r>
            <a:r>
              <a:rPr lang="he-IL" sz="2200" dirty="0"/>
              <a:t>מוחזרת מהמראה לתוך </a:t>
            </a:r>
            <a:r>
              <a:rPr lang="he-IL" sz="2200" dirty="0" smtClean="0"/>
              <a:t>הקופסה</a:t>
            </a:r>
            <a:endParaRPr lang="he-IL" sz="2200" dirty="0"/>
          </a:p>
          <a:p>
            <a:pPr marL="0" lvl="0" indent="0">
              <a:buNone/>
            </a:pPr>
            <a:r>
              <a:rPr lang="he-IL" sz="2200" dirty="0" smtClean="0"/>
              <a:t>ג. הקרינה </a:t>
            </a:r>
            <a:r>
              <a:rPr lang="he-IL" sz="2200" dirty="0"/>
              <a:t>נבלעת באזור הסיר ומחממת את המזון</a:t>
            </a:r>
            <a:endParaRPr lang="en-US" sz="2200" dirty="0"/>
          </a:p>
          <a:p>
            <a:pPr marL="0" lvl="0" indent="0">
              <a:buNone/>
            </a:pPr>
            <a:endParaRPr lang="he-IL" sz="2200" dirty="0"/>
          </a:p>
          <a:p>
            <a:pPr marL="0" lvl="0" indent="0">
              <a:buNone/>
            </a:pPr>
            <a:r>
              <a:rPr lang="he-IL" sz="2200" dirty="0" smtClean="0"/>
              <a:t>א. מהן </a:t>
            </a:r>
            <a:r>
              <a:rPr lang="he-IL" sz="2200" dirty="0"/>
              <a:t>המרות האנרגיה המתרחשות בעת </a:t>
            </a:r>
            <a:r>
              <a:rPr lang="he-IL" sz="2200" dirty="0" smtClean="0"/>
              <a:t>פעולת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he-IL" sz="2200" dirty="0" smtClean="0"/>
              <a:t>תנור </a:t>
            </a:r>
            <a:r>
              <a:rPr lang="he-IL" sz="2200" dirty="0"/>
              <a:t>השמש</a:t>
            </a:r>
            <a:r>
              <a:rPr lang="he-IL" sz="2200" dirty="0" smtClean="0"/>
              <a:t>?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he-IL" sz="2200" dirty="0" smtClean="0"/>
              <a:t>אנרגיית </a:t>
            </a:r>
            <a:r>
              <a:rPr lang="he-IL" sz="2200" dirty="0"/>
              <a:t>קריה מומרת לאנרגיית חום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he-IL" sz="2200" dirty="0"/>
              <a:t>אנרגיית חום מומרת לאנרגיית </a:t>
            </a:r>
            <a:r>
              <a:rPr lang="he-IL" sz="2200" dirty="0" smtClean="0"/>
              <a:t>קרינה</a:t>
            </a:r>
            <a:endParaRPr lang="he-IL" sz="2200" dirty="0"/>
          </a:p>
          <a:p>
            <a:pPr marL="0" lvl="0" indent="0">
              <a:buNone/>
            </a:pPr>
            <a:r>
              <a:rPr lang="he-IL" sz="2200" dirty="0" smtClean="0"/>
              <a:t>ב. מה </a:t>
            </a:r>
            <a:r>
              <a:rPr lang="he-IL" sz="2200" dirty="0"/>
              <a:t>תפקיד המראה המישורית הנמצאת בתוך השמש? </a:t>
            </a:r>
            <a:endParaRPr lang="en-US" sz="2200" dirty="0"/>
          </a:p>
        </p:txBody>
      </p:sp>
      <p:pic>
        <p:nvPicPr>
          <p:cNvPr id="7" name="Picture 6" descr="1. מראה&#10;2. קופסה שבה סיר מזון ומד טמפרטורה&#10;עקרון הפעולה:&#10;א. קרינת השמש פוגעת במראה &#10;ב. הקרינה מוחזרת מהמראה לתוך הקופסה&#10;ג. הקרינה נבלעת באזור הסיר ומחממת את המזון&#10;" title="לפניכם איור המתאר את עקרון פעולתו של תנור שמש בעל מראה מישורית אחת חלקי תנור השמ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16" y="2852936"/>
            <a:ext cx="27813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770481" y="188238"/>
            <a:ext cx="2810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u="sng" dirty="0">
                <a:hlinkClick r:id="rId2"/>
              </a:rPr>
              <a:t>תנור </a:t>
            </a:r>
            <a:r>
              <a:rPr lang="he-IL" sz="2400" b="1" u="sng" dirty="0" smtClean="0">
                <a:hlinkClick r:id="rId2"/>
              </a:rPr>
              <a:t>שמש</a:t>
            </a:r>
            <a:r>
              <a:rPr lang="en-US" sz="2400" b="1" u="sng" dirty="0" smtClean="0"/>
              <a:t> </a:t>
            </a:r>
            <a:r>
              <a:rPr lang="he-IL" sz="2400" b="1" u="sng" dirty="0" smtClean="0"/>
              <a:t> - שאלה 1</a:t>
            </a:r>
            <a:endParaRPr lang="he-I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3656" y="188238"/>
            <a:ext cx="160204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FF00"/>
                </a:solidFill>
              </a:rPr>
              <a:t>תרשים דינאמי מלווה כתובית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latinLnBrk="0" hangingPunct="1"/>
            <a:r>
              <a:rPr lang="he-IL" sz="2400" b="1" u="sng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תנור שמש</a:t>
            </a:r>
            <a:r>
              <a:rPr lang="he-IL" sz="2400" b="1" u="sng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שאלה 1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2759" y="834569"/>
            <a:ext cx="62030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200" dirty="0" smtClean="0"/>
              <a:t>התבקשתם </a:t>
            </a:r>
            <a:r>
              <a:rPr lang="he-IL" sz="2200" dirty="0"/>
              <a:t>לתכנן תנור שמש כך שהטמפרטורה בסיר תהיה  הגבוהה ביותר. בהנחה שכיוון קרינת השמש קבוע הזיזו את המראה בהדמיה שלפניכם ועקבו אחר השפעת השינוי בזווית המראה על הטמפרטורה בתוך תנור השמש.</a:t>
            </a:r>
            <a:endParaRPr lang="en-US" sz="2200" dirty="0"/>
          </a:p>
          <a:p>
            <a:r>
              <a:rPr lang="he-IL" sz="2200" dirty="0"/>
              <a:t>שינוי זווית המראה על ידי גרירה באמצעות העכבר</a:t>
            </a:r>
            <a:r>
              <a:rPr lang="he-IL" sz="2200" dirty="0" smtClean="0"/>
              <a:t>.</a:t>
            </a:r>
            <a:r>
              <a:rPr lang="he-IL" sz="2200" dirty="0"/>
              <a:t> </a:t>
            </a:r>
            <a:endParaRPr lang="en-US" sz="2200" dirty="0"/>
          </a:p>
          <a:p>
            <a:pPr marL="0" indent="0">
              <a:buNone/>
            </a:pPr>
            <a:r>
              <a:rPr lang="he-IL" sz="2200" dirty="0"/>
              <a:t>מהו טווח הזווית בהן הטמפרטורה בתוך התנור היא הגבוהה ביותר?</a:t>
            </a:r>
            <a:endParaRPr lang="en-US" sz="2200" dirty="0"/>
          </a:p>
          <a:p>
            <a:pPr marL="0" indent="0">
              <a:buNone/>
            </a:pPr>
            <a:r>
              <a:rPr lang="he-IL" sz="2200" dirty="0"/>
              <a:t>50-74</a:t>
            </a:r>
            <a:br>
              <a:rPr lang="he-IL" sz="2200" dirty="0"/>
            </a:br>
            <a:r>
              <a:rPr lang="he-IL" sz="2200" dirty="0"/>
              <a:t>75-90</a:t>
            </a:r>
            <a:br>
              <a:rPr lang="he-IL" sz="2200" dirty="0"/>
            </a:br>
            <a:r>
              <a:rPr lang="he-IL" sz="2200" dirty="0"/>
              <a:t>91-100</a:t>
            </a:r>
            <a:br>
              <a:rPr lang="he-IL" sz="2200" dirty="0"/>
            </a:br>
            <a:endParaRPr lang="en-US" sz="2200" dirty="0"/>
          </a:p>
        </p:txBody>
      </p:sp>
      <p:pic>
        <p:nvPicPr>
          <p:cNvPr id="5" name="Picture 4" descr="1. מראה&#10;2. קופסה שבה סיר מזון ומד טמפרטורה&#10;עקרון הפעולה:&#10;א. קרינת השמש פוגעת במראה &#10;ב. הקרינה מוחזרת מהמראה לתוך הקופסה&#10;ג. הקרינה נבלעת באזור הסיר ומחממת את המזון&#10;שינוי זווית המראה על ידי גרירה באמצעות העכבר.&#10;זויית המראה עד 82 ס&quot;מ&#10;" title="לפניכם איור המתאר את עקרון פעולתו של תנור שמש בעל מראה מישורית אחת חלקי תנור השמ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89" y="3400822"/>
            <a:ext cx="4278615" cy="345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title="סרטון ריכוז גלוקוז בד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17032"/>
            <a:ext cx="5760640" cy="32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png;base64,iVBORw0KGgoAAAANSUhEUgAAAu4AAAGQCAYAAADx3eXmAAAgAElEQVR4Xuy9C7Al2VUltjPzft+vXv2r1d3V1S11SwiEJDACI4wksIIhHDDCYU/YnvEgPDACxhGImEGNwzExQuEIGxETaGICTBD2SIJwzIAHJNlDwMxIVjcEwww/fdDoUw1Sqao/9X3v1fvee/NmpmPts/e5O8/NvO+++nS9qs6raNV9efNz8mTmybXXWXvtiO7jzwcffe27Cso/Fp5CWuS0m40pLwpqRREtJm2Ko8ivNi5yGuZunTgiGhQFXR2n9IdbG3R1NORt2lFELaLSd15mlpe+y7q6LJF1EyLCd/5bv2NdsxzroH28rvkeLovxm/1dvmM9/Q1nif90mX7X5fw31okiXs/+hw7S32yfTnrOrV/3KSp+qFtWFO4X/L+uY7/rb/xvUfh1cjkG1sX1tfvAb7wPWV/3p/9iff9d1i0tC7bD/vA7/yv71e/2N26LWVfblpnl9jv2WfcbLze/Z8F3HGdqmayD5WP8bvYxRvv1dyLC3/gd66KdT/UX6L86epp6ccL3KJaleU6b4xHf670EdyTur4ifFXQ5nh/8109alOYFraUDvg7dJKET7Z6/C+Io+pGfuXj+I/fxENM0vemBpgeaHmh6oOmBQ9UDs3DYoWpoVWN+4eGn3pTHxWemgHue006WUkYFJRTRUqvNoMRBVaJhntEgw68FdeOE8iiiK+mI/vXGdXpxNNgXuLcNSAesqQPzDNgFoGMdBeYK4nmZgG7/r6wPAK3b63cL3PW7bgeg7kG5APeqv+0ygHd8QgCvoF779XaAuwXguj8F1yVwbgC5BfIhcLdgvAq42/VDkA5A78F9AMbrwL0CdwXjIXD3oF3AsgXxJbBuALWCfAXYuk+AaQbmFrwb0O0BfbjM/K2gft5/H+/26QdWT9Bq0mbgzUFtltHOeEz9JKHldqcUrGG/CIzTPGPgjr9vpiNe1o5jOtXp+8cxiqKfe9/F8+8/9ANJ08CmB5oeaHqg6YGmB+6THrivgTv6+OcffbJE6gKMg03fBnDPC2aQwRr2kha1o5jZRzDt+G8haTFwLyKitXFKn1i/RpeGe5Usu4J1y8SHjLuy7MrUl1h2Ae4l1l2A+7yMO69n2PS67yHL7tn4ANwfJuCuIL6KfbeMe4lFr2HWqxh3ZcwVWIdAXQF9uJ4y8lPse8jGB3+HrHoIzu3+FLBrkMCMuIJ3A+Y9sA+X7QPcSyy8svKyzdluj/7akRN0qt2lhTim7XHKQW9aFPx8LCdtasWToFeDLg6Ko4ifJwTBO9mYI8CT7d5kdiuKnn364vm33ydjYdPMpgeaHmh6oOmBpgcOfQ/c98D9g2ef/GxR0Bu1p8EYjvKc2fY8dzAQwAOgHaw0QAYYRUgGjrQ71Iljlo1sZWP6jRuX6QKAO5GTyohkRsH6bUllAnnMlFRGmPuSVMay7kYOoxKauwnclYm3/1Yx8PYOr5LFVDHuWKZseci6Hwi4z5DFVEpmrOylSioTLKuTx1RKYypkNbVSGWH7PWAX6YqV5aicJZTNzJLKMEBXaY3866Ux+puRyuAYD3W69J8tH6VHOz1aSRIG4HvZmJ+Jfpx4mZkdKFSgBDjP7SsKGhbYG9FC3DLAnT779MXn3nzoR8GmgU0PND3Q9EDTA00P3Cc9cP8D90ef+nhBxV+3wB0a3Q6YdAPscKIA85vpiIEGgDyAO6b38dnJM/r42lX66nCXxnlerW1XIH9AqYzKZEKwrlIZZdKtHp7lMVb7HgD3KalMII9R6YxKY6yu3Z1xtc6dZTNGQnMQ4F4H0qsAfcii67YHBu6zwHvIyFdIZazG3QJyK7OpY91Ly2v08KEcpoqJ9+tYJt3sz8peVEozxb4HgDyUynhQH7DzJ9sdevPCCr2m16fjSYuGrF93uSHQvWNGar+Pyoiwnt53us3Tl56778eY/c6/+b3pgaYHmh5oeqDpgZerB+77l+oHzz71/qIo/pF2mIJ1BZ8MCBkQOQkNku4A2iEDADDRpNW9PKdP3bxB5wc7tDFOfXKqZ9ktAx8kolrJTKhfV7DO/yqrXqF9LwF1+b2kczfLbDKq17gb0DSVnGoSVkt69ooE1dsF7lXgvQ64zwTrNmnVJKdaYL9fMuqUZEb2U9K51+jerXZdtfGzklWnNPCG3Z8J1kP2vSJxVdn3Kg28XcZgPQTwhoUv/S7LV1ttem1vkd64uESPtHv8nOBcXMCHhNTZQwTWxX4hTcN5rrQ6DPr1E+fRm3/mhfOffbkGtOY4TQ80PdD0QNMDTQ88yD1w/wP3wFlGQUd40TSpDtr2ThRzYp1lBwd5Tn+4vUFf3tumy6MhA/eSrj0A7qGeXXXtla4yJoFVHWamQLzo1+3vIXCvY9kt6FdgbpNVmW0XJt1/PwDjHrLu+900IVCvBO4uoqp1lVHGWwMvC9gV8CsAx34sGPc6+ArGvUrjXpWwatezEpY6l5kp4G4Z+ACM2wRUn+xa5TRTk4Sqcpkq2cws4M6ymcClZjFp0SPdHn3H4hF6TW+hcqzTvq+67vxcwaEpB6dPtNxqc2Csn4jiH3rfpa98/EEeRJtza3qg6YGmB5oeaHrg5eqB/TDYy9WOWz5OnbNM1Q4BuqCBB6htGXCBdQdFTn++s0lf2tuhC4NdJ5UJ7CBLmndjDWlZ9hL7bnTr3lUmsIlURl7Bt3eSUYbdsPMzXWVqLCAVqKtUZhZwRz9YO8g6N5n9bppaoG4uigfiAZteJZWxAD9k3C2wtwDcLreylylnmYCFr0pirXWWMQFDyMaX/j4A+26lNXW2jxawh4y7svtW7z7LYQZSmBPtDr1t+Sh9Q3+x8jnE9nxvyAyNXQnP0544NOHexUyWujdxwNc4y9zy2NZs2PRA0wNNDzQ98PL0QEH0tpfnSPsfJSJ6dtZa+2Gw/Y9wCNaYdpZx0/cqKXHAC37W8Pl2bhgWuAOWQELzpcEuPTfYpa/s7UxLZQyIZ0Afx97nvVIqMwfL7tn5Gd7tlZaQRu8eSmU8UDcymFmuMlY6czeBOwPpAwJ3v02Nj3stsz7Dz10BtQfzgbd7HXC3+nfLkltJTQngW416wL6HjHutDr6Ccbcad5/AGrjQqCuN/q4JqlOgnrXsMS21WvTOleP0zQtLLHfBOSlIx997OWoiOHtSAH38qx9Yq+LZ6cXOoQk5I0HA99H3XXru3YdgmGia0PRA0wNNDzQ90PTAVA8URB8mosP0nvp4RPRDdZfqAQHuT10gKh6zYAIkoYIIOF6McxSeKRhUwNsdgAWOMgAogCoAHy+MRnR+sEt/srNZybizfKauAFPFcmsH6RNUjQWktYas83O3wF0DkSqwrg4zrlzOBHhpcqpdZqUzdwO4hyBdr8tBgLvdh+Yt6DIP2PcpuFRnC2kTUkvfzf4UnOuxLVj3v1kmvapIk/m9yvIxlOBMudDsA9yrElU9uy5gfpbuHYAeTwQKK33/6gn65v4SXyr83Y1c/gfaCP06PpDAIOlbgXsGth3APR2xth1sO29DsGGVoaWxhGxek00PND3Q9EDTA4e4B5jTPXyfxyOiC1XNejCA+9mnnqGi8NMc8KEGQ4jkU+CHm+MRJ6YCaDAwoYh17qvtLoN3XLHdLKWNLKMv7u3QpzfXphh3sOzeIrKqSmpVwqp6t1uwbqUyxu7RFmsqyWa0QJP1b69JVA0rqO5XlKnWx93o3/WmqZPN1N3r+8llrFTGAvIQsPvfgiqpJfB+C37uKquxDLvXtQcSmDA5NWTZq1j3KemMsWkMg4CSPKbCTaZS015VXdVo2CGV8ZKawLvdJrtqsPCO5VV6qtunbhKzDST82xNT9wD3J/JC7AdMvNZEONru0lKCp4RolGcM8PXTOMscvjdC06KmB5oeaHqg6QHXA4cUuL8jInrmgQXuobPMIM8YnIPlRkXH9XTIBWUAPlENskWxlHNvefYQ7CMsIT+3u0W/t3G9EriztEW07wriqyqn+mXCwmvCqS3MpFVUrfa9shCTqbjqgXkVmA817oZ5D5NT7d+4KUpOM/ZvI4nYT+8eAvWDAvcq8F7Su98h4K5JpFb3PiWPCXXv1v99DpY9lNXUAXNbcKmOfQ992S0Yt5IbD8ati0yFd3sI6FVW893LqyyVOZK0qSN1D5B0imcJ56MJ3XYQAUCHvh2BMoJgPFtoL2oloFqxfookefxnL3y5kjloXhxNDzQ90PRA0wNND9zLHmiA+z3o/V84+9S786KARok/Tt8OQBoRNLjX0wEvg0SGq6jGCXWipFQREtsBvP/ZziZ9Yv1qSSpjE1XnAe7WYca6x5SqpirbbsC9usiEjHtYMVUBvk1WtctCecyBXWWMC4326d0C7pp4ejvAvdZVpsbjvUoeYz3ZrTxmllTGs/Z1wL5KKjND+26lMiEo58TqgEWvBe77WECGjDv+fuvyKn3LwjKdbLnaBjgenGIwE9WOUHk4oX5cZtxR6AzP1yAf03LiipkhUEYRp2Pt7gS4F8U7fvb5v6xkDu7BcNEcsumBpgeaHmh6oOmByTvqcEplHmzG/X975DVvj6Lo01X3oQXuyi4vJm1aFr/pUCv0md0tBu4AgwC8YbXU2iqqVUWZjO5dpTCeYRfgPotxr3KYsdaPUy4ztkhToHUPCzCpPWQt224KMWm/zQLxB2XcFajfCnDXbZ3wyfn0e5mL6tQ1GbbKKjKUwnivf/f0KgNvXWqqLCEts16XvGplMSEwtxKYeRn3UkKqFmwKqqVWsu+Bv7taQyr4f8vSEXrjwjJXUE0i4pyQrSxl8L4QJ1L3oAzcwawDqOODYBj366jIaXc8pqOdzsRdJqKffvricx9q3hNNDzQ90PRA0wNNDxy2HmgY93t0RUJnGW0GgPuNdCDJqA5cYNofiXaQnoCJh6Wd/v0f97bpX29cp90s42TWKl271bt7dn0GcJ+SykgxJvWCDyUyIWDXiqpWw47vIROvCarKuIcWkFOWkHUFmKTzbPGdO8246/WpSjxVYF4nlZkC7vtUT7UAHNuG7i/aBgv+7Tp1oDwE+aGuXbXxtVIZacsUoK/Tr1vG3RZuCqqh6vHwrzrKTLHstlgTEX3TwhK9ob9Mr+0v8D0PmQw07MgNgXYdASbyRtIi42cG54p7AkneCtrRtwDuTirTMs5N0T95+tL5996joaE5bNMDTQ80PdD0QNMDtT0wN3D/nd8p7+MXf5Hok5+s79kPfIDoW7918vvzzxO95z3zXokHm3FHL/z8o2VnGQvc19IB9ZIWLcbtKbs6TPdDx4uEPFg8onIqklPX0hGDF69rV9/2QONeBdxDqYwF6KVKqiZp1SenGmvIqWWWUZ+hc58buM8owoT+u9PAXQG3vWsPCtwtqL/lBNU5vdurdPD7usvMkM3USWGmWHll0g2wt2BcbR09+27WDz3bAdyVVS8VYAoSVr+hv8Tg/fX9RWqLxGzMWxItxC3KCmJJjLLsCGohnVlIwMZjCxcQIQgGC4/kVF+IqXGWmXegbtZreqDpgaYHmh54mXtgbuD+pS8Rve51k9a98537A/d/+A8n6//qrzbA3V7bnw+cZULgDqu6paQzVUQGdnY745SlANDoXhwN6Y+2N+iF4YAdM0pSmTieqqaqRZrChFQF/CVdu3WZqdC4K4NuHWZKyyqAu7LsYfVU690+swhT4CCj66L/4DqjTPtBGfcqkK7XxMpq5gXuvL87lKB6UI17lZbdauL3K9BkmfjQs93bRNZUWp0qwmT063WJqpXFlyoSVb3fe1HQuW6fXt9fom9dXOF7HgmnzKYnCSd6Y+ZqLxuzYwwSvQHc2QIS+SLiIDNJ/NUaCu6ugaXV+y499/jLPBY3h2t6oOmBpgeaHmh6YN8eaID7vl10d1YInWX0KGD/tscAIRFP6YNVt5UdwRCCdQc7CMD8Ujqiz+9u0Zf3tmljjMS8iZOMdZXBfkqe7lUWkVbjjt8NWLdJqyqFUacZlcFUMe518hgF6timNjk1cJ7x+nYD0O8kcK8D77cK3BW8l5j2W/FyD4ouhQmoU8mpIksJdej7adz1dwbnAYu+r/Zd2fZANuPBeo1UxrPxsh0ntBp9u2fgze9o3/FWh57qL9B3Lx/l+xTe7XhekA+ifu54VpwvfM4SHPzuaiU4v3d8+P5jvG6fMqLGEvLujHvNXpseaHqg6YGmB26vBxrgfnv9d8tbh84yuiMACuh0kXYIUKFAQ0GlJjYKM0jXxinLZT6zs0k30pFzlwmKK7HGHZVT7XJTKbW0fD+WXX83nu4euIeymTmlMp5tN4WYwoqq3mmmglm3gF77ZT/GfR6QrtdkXuBu9+n17gfwbLfa9RDsz3KRqUxONQmsdVr2UEYzZQupMpoaEF9i34Uht7IY/T61bIZUZipRtUIPj+MuJy16srdIb19ZpbggZtzh2w5WXYNB+0xpZWIsQ8ElMPLI7MU2KrGy90zROMvc8tjWbNj0QNMDTQ80PXD3eqAB7nevb2fueZazjLKBYAKVB9RpfTDyYBIB4CEN2Mlz+vpoQP9+e4OujIa1rjKQ1Vgtu9Wuh8vZOaaiGNOU9l2Bukk8LclmaqQydZVU1TnGAnnIX0p/HzLg7gMqc7UVdPNvRi7jXWUCV5hQ++7ApftUJZTWJaeWklVrgLveR15OU8POK6ifqqBqfeGtfeRBGHcrnwndY+a0hgR7/nivT+9cAeMecWIqtO0A7lrIyz6Ak+ALswmuyBmeo+VWm61W8dEKq/geR9GP/MzF8x+5R8NDc9imB5oeaHqg6YGmByp7oAHu9/DGqHOWqWqSK+U+ZrCBD8A1tLrDIme5zLOba/T8cMDAvYpxr2LibaKqgnJbdGmqAFNYRVXAjmXcqxxm2F0mAPGhhMbLZWS9qr/tMqtlv5eMu16rElhXa8d9gPu8EpqQUde/LVBXRxjPmu8D3O16ISNvJTZTmnYjhSmtNwu4Kxtv/w0Z+hpm3SarsqOSbIf2Q+f+g6snqRMRF1ZaBOPeRuJpfYFl9BP2ycCdcjqSuGrEYOHx0QTVKIp+7n0Xz7//Hg4PzaGbHmh6oOmBpgeaHpjqgQa438ObInSWATBhcBpFBKdvkLWAE+yAQQVtpCOxfHSWdgAc44JoPUvpdzeu01cHuyXgbhNVp7Tvxpe9kokPGHebtMog31hE1kplcC6qU9+neuqtJKdOebpL5VRdrpc2hHH6t5XAWAAe3hKhVIaZcMOk898WrNcA95BZrwTuFVaRVUB9noRVC6wV2CuTHv5tpTiVCagGdHv9e1CVVberrZ4a2Ek6/blzkalMUA3Y+NCB5my3R//F6glaiGIa5zknbINBn/XBPpCwiiAYz9iRVpefGWdDmfuiTRFFn3jfpfPvuofDQ3PopgeaHmh6oOmBpgca4H6Y7oHQWQbT/cCDKMWOBFQADAB2SGIwnc8gnuUzTkKjSXjb+Zg+tnaN/nKwM5Wcatl3ZuOFrQ8rpFpXGZXKVDLuBrD7JNU6qUwdcDdJp5aJ16BlVrLqzEJMcwJ33APYz7zAXYF5CO5tvsEdBe4BeK9k2ANG3UpqQq26lceUJDIHsIJUVr5kEVkllQHAN+y7WjvahFNdpkmw3i1GgoMwITX0dNffH+706PuOnKDVJKGiyNlRBh7usz54rlCoCVcf7DqSWRGIahKrOs5QRJ99+uJzbz5M40XTlqYHmh5oeqDpgaYHGsb9Ht4DobMMg/UiY60uKkCiFDtYwYScLAY+1C5Z1X0AyAA4NscpfXzjKv3VYG9+qYxUWVX2PATrmrCqxZgY6JuEVFtB1RZXqrOGDKumahEnBe51YF31ylXJqbfKuCtwD4F43d93BbgfwF1mP+AeymOqdPFWDmOBfQjy62QzlUWZ7hJwt4w9M/E11pBnOl36npXjdKbdpl6E5OuYujHulMnHPSPOqx3BA2odDHIw6wkDfTxXLohz7D/2oZ/GWeYeDo7NoZseaHqg6YGmByp7oAHu9/DGCJ1lABxQNAZOFwDjm+MRtw7AIoliWm11qCul2rGcWcyioBvjIX1qc52+NtzjKX8rfVHG3Upl2K1GmffAgSYsxmQBumfpDWuviab2X2sXqVKZmbaQQQKqBfOzklMtcNd+Ui/3OnmMXu6Sg0hwD+zHxOvvt8W4HwC4K2Ne0rQHCa7KpFsJzBTTHkhbSnKZmqTTWXr3ugqrttCSMvReRhPo3XUfbAM5w7u9qhjTiXaHvmPpCD3R7dPJdocjWb02OjODc0QwjBoH+BeJqXERs6QGM1u2aFc4FBRJ8vjPXvjyhXs4RDSHbnqg6YGmB5oeaHogJKSqYMp0LzUFmO78nVPlLAOAAxC8MR554I4pfWjauZS7YdyVCUZ1yGe21tkWEhVUNRGVAboA86mkVQPcFcRbW0jLxGuxJJXTlHzcRSajDHoV465A3LPsVkITfJ+Sy+zjKlPycZcgxxZisletziIyfALuBHDXaxMWYfLLBagq+Ld6dw3KtB0h4x6CdN22Kom1Sudex7Lb5WHV1EqpjPVmn6Fft1VUZ1VUnWLW6xxmRPu+2mrTN/QW6fFOjx7t9lijDkYd54EAFzNX6hSDAkyQnuE3cOzOHrXMzk8B98YS8s4Pes0emx5oeqDpgaYHbqsHGsb9trrv9jb+0Llzq8OsvW73AmAB5xiw7WAJAUIhkYFjRieKKxlCgP1nt9bpS3vbdHU0LPu1K3gPQHzoHgNgb8F6SSojuvYpm0h1lalJVA3Z+KqqqaGExgJ3lc8wODduMxaYH0bgruA8BO8lO8gDMO51UpnQ270S4Fcw6ftp4MPCTSGID6upWr/2KU174DZTYukr/Nwts76fp/sKe7kv0Ku7fWbd4RLD/uzkipfhmVGHGYbshcsRAXB3wY6zhuT7NEJRplzuMwnxIvrppy8+96Hbe8qbrZseqO+Bn3zo8beN8qyzNhr2rwy3/rS9u3v1GZer3XyaHmh6oOmByh5ogPs9vjFCS0iAcOjbAdrBHoIZBNMOEFL3wTb/YWeTgfvXB7sl4O4lMmFF1aByal1yaugg4/9Wpj1MTDUM/CzgXiehqQLuVSx8pR3kXWTcQzDOf0txpcrf5GKFshrLrPP3OQo07adxtwmnuj+/rC4BdUaBphC4T3m6B+y6X99YOnowH8hfVA5T+ncO7/apCqpFQQtJQo90evTG/hJ908Iya9kB3AHW8dxAv45nI80zGiF5FZVTJfhFPonWRNDlYOQTrjDsmPjGEvIeD46H9PB/79S5NxVJdKQgOkc5nVtPB4/FUXyqF7eOocmtOBpfTwfftp2lPbgdnWj36Gi7y/clnnncjxjj21HC9/C10R5dHw/obHeZx3nnfJTTbp7SxhhETEwn2n126MJzAJnXsMi/tD0eUyeKRoMiW8iJkuPt3kutgj41KvLFvTxdaVE06ibtC90k/hPtyigrbv7S1QufPaRd2zSr6YGmB+bogQa4z9FJd3OV0FkGgEeBOwbplVabp/0VTFS1ZVhk9PmdLfri3g791WDXVVw1wJy/A5DIMus0U8WyW0nMlA1kANixrkppNJG19Ldh5S3jPut7iV03Upp9fdzvEHC3QDzsbwXedcBdt/WAXQH8HAC9BOrN+nXSmDrvdquFn1sqI2BcjxUWXrJA2yawhuz7lCXkQSqqCjDxyanqMmOBvQkEAM6PtTr0nUtH6M2LKxwEqR+7Mu0745TBPNK8l5M2J6QCCGFGC0Ad35FTAmvVFPQ7EX9n4N5YQt7Noe/Q7xtsOMB5lhWvHhX59w3y7PEW0Uk4EWGMwt2Cir0vDHc4/+h4u8f30yDP6KXRDv97rNWlY+1e7fiNWZ+rAO7pHj3ZX+VgUz+4by+PdvnPk+0+37vOIrigrXHKRcfwflgfD/luPdNZ4HwogH7cwXg+cEsjt0MDVgQCuPdBBp3qLCA63YgK+iwmo8D87xQpkqe+tNzqXG5H8agg2hgW4y9v5+NTJ9u9i2jLL7/0tWcP/cVrGtj0wAPcAw1wv8cXNwTueBkAUGDQB+haarX5ZcBe7obh1aQ6LNvJx/TlvW36yt4unTeMe+jd7n3d50hIZSmNusiob7uR09jKqhao1xVjUklMXdXUki2klcUEwN0npEYOmlX9Bz1E6OXugNjkMys5VdeapXXn3wy4tmC/BO7vAHCv07BXJq0Kw+7B+yypTADW92XajbRllpymUtMeyGLqGPcpK8i6yqriALPSajngvrDMCdy4v1huJg5NwyxnJr6IiMGKJndvZykznwBK+A/PmHu+jLNMFD379MXzb7/HQ0Rz+JehB8Cib+Tp9+YFfc9C0npDO4ofxWFxT0C6iBkbGAd0I0iw2nyPAVhj7N3ORrSadGil1eX7bzMbMYuO++pku0e9uDxbin1ifMd2CACwMwQAj/SWSnkXCGAvj3Z4n8fbfQ/+tRYB2gcwv8ezTMRtuzEe8GztsXaXFuM2M/ZoJyoKoz3r6ZCZfBQewyyAjls4R7QLbW+RS97GWwezUiCS8LxAqrna6vIzhH1uZSM+j6OtLi0lnWfCyzTMx/9hL0+PYnk3am1nlLdbUbLXjZMX45jmZv2rAgUEVT7AybLuVjE+3s6L4WK7uz7I0sWtbPzQctz5xoU42YiiiIfrcZG3s6Jo5UXRlmV/0k3iK3mRtwZ51suiqHMkad/Q/TYBysvw4DWHuKUeaID7LXXbndsotISs27OCETCK+I5BlEF+kXMVyEvDPfrqcEBf2HMDPV4VtcB9H5mM17ebIk2akDqlfZ/h4b6fVKYKxFd6uYvvewmk1wB3Bujy2yywfrvA3eF2dy305Vf33a57K1IZu40C5hDMW6DuNewVchj7m01mrbOBLLHrQRBQlcA6V/ElA8atp3tJ0z7DYUYLN+E6g0l8y+Iy/SeLK1yACbIXnrXKHNjAMmUb9V8FZPh3lqsMUbTx9KXzDDyaz4PVAwDqW0X2AzHF39VN4rfkebEKQIv8h64AbTDau1nKfx9pdUodgCN4aqoAACAASURBVHsQ4NXlSUC2hURoN1OD5bj3cC9iOVhyrOlmDCNmym+kAwbrAMEAw7g3QdKEVX8BvDFOIuhUqQ1A9l425mTsXtTiGSO04eYYoNzV/gDTj2Pj3YBxCsEGglPMzmJ7bIdZWJBEAOA4n9Ng4M0H+8T7Bb/hf2gjZqPQDuwDzxj+RfvxLHKAXDimHzLPG+ke3cxG/Ixhtgu5WvjPzipof21mQzre6vvnEcdGP7nZAmeFHEcIcGCTnHJAgfNDAJIWGc9AQGbUT9rcJqyD/se1Q7tQuwHnioJrWK4fnNc4L5xdLBU8U4FAS8cFnCP6R2dTZPz9QhzFawUVN3fHw+fHRdHNqXh+IU7+bLHdudkA/gdrrDiMZ9MA93t8VX7+7JPvpYJ+cb9mOL/2EQ8w+IAVYY9zR9jQjXHKbPsfbm3wciuLCSUyViqjdo9W466A34L1qu/q7e593CVgYAZe2Hnerqbgkm6nYN0mqipIr6qoqlZ/oR2keoQcFLgr8A6vwSzG3YN1U0F1HuBuQb7VrtcBegaZpjKrzrpY4F5KUpVgQnXpoeVjSUZjGPfQ572qempJFlPDvs8E7oFsxts/Gs18mJDqGfhANuMLOhHRW5dW6LuWVhnAADQA1ODl7YqZGWeZAi9mp3/Xa+WkBRk/V/gNoEKdaND3jZf7fiPT/fP7e04/9r0Z0X9JRfQDrSh6FPcQxiAARHwAorVKBsDa9dEeM8oAbSwrMR8lUnCf4T+duQltaLEJQCSAvN57mA0Ce4/7EMASoBTH1g+AP0C2KwyGp8QZByiYRdu0xsexFvTzPdoajxhgAkSrWxKANrcngq4+5+ABv6nsEqAc57g+HjBYfXX/yNTFdDUQ3KyD1hOxz4dugOf+WrrHQQLAMxK9AXrRv6itgP3jP91WGX70GwAztke70K+YCcO5bDLYHtNK0mWNP5s2ZCMuRggrVwQQ7j0T+0rWuF5YZvsTQRLahr54uLs0VaRNZ1W4TXIf1ElT18YDDszQBvTuMEcA5dqO89NaK26cj74+zvMXOnE8IiqeyYoiiaPoz5Ki+HqTZ3D/jBuHsaUNcL/HV6XKErIKQGLgxaAB/SIGIAwcGCzacUStGNOlOWvcf2/jOjMTdYy7177PwbqH1VUtGFcZDf61wN0CdQ0KSm4yxt7RymPC768E4O7BeqB/t5r2eYB7qHUv/R1IZxSge+Z9RvXUeZNSQ5BvvdtL9o+GRZ9ynzGJrQr+lVn3lVWtbMas/x2LK/TtS6t0JAGLGDGIwQcvUi2whJeyWq3alzrWG2RjJPsx24bfLCMY59Gbf+aF83NP69/j4aQ5fNAD7z716F8bZPl7O0nynV2KliErAVBcSSYM+lo6YMAIOQnGVNwrV0a7LDNZSNqcXLqUdHwOBYI8gDf8B5CJ/050FhiI438Yk5U5ByiEfh1jt1bqhU0pwG0dOFxPB25M5YrZ2B+07QUHABvjAUtjwJYvxi1aSrrMgr8w2GIAj3YCTCLgBSOtIB7bAtTimQAzrbKYl4Y7fCwEJwDHSgKgD8DOD7OM/0VwC9Z/Oenw+hpYKBGBYPmvBjf53QRWG+eI4+B5CmcRsA1mMhAwdWK0MWKZDwgX9CWANoKJCLMQSYuBO84FDD7AMvaP43CAE8cMlvHBddFkXsh38EG7vz7c4n8R1OAc0V/Q/mthNuwHfQN2H22FvAl9zwSYsYzF+HFhsMnSIdf3bb4/cPy6YAbXHuugvSj6hv1iP5BJbWbp9TiKbvSi+I/7cevfLsetv2gAfTOEzdMDDXCfp5fu4jq/8PBTb8rj4jMhm2OZGwzCGFyUccfghaQkDMJ4SYBSGeY5fWFvmz6+fpUHiUqW3SatzgHcPTivSEgtVVJVuUydp3vAuM8sxhRYP6rd41QFVUw1iP5d++p+Y9zrgLuCatXQW8bdgvL95DGVOvcaNxnVyytYP5AlpK2gGjDxvhiTqYBq2XLvPmOAeEnnLsu5gqrumxnAwlVUJaL/dHmV3rJ4hI4yIHHSMQAL6HTxQnXSAujZAYQSBlj2w6xp7qbKMS1vfy8aL/e7OPrdnV3/6KlHX9Oi5G8Nqfg76+neIxgfVls9z9geb/U4ONNZFgA43E8M0iLicRayE3wAAAHoXXE8JzMBWw7w5thsgM6YZR7Yhq17JS8JzxQAKgAnwO9y3KHjHadVd8+XY8Cxb4BYlaLcTEcMXPEs6vEBPN3478Al2o9ZAJwDAtXt8YhOdRcY2CJIAIBXmY4TujibYfyOZwLnspEOuF0A2Sc7btudPOX2DCE1y1OetcJQi7ZBw4/xB/tZNpITlcVAX493ElhtDY7xPMbCiONY+OAZxPmwXChP+fiQ6WCMhwYfQQa/1iiiV3UXuV2YsQDbzmA5bvE66B9ImJyVq5tD47GjKPj46F/MKIC5B+vPCb5xiwE6jg8SDMdHX2i/INhAUIeEXwQIOJ4LTgraSId0Nd3jv0+1+9wfOLbW6kA/oS9wTXCO6GcAdxRIhDEtzgX3B2YTcM2cfCrigAJjFdoBEiGK4q8utdpfjIric0kU/0nD0N+dceJ+3msD3A/B1QstITEEKRjFgLGbZTxQsVuATANaX3f1o/787hb9lgD3Wo27at8PANxtIqoy6lZi4xNS5wHuAUNf5+OugN3pQh2rr99VKvMgA3cG9Ub2otKOkiwmKOIUWkCGcppQPrMfWA9BfJWDjO4jrJAa2j7q7/piVdBdBdyt3MYC9Dom/i1LR+hbFlZoJQEIyhkMganUaXi8pAHclQHEvaRT9azYlSBQAY4mg/PQ0Hi5H4IRcr4mvOf0uXdtZelPJxR9N64hwK8DWQsMXAH+ANQAujCWggyB5AJyFYwpAE0A5JtiwbgqCZ4AWNgWIJy5dLHWBZcMBnW51eFtXxzt8L5Vq479AzjuFWPqRQkdYUYcMhJXIRsADww2jncl3aMVcXpRIDyinFaFbdZZJDjUKEMMwAcwu5Hu0aO9FW4LmG+cN9h3tNXJblDXwLHCnGzK+R/OVQngVDXqe1nKgJXDWpY9OrkObw8AK7MH6CsEDTie1hwBQMXMwJGkI0mvCA7GzNgjgOC+ELkKghe0ByAd2nZ8x6yGnvejvWW+btfTAc8EYFsEPwi+AHCxHrTzuGqLSYeBOMYGXEsAZg2YcJ6YocD1OSrBmgZA2EbBunu/ufEC+ncESFfTXXqif4THEuwPffPicIeDAQQtyCHg4E/Yep2FwOwNrgmCwxOdHm2PU3op3eX761UdF4RcS3e5PegXaPMxa4DxCn2Pe0NzDXDPAeSf6Sw6OREVX2xHyf+XEH2yNyye/dDGhY35noxmrQetBxrgfgiu6AcffWqjoGJKYIiHGAMtQDs0jTp1isEFbgKaDKWM4ZcHu/RvNm8QnDQce+gqp9Zp3HVQDiun6vIqxp2XadXVGi27r6waJK6GIL02ObWKdQ8rqFYw7l7zfsDkVMeoVH9m6dwVXOv2MzXuvJJjvur07PMsD4G7AueSdj2wkqyTx1QB91BCU1tsKdDHW/vIEMSXWHdhyvcD7LqNZdo9iMc+DOP++v4Svb6/SA+1XAIbgIizdHQAHS9+AHcAKjwPKsHBJXG5HZPCZjiGBooOv0Q/976L599/CIaJpgk1PfA3Tzz89/tx+6egWwc4BKByLO2IQSHuB9zXAG1YBnIWmudHoHdudTxJgnsFYBHrwZUFrDU+AOwYg/txm3MmNCfHNgcB4wuDbWbUIY3ADA7aAiYdYB2AEqMy2oPnEfvD+Iek0ZvpgNlXBBCqUQc4VUYeTD7kLwD5aC+7vIxHbDMJoIhn6Ux3kZuDdgB44gPJDUArAK/OIqlERmcHVLuP5ZAHgc1ewEwVuaJk9oN1+HhUsOQEH4DU66MBdWLnfLMzHtGi9CmYf/Q1WHGA0D0kmlLEQQXOBf2N82T9vrDjOP6xjtv3peE2W1ziXNm9po3EUifzQb/ycw2NeZHTyfYCXxsdiwGoYcmJ++Ch7qKXDKFPOJm45a6JEkJ6nrhPEIRdGe3QI71ll9CbZ/TCcJuvO3IK0G6tvIzrCOkS59JQxEET9oHzAwB3oB9af8xaJGzvifcjrh3uU8w64BgYhwDSIRlC/2A71fpjHIO70KPdZQ5cjAzr89tZeimK6NPLrfZv/crlCxeaQeKV0QMNcD8E1zm0hHSDDwrH5LSVpjydiVEDgzwGIvwG8K5sALPxRU4XhgP6d9ubnEGvxZtKoP0WpTLqUuOZdwXsAnzqLCA9gLcs+4xEVQ/sZcahxLLfZeB+EPBeAug1yakhmHe4/c4B95BNt8C9zt+9LmF11vJ5gbsGB6EHu3WNqbKA9ADeSGkssw7g7pNYMU0fFmsioldz9dQePdnt00KcCEB3chjnjIEp6Ixftk5fOub1EPzqy1uHAeeg4QA9A/fGy/0QjJDVTfjhk4/81Eujvf/1aNLtQ86C8QmsJdhLjJUAQgDQAEL6ARECEATw++qeY1TtB6AM7DZAFQA4RmJIr7BMnWMgGzl2wjmP9JYLYol1RJR1xvxvv+ukMO0Fon4vpqjlZlCRA5vnzl0G0WGSOGmOGgxoImmpQQURigHjmY5bzowAao3hdkFxAokI0e5ORkuLCQ22iPLU3bcb2ylt746pk7VpseP04/jsrrlnAg46CFCOtvvcHvTL84Mtdn+BtAX9oudr4bs67TgpSEzX011+Ph/qLLKcBrMObHNJEfUjPIsdfsYQSOPZUt24DQrQ5+jjm9mQzrQX+bj4ADwjGEBbMHOBa6rgHL9rAjGO+6ru0lSggfMDUEcwpXavLHUpCp+EjmDJ6fAnH7QTgQ366XinR8gDgO3n6fYCB2EA57jPEDBglgG2m5yUKgnFCP4hzVFiTWfQwb5fTneYjVfrUNXkY78IbhAkYJZBP+gb9CmCsdf2V/l4Vfcrli8nnQsF0bN5lP9+O6c/b/Tyh3bouu2GNcD9trvw9nfwwUef/EhB9MN2T+rlDqYdYL2XuKx1tSGz66rTzIvpiP5oZ5M2APZz2Gi5ac7SvzVSGcuy+20CRt0WY6qSyuAV6BNSwwqqhn2vTEq1Sau3C9yFsXfAa/Kp+277chbDruvNC9yxvgJs/n6PgHvIrIdOM/sBeguuw+9eThM4w/B6c3i33ypw14AAL0kA99f2Fhi4d2GdJxpj7X/VMKs8AuADLCCkM3i52vtCZ1E8sGi83G9/gLvDe/jR02ffk1D8P10Z7T62wKAp4QR9BseFA8YAqpBXgD091XWgUj8YLy8ObtIT/aOla4/fAZQuD3cY6AHwj+OMWj2ik6dbtHQsovZSQVFcULsTUYChSAy/3GEKp30GuMahEd/nKGeEtiWRA/syPkns7x1g3PYydsgAwvL7cozhzycbCagPfgfgx34CG3m3eyRnjgraWUcAQbQ3KKjdjijddDvZ2ctoNM6plSWU5G4Ztrm+NqJ07AArzwTnKev7ETih7746uMnXADpxsPkaGOF95GaBHaDFNXIzX25mQYtCuToL7nj4Tb9fGmzyDIgCXj15AF/IWB7qLpXuMnTbOM84mRSzA5h5QPCF/SEAwPsO4wDYcARpEy27uweg/0fQgcDvRQHbkLdgu+eHW2I32eLAQrfFdhhj+P1pggFIhhC8YAbGOc/gfnW2mqrNd/p+ZxF6Orhf0U/P7a3TU/2jU8EJ+uiloZPiIEDB35id4ETrONkAkI+K4tMUFZ9oGPk7PBDdw901wP0edr4eOvRyx6CDB9j55Bb8oGNwgGMGF+4YO4bdvaQcMMfgc208pj/d3aQXR0PWzlnAHnq6Ww28Sl/Uo91aQ6qTjEpklH1XgG6dZqqAu7WGtFKZfRNUQ117UJRJLR+9PCYsxuQZ08kFvhvAXeUvChItqNdl/rcK4O5eiEhUm19Co3IZK2uxDHxVAqtLhhNryYqiTHz8wIGm0hKyzsvdAHfPrKssxrDkJaAegPspZj3YriSVMQz92W6fXtdfpNf3FggKV0xTuxdj+eN0ym6K3emXJ37Ndk1lyARaNV7uh2CMRBP+zunHvjem6P3P7a5/F4AQABnGxVDSoc1lYDkeUQ8Jh+IygvkUgDWwmOe6K3yf6GdIYxq0UyqSnJaWwaondPJMwtF/0gY17ogATIDm44Lijtjx5uRBOwNsJCyCWYe7jOweIBrbsMym7Zbr/QkmvsiAsMkDfWbZM9kHmlAD2tF2D9AxqOpOhanH70JgO/CN/3JsU0zaLB2g58NBA2/v3i8A/lyx1Q0SPEWAbru5kVEHfZDFlKVEu3sZvfiSk+kcW+hQt93iGQJ8Lq8NaX1zxLNeAMRL3Rat743o8s09Wuy06MRSj5fZz2DTzVLgA1AL6chyu+tdZHj2LIE945jOri5R7DJauYk7ozFtDEassUfxtVZc8HU5e3qBFvsJDbeItvcyWt8dUlxEdGqlx37ua7tD2kszisYxnWj16cXhNmGeG65BDPazMc/YYBYc+QcqecFxcb9dHe2y7Alaf/yG/vurwQZ1CIHg7PuVcw/GQ1c3wBTHwvkhAMEMkWXc0ZaNbMizFQhGnbwJ7khd1tPjgz7C7AD28VB38XNxFH86yfOPNmz8IRnUbrEZcwP3X/3V8hF+8zeJPvnJ+qN+4ANEZ85MfsfD9J73zNvKd0REU4XYsHH4Lp53h4d6vV84+9S786L4sG3kWjoU+y5XfALT+jh5ZwmGaTznlY4XGKYWMRV5JR3RZ3e36S8HO7SWwllD2HYpf61gPfRx5yqpws7r9xJAN+x5VQEma/uochrVr6tcxltGGqlMyd+9KgnVymMqklNrQfvLyLjzWyJk1o1mfhY77zXtAXDnl7G8gawERpcryPa/VXi3lzTvNRVSqzTuPsHVSFRKSaoGjNtgwEpqvAXk7TLuoSzGSGWsBOd0u0tP9hfpm3uL4LCYTYeULAR06t6B5wduHWDe5vk0Xu7z9NLdW+cHj516a5oX/+dgnL42YSu/gh06MO7Z8AzyBjC8rliPq6ALoK7mjAjYIHsYwouocAHeqx9ZoJXTEcULGS2uxA4gC2jlhxBguu0AkX4yYFOVriQA2JED2WDSE8hh3JolRh5vWjwYAP8A4sE0T54WOpT4txyAaOW6wM4cIFQk50QirQEwRywQSTCAwVbBtwycCCS0TUkLK07OkWU9mcwYyLZYn88L6+I448IFNPpBv8kAMjVDIIEE9skvcrMZS4CCwMT3VU3AwsEH2i8DLPqa2yWBCX/DTAeColz6ArMfJgjCMTJzTmgDZiGwT/QH1kVAgn1r+5A+cPN6TtvbGcWZs+qkLCIEGZCnXrkxpGtDOM8g4RXvaEiEiE53+yypsWMSZhlwerAGxftycr+yRI/Z+5eG23y/6izG6c4irws5LBqKGQzIeNRfHjMd0Narqw/u+a8PtmhMOT3WWWbHIyTZRlF080ir+9sLSfxrv3L5QiXYuntPdLPn2+2BuYH77R7oYNu/soB7lZc7klYwgLB7jIAQPLxsi4VqeLDVEi9fMEp4gAHc4Szzpb0dup4OqyunGhAfgvUqxp1BeQDcfTGmiuRUXTfUvVcBd2XjS9r2AKyruwz/a1n3msqp+j7QAXIWy14VBR5EKqOA3WHs+iqqHtgHIN8Cd//dMu9VrjLy+1SSqgX/ll0XAK4gW8G6ZetLchfDvFtNumrYZ0llrDTmjkhl6oC7leUUBR1ttemJ3gLBzx2Muxa0cQmqBoxwUlvGThNw0wBwD+8Bd35iDSibNl7uBxu97+TaP3r63N/fGg8/cG00WECuAqQGj3QXp/zBwVZCMsG+2pZiNo1x+Q0ptRYLOvNwQscfiajdc6w5WGv8y8BOWFsMsgwwPYsdlZhqgFaVwUS6LsCiAHcLRmsZJ/mBGW4A0dwdDhIbBv7BhvidAXlZ6lzucgXo7IDjAKyeE0As9u0WCNMPQCsrMLOO2QEB2L4d2ieqyZdjzGyHaZWToLm+KXCeODUERaLbtyeg5+iDE/Oj7w7dlwQx2k84D4Bxt98JkMfB+XpIQgECDG4HliNmwbVEMcPg2mW4LzRIknZUxUvuHeD+G+zltH49o2tXxhzMHV/AbHlC2SCi0a7LMwBbjqRn3Ksul2L6o+97SG2QtIrxDIEAgoUrwx3vI48tMROPXlWpkW6LJGxsj/chGHv8jmNDnqQe+3v5eLsTJ/+qE8X/4leufO0Td/L5bfZ1d3qgAe53p18PtNcPnTu3Osza63YjgHOAYMseIaJHUhGS6zDy4cFDlrkmxVwfp/SVwQ59bmeTLo/APtW4ysQxF2iaBdytfCZ0kZnSuhv9eqhxP5BUxiauClCX9w4zE/MAd/Qhb7OPVEbXCy/UPMC9BNhlB7cF3Ov07xXSGs+IB84xJXlMIHmpYtY9cA/cYepY+BKIN37qVRr3UhKqWXfKbSZ0mDEFmjgJ1QB0lsnUFGlaTlp0rrdAb19epb5cd7V202ulgQR0rUhqAzOlGne9B7j8OZyccldO3S9vvNwPNJ7diZV//My5c1ERfzgv8rc77/SMmUUAGKiicf2sbACSBjiSQMusumh37WGnO6aik9HjT3Zp8VRBHeT+CfpihlhwLI8J+C7gm6UtIAuEYeb9SaIolkMbbllqjsudVXmZKRdACFaeQTPAZgXw9nIUlxQ9AYwBuK8Cu9w25MZWsfmKmgXdciwixx8PHXAFwNQghYEzpnQlgCix4cKqawBgf9PggyVCvHEws2ACIikI646h7IzcOFlasOylso/CwEV0bSrtUbmM3S9LkVi6hGs7CVo06RfL8LjzGcsLQOVE+M22TwMbvsa4T+Rf13TZGG2UewUdoevYWYbLz48JbqVx2qLxTkTpLnFysUq5cM+e6LiCWADZmFnCc4C8DTD0GAsRJUB2BBwA/TzGtV7k6gjwc4Ik22zEidiQlKGwFK6MUkxw2nL7azGR4eoYRNDF/35O2f+zOIh+q7GcvBOj2Z3fRwPc73yf3tIeQy93PLhcgluYZQVUzsN3zIOBllkGWMZ6G9mYLgz36I+3b9Lzw72yVEYTVQPG3UpiSoy7Afbq3R7aRNrKqvoO47YY1xnPqgfJqZUa99sA7vKecC/NlwG46zCtQP+2gfuc4N1r4SvkMfY3q5n3bHmVxt0w+CVJTMDU6z4UfPMLxRZeMgHAQaqlquRFmfx5qqWy04ypogpZDHTu33/kOK22HODGi06DNzwzyAvBU6MJcdgGLyyAd00Sw9Q0SytYgjaxiGy83G9pSLvljX7y9Ll35VH8YSqKVYx1G9Cpw72DvcSJrqS7PMbA3xrXGPJBABe4ccDXW1nZ7jJR52RGC0cLWj4SU6zEJsDnZMqJopaAM0HuzLyKJh07A1C2kzcK8JQd92BZ9svY0Ez2KAh0YBL6d6KkU6bSWaeugQN+ghREdPKcXKqAOSumtuXVEVAIm67Htlp2z27rVZHDA7hzu/QclYmXAY6DEdW1C9h3wH6S9Mq7AtON5FsOSiJuuybm6iF1O2Ww+RJAqoIcAiNz4fyBKvmMaPPZ3ECcfByQdjMVLHGB5l7GNAXKCAT4WgUMvzs3t52idg7S5DqymVsQCNncAwXqKtHRd0KeSjAoMx3eFQhBmyQqc5tt4rAgMchwLl4c0d5WQQ8tLTBDv3UzY5cbdo+jnF7VXqSuEAtq23lttEtr4yHn7RzjQlPuYoGHV9tNBL54T0FKw57+ec4aeXbFEZtT/I6CVZATwmGon3T+bT+Of6lh4m95OLsrGzbA/a5068F3+sGzT362KOiNuqXaOdo9AVQAeOBBdPrFiQc1BqutLKPL6ZD+YGudvjbYrZfKBHr2OomMMvIhcJ+SyhigPq9UZj/gruBbGXf9W8mZMDn1bgJ3HZDDq+rH+9uVyqg8Zg7XmSrgbllybVOog69LTq2UzJigoDJBVUG6TVS1lU0rElWnZDQ165eKLFVIZbRwk12viCJ6VadL//Wx03SyNSllr9eL/bvHKb/EnGw54kRvgHNIL/AcwY1hZ4xaCRF1E2e1qtCq8XI/+Hh2K1u8d/Xc6no7+81+3Hontmd3j7FLvkOBHrCCCK1upkNOxgMjCZAFth3XEJp1kB39hZgeekNBC8ckERPMuTi5cLKj1204gJW0RdtuGq2SDh5XgmRSHg9U2iJ6aJWMTKQWAiBF0mGBPGQoLUl29ftKTSKqgmeAzXAGAEy02Et6eQgcYlIHgAEilTGfAFKR3pRzP7kfICsBQGUdfzgLYHTpFvTqzABrv7U7s0nyLs4pz/NScq7LG5DgQkG50cSr8w2Df9Hl80yIiW/42qFPxKmH5TwGeKONYUDEbRkXfGwEX3b2xAYU3H94j0nCMfcNZkjkhWNnQxwhAOLCnbx17UHfjzFjoFIn0dxz4CBBAE+YS1BWmpXAeCrafZ4ZSIg21zNaWxvTC5dSurEOMi+m08mkMq27f1wCKmwqwbQjkVaBu767ICN7YbjDYyDqF4CwQEejGixAO9bXmjH4F/vBGKhVZk93Fi8QFR8pouKjjTvNrYxud3abggjFt6Zq/9zZoxx4b0cj166pT6D4O/COD+0GoZc7gAlARCVYZF3e5Df9tpfntD5O6ZObN+j83o4vwFRZRXU/qQxXzpvIaTxYV727/OvdZQK9u9W4e327su7W+tF8t8mqdcDdAnkL3u8UcJ8F0m8XuOsgq+B66t/bBO4Kwv2/lpUPGHqrkQ8Z+dJvllUPHWUC4B46xpTY9MBhxjvIBEmwCsi9X7th1rUoU9W/D3W69N8cO0Mn2w64u751U8xoF7NOCHj5no5LSY14zti7OR0yaFe7OL3ejZf73R82/+7Jx74ljYpfTyh6vatPUXCwhQqWgMAPdydgBdcS1wvrgYm8MR5wJcteN6YTj8T08JOJB0nMZIP9lSRKgD/HEDvwxVIY1ZIHIFBdVLw0RQZaHW8ZiGpQILpxBmjKuJvI3umrJwyvZfA9sAR4lvV4VYdh+Z7V8z9UuQAAIABJREFUREww0wVsUnBOAoDVsUb/Vgba6uMt+63AnsEhguPUJZlapxsLam1SKs9GSD/5YEX/NpIXnY3QNnAbkcArwYV/fQl1qHkGyrbzM6wzDmqnCXZewbcETipzcrr/SfBRkh1xDkNwrc0trTIbZtgx84CEYzD4APtyb/j9cVDhNvZBmtwQAPKaZKz96QIL0fSbgI/bLbMvvDMJgvRewPZ8mSV5FvdpnmH8crMNo22ijSsFvfB8yt+j3M084QOLSi24paeJZwbOPEhihRsTinIBlO+MU7bPBYHBFabzTAqDOWCvz5oGAiy/yUd/tBgl//SfXbv0z+/+yNAcoaoHCqJ3E9GHDgl4v0lE742IPlJ3tR5Y4F5lCWlPFoM3e7RmkMq4Ut1ccU607jz1xYU1MvqdjWv0xd3tKamMusnYf2ulMga4W6eY0FXGAnc3AyBSGQHyNgHVOsxYa0j9rsDdg/OKoku6rvaNrXyns9P4LQT1/K4O7qq6m0nlL3b1umUHkcp4QDkHQLdsfmj/6AhD9zKokseo5MWuEyazzgvWS3KYChvJWYy81bQfmHE3evcSUGcmdqJ3Z1DOsoku/Y1jp+lUu8sqTn1OnI1qbDz0BcxzZcKcExrxO0Ag/gaAYGcSdnFSpBY9+/TF829vXiF3pwf+7plz79hM0/93XOSLuF4ACVrmHu4ZAOUAIzZpGGMhnLdQuXOp06LXvb5HJx5TQbFzU/Gaa4wjXibjrqkCUAbZPGBMbBI9mJfTtYCWWWzIRADUmVkWoF6R2MjrYhw0oJ0DCZaGTMAfWG8e8yShskpmw8BU7CKVSVfJCTuh4DiaLCsJlh71iw5bgwEGg9ifSci0SbieqVc5uABzbZe6zfD+RQ8f5gHw2aG95jowmBdg7ITfkz7g3AEAdRwT7dJjyvVh4I9gBZpzsadUSbleOx/04L2YOvaaJUDSBk3SFdW5A+eAwl6+IomocJfRGRDvMjT5TZNYGbgbdx9ly7m4FoC3JizLfaAyGz51zimYWHKy9ktmQDS4scEBQLyer+TXskRoNMxpd1BQksW0djWnvU1Yz7lEWIyNeI7SImMPfMB+VL5FMixyeNZGqNqKGjGuGi2kNJDfYuYK71VYSEI2A/YdTl3oq810RC+kOyyvebi3eDOi+NeTqPjHDQt/d8bGB2WvrxjgHl4wAB8HRsY0LHKe6sKzDj93aNGQjOfAfUG/vXaFPre7NVMqoxVVrUymCsQD5IfAvSSVCWUyRss+yxqyCrgryA+Bex2Q53eD5AAoMJd3cCVwD8H7ywncPWivkdVYaYtl4hkcVCWpzgDuVv5i2XcP6Cv063VFmfYD7lXOM7etca+polqSyQRM/PF2h77vyHF6tNPjIkz8nGQ5HWk7+YT2v2rcwb5D044CPTpV7BO3Ipf4bcQyjZf7XXqD/Pjpx39qLx9/CKXgwe6dai/QSqtNN9ORFKxJaLXdYxCBa4eiPmAKAToANJ4826fHv7FFCSZaJHLn59powuMknipCBGBoE0sVJDkJ4sRdZnLaE9cRZoUF9PJ+ZNBhOYayryLjsMWWVDfPwWHXNVb1114nze4njnlnjbo6sMDuEIxyMGhhHQaZ8rtnsnEOBhzrefjkSsMch5fWBTyOEUY77D5VU846dmPH2BLNPrdHAgMNJLyHvQYerDGZAHC1pfRynLIZlAvAoFPHbJnYVvpuUOZEF/j+l/MPk3V9RxjpDq6lDhAS+7EzTeJsPh3AF4tI2T9LjDiAE3kSF7RyK+LecAx94bX7kMewtEftOW1Crgz46CeW52hww22SVFIb6GggoPUDbE6FrI8CsetXCrr4tZSurQ05HwQYAc+Y5v8gMRUFzJCwv5ON+D1zpN2j1VaXZyfX0yEz9MAXmPHCthcHW/wbKtVy0ng2Zr/6dhz/QVpk/+LDVy/98l0aKprd3sc98MAC9ypLyMkY45wuNlOXYAdA3ItjfnDw8kJSFtxn9PNba1fos7tb7CPLzjJG8qLfq4D7LK27gnUF9wrKrcOMMu6qX6/Su3NikWHlS1VUD5Kcqu/LOltIs9ze7/YGupvAXd8D4b+WLbdgXoE7A3Uv9XAtV+Be+i2wfKwqulQqqFRjEWlBflVyKvZRSkg1bi92/al1Qg/3GcWYLNC3zjFO4uKOP+UoEyw/1mrTO1aO0dlOj1qRe17wlgRTpLaQ2Bemg12595z3jQ/WcaXe64eXxsv9zr813nP6iY9GVPxtsIDXxgOCOSeAOXIPrqeusM6xVo8ZQayD6wg2cC0bUHexoDd+W5+6/Qqvc5ExMPg0Vn84A2WdFXQpe8pnpxMs8l1vBytLxM0I0JZ01UJx4krjZ+VUFmIKKin7T7lrLzTuJdCt2nT4wzNFLEmXYv3IAUAAaBX4A/ABJJc16m7/XiNvtfaWzbbBjlxibhfruycVXj1DrnIiCTp0pkCPrVIPn3Aqcg+VsjhJzKQ4Vag/D/3ceczT4lUV9pFOziQ6cwnW9Lrx4y2Mffhoe3lM7q4Fs/bCkFtZDGvfxQXIO++Y4ASvXfQThhto2zGTAsCvOQfYBuBfk4+9J7wZavidoJ7ykmDrp4fV9hLnKUGInnPB0xKSXKuMlQlMsN+tzYwuXhjRqSMdGq4ntPYSGurewZi5x612bQTLyIwWYhckA0sAzF8f7dEeF5rqcD4JpGuXhlv8TCLBFVaTCCuQewKLSTyjvaQ1Ot7p/3o/jv+XhoW/82Pm/brHBxa4/8LDT70pj4vP2AuDB08zwhHlIlLmwkYyV4YpMC1vrKwitv/Y+lX2cwfoCoG717uzK42TtniAH+jabTGmUOOulVStz/utSGVwPsqoW4272j96tt2Aes+qB5KYuuX3CrhXgXZeto9Upgq4677mcpUJ3GOqGHgNFOqcZEJAX1VgqWpbL50JgXoA5EtgPXCJUWZdgbvVw9dp3wHc37ZyjB5tdylmw0Cw5jFbBOJc4NLkwL8rs47vuF8gkwFox/TxrMGl8XK/s6+M95x+4tciKv577PWl0Q4noR5JupyEiqqUN0YDascRnWo75xhM+WPYG7VSeuQ1CZ1+pMVJmgzMSgDNXUXvChNH1FKZjFxgTTxV1pztApEPYdBd6IjCgF9dUJDcjH0qUASgVEmFsKAcMEgSpXvmhRlX55NY2HQB3SrX0HW5kqq40LAtIv9ZBue8TyRz2qRKE5xYTbkFv3olWU4IxngKRJqCRcL841gq+eGZALDm7KFebhMAK888CIDVWQNOHFXnGC8dETmLBjhccVZ902UlkY+44GR65kTPq9V1LHcuya12loCtJa3Lj3HhcXafk0qxfM1Ux4+kVvF596Cdg0I328D9jm0RjEgBLU1uVZbee+Jrwq3cJ3w1Tb/DL55nTjAb0/GqGD4GggLOQxDP+7HMaPC9Yq1MA1tNle5gpON2FsSJrulWRKP1hDau5bS+M+LZScgDYaUKmRreyLCWhFMN+udk2yW7oiosEsUf762wqw37w5PT1iM5FocHWw+7SvRbK45/oxNHP9sA+Ds7dt6Pe3tggTsuRmgJiaEBDCHYQQAORMIA284Fo+Apq3Gec1VVPHj6+b2b1+kvdrdoJ8sYlCtAr9K4W+A+qwCTMutW0+7ZdpuwOo9UxlRJtYz7VHKqAHMdj3TdgwB397qbfG6VcbcgXPcmM5wOKAh7q6xb1b9+2QE07pahVzBtlymQV0mLtil0leFtg2TSUB5Tyb5bm8cwOVXwRKhz39ev3fixW1tHTWYtOcvUeLf7JFZp05FWm96ydITOdroEm24EhNBLQ7MJacXWOPWSWH1+cC9g5gqg3cppNJnVBsNF4+V+x94XP3H6iQ8XVCC5iomJ54fbzPCdbi/wix8g4CZP0XfoZGeBtbmQCbaOZPTaN0MW48CWJjSq5lx9v70cBJppcZNRQDyRspDzYWdGeFJwiMGReH0zWy1n7bTtIo9QbTjuf3EQcRplAE+XBGltBJXlZ2CGYLHrdqz2idbJhAsDsaQCgFgkM1LJFe1h8KtykHFBkGCoXEO13AoIWX8vFVyV3WdW2cwElACktJ+14XpsBrmiiVerRJyjJIOGPu6+8qjMAHjXmqCyKfapTisa4LBsSKuWyuuMwac45uDcNUDiWE3187DIFLnLGHp/DEAIFLjiqbjdaNBm3G04MBIwrAGAutLgGmSmH/zNj0AC94Hpd+1bnmVQyZBcM0545cDORZh8fTXpVpJcPcAWxxy1/9QZAwbv4tHPbjZyv9pryQBeAli+/2XGhvMCNInZOtbERNvbOV14bkjDrYi6ww7R0HU6xj88gzfGe7QQteih7iLjjedhNB8RPd4/wuAe+AOuNMgzwTh7tN1lomQnG3PSOBJeoQZIoviZLMo/8KuXL3z6jg0izY7uqx54xQF3TPk7Lwwqe0vrCyUAplj3Uzdv0F/sbtPmOGUAo4WYLPs+j1RGmXgL7r13u5u5c4x94DTDswKB9p3/NgmrrHHX5NMalxll3S1wtww8A/gZUhkF7QcF7lUg3YL18LsC6UpAb67TnQDuHrwHGveq5FPL7Ntk1CqAXqtxt4C/Qjaj+7VSmSrgbkF56D5TqYkXeYyXytRZQ0qbUITpDQtL9EinQ8fiFuvWV1ttZt6Hec6sEF4uzuI0lkqDxNPD0H6qgxNeUGwfmaW02paiJI7r/KH3XfrKx++r0fIQNtaCdjQP/QzGHUWTANxBLmDKfViM2flipdWhUZTR0bMFPfREzEBcATeDEwY0ARMt4FfZ1EkSpfiri7+2lVQw2NOKpVaSIlQ7J0+ClTeSFZfEOWFo3XgkTKrZBwCVuqoAlLEzDFhb1aZb8KjOK3JOCsCcHETkOXJdbVKq18Rr4IBx0erTBUg6NrzsvuKDGQlM+ByEeea2CxvgZEUuqHDFjMqkCMtFRi7ZUwMMV5104vhiNfDKyjNYFIDu3Vj0HFVLzsGG61S0gfeJhqvURwd5tWM0shoGuPIy4OOYqrDW8x5gHeedZblLWwiYendsSKXcFIp63wMc+wAK0hhxvHEBkCQya/IzF/Uyy3SfHJxoxVcEB86xSJOgNY9C26D5Be6ecDp44Y7c8cUnXoNI3k5kN3wnG7mUBoJIbN25UdALz+V0ZQs5JCkH0pDGbGcjupruMRlyurPI4B7P6WY2pH7cZtAOVh4kI5bjuJg9U0LRjanjL/aT+B989Nrzv3sIh6amSXexBx5s4H72qWeoKN6m/YeHAHZNXAUyccWYeJBD6XaZ+scy/MZVz4Sh/9TmGv3HvW3aHrtSxwzS49gx78rA72MHGbLvVQmpoZSGpTIC0NkCMgTwdcC9BsQzSJd9KEjXpFbPugfAXcG69pWup306D+NeBdLrlllm3bLud4txDxn1eVxlQqBe+XeFY8yUFMbIXUrsfWAZGQJ3C9QBxA8K3C3oV6mM7kP/RrL2k70+nW13WOcO1wRUFWY5gVREdfeOm7ECW4QPnhtHyrk7w5UiH7NG/kR38uJpvNxvb1SHR/uwG3+soILdedTuFv39UrrLhWOOtnsSNIHBSxi0d5eITn9DQQvLDkyagrZUwDucHTomsgMssQVvvIRFXUlkgIiS2AcAPKaCGTX78tpp3bewmawpFgmLgiFOwtCEVsPS2zFHWdVWx3nGe3tHkdMooFVHEdWzqyyF9ebGZ11lMjHkI2olCC01ZD/iQMMyGAM+eV9SvdU7xIgVpL+6Gqjw2CtLTbXUKHbH4240v6uzS8ozEAJMLbssVUZZ044CVCKl0eOWAL8eVi0ftUCUgF9NDFVHF7WB1OaoI4y6zPC1NQmcEwKlfB4q6+EEUpH1hHe9BlI8MwCQLpp9G1gBxHP110QDGAesNWk3lO5AJoPrgv1pIIJ1sR8XcJiAUZJnXT0CNEICR+xD8iFcQImYMtDAeztKOW++jq43+P/l3oYU5/wXh3TpwoiORn1qFwknqkKaC3cnzESisjusWvHcYhkwCj4A7ajUCt07JIj8bEn14qujPa3H8AzFxUf+95e+9tHbG1Ware+XHnhFAXcAiK3xiKfyAUL4IRCJDCeqQvceuwQ8RLt4+MAs/vvtm3R+sEvX0pGbmg3lMhbA1+jaq9xmfGKqAPBKqYxh1j1wr7CGVEa+0l3GgHV1jbHsuzLwVYy7vJd9kPOKAe4mibUWzAvAtsC9kn0PZTVVgH0f9r3Eos/Qu1dJZTwoN7aPU97tRkKDYAD2jY93+nSu06XX9hYYuIN1tx99YTvAJdZzgbIdzxz+w8O02ul4xqgB7rf3iviJ0098WkE728qNU58QDEeZJa5iizyDyRC/8qqCTr3OMZGAMIID+DvLZKSQjUoBGHMK2APj59dXMAqJARhp/A+MrDrDCHDnsUP06urRzXiEgetEtuK03U7XrsfzTLxl6wVAcbVU0cer+4rtTTRPwShLdQSI83gPpl/kFmCj3b07caNpI0nWHNPLfiSZkeUlxndc3VJ41gJSpRE01dKfAnAdGyu+5wZw4ySYEddLJP8yiy/7c4C13CY9V9V7W727/pYO3fPo9y8FkHA+DPLV+UXZeS6q5BqAY/M5yODPQYDxi3euOxNXIC9B4amEiTUjjsWJx1qEyVwk1qxjn8qco86KWIKGgwyCF3w46dVD47KDEHvF60zM2GmafPEouW8AoDmpVZJm+fqrhEiLOIkThNppcgEuLWylLDxPObhrgvsfwZNl4rWNfI7sauSCgJ3tnDqtiLauRnTja0QDWE3K54XhNuMPuNVYSSESWiGdWWGmvsvHQXCOascgS17dW+HZNRmDv76dp//0/7r+wj++vdGl2fqw98ADDdw/+OiTHymIflgvAhKyoBXDC43LfYv9IyyYoCPjIiQU0Sos75IWP3QoDw4ryK8OB/T8aMDblFxlVDqjjjNzAncrkbFOMirF8a4zVhKjEhphzmulMuZ3K6GZYtlDX/cKqYyM3Q8McMf5VNlBMhAI5TIm8dUmn1p5jWfRZd1KJ5k5gbsy4SH7Xqtx12qpMxxmbCKqqxIsrjKhVCb4G44jD7W79FSvT29cWOJ8EGWB9HlSLT7+1nyKcMBzHvHOkUbzSdw9FX3ifZfOv+uwD5CHsX2hPAZ69ivDXXq4t8SzcvgOdl3HOEgoANhXHnYACJISD7JNRp9jPx3scBpi+Vu17e2ylAPIyzLdDDYN+GbdtrXik/FFgTLGI5a5iFwD3xkECRteci6BXlwAMMtGJKFTwRyfmLzN8A/ApmOOJwBUUZ9n3UWmA8cXgEycsurlze6YqXV2jmJh6BNn3XYMhA2jbAEvg3PW/oteX2h3yFM0QJocyyWTwk0FAQSuA84jaU1XouXrKO4qJfCvOxOnFtXxc0KmTwCdBB8KADRhk59lez45Ucp9Wc4H0OcC1wsMt+rOeZZU/N4hPfI+8+ZBwipcDTV2Mz62XbqaMtboPwQhuC4qYfHX0UhYVAKjOQAI1jQwc3e0cxjAcZ0DkmubBqecD4BzNyy9k8o4GQyuAwcDsO0Ua0p2uxHQrgWfnADMHYvlOZAAidwnS3PvR491BjeJrn2VaOsy0fmtDQbtIEg02MY6APOb4yHPnC0mjlC8Ph5wUiu838/2lkpDFMba6+PhGkX5hz924+o/OIzjV9Om2++BBxu4n33q/UVR/CPtJkSoyNzGzY+pY3wA5sGqw00GH0S7mJJCFKtJeF8Z7NKF0ZC+Otjlh9JbQCrTjoIzloVXBr0CxFsf96kqqUFl1VqpTIXevaRxD2wglam3wB3fw+RUZeH1plDiSdfVd4K9aeq+V92alqEtDdB2UJfv/DIXkaEQJjpe+38nU7QyWMoArevrPqZcZcy+7W8W0CsALxVmCqqlWh27An8L3D37fgDgPq/GvQTmZzjMVAH3SqmM2FJqMSbcM9C0f1N/gb5z6Sg/F2HlYUjPONlb6iAA2KMPsYyD4Ng5t+sLCLaEHvxHTRGmWxm+f/zME++novhH7t53ZeIvDl2NCWhlMbsBcgJJbADuAO2PfFtOvZWJYwwAlbNfnDDO2JtNNGWGVUA4Sx0s8y0A3GNEkYuwvMWz2q4qpzp3lCwgBUQqE6sMOQC7Y64no4pPDHVTROx8wwmSojmeZtwdEzwB7mJZKZ3txkDHgAJ0YntmRuERztVaJfkyuDjOlSZg26UNOEdl3Hkzuekd6NZtUKmz7C4z9fIV5h+7QLtUxx/q1LVpOqvg+yAossSgd+TOkbGkWFKWLCK9FMn1AxhkdavBNuxqg+AEQZuw7HyK6EPji6/X2c/QcCKrGcxNf/I+NajDMSQPwbvk2PcBAodBQe3+pLdUe67JtGoVyQDZs/6GmrdfNaAx+Q3oFy6SajTx7ukSuYtaU0o/4hcONtjYwl3vybvINR7BDFcBjt3shM7c4J7nANRIarIR0bOf3qLjyQJFuwlLYWCSgXWgaQeQXx8PmAA53l6gPbHfhTIAOMW978SViItIumJqK+3uC70k/p8bCc2tjLSHe5tXFHDHowBg4SwT3amDrYJ8ZlQU/PLDy87KZPayjC6MBnRpNKIv7W1XA/cgYVW16rYqapXDTCkx1dhITiWnKlDfp4pqycPdsOnWIpITzOTdomBfxh7nmGAKMFngrqBf19Xb+lAA9wqQ78F7VbGlGuBe8mnXIGCGv7t1nrHJqhb0hww82lXnGuOZ9hle71W2j14eY/ZdVVl1ysO9xtMd6+GeWUla9M0LS/Tdy0en2HZcfwS9eD6QEMkOCEmLzw3PE36zYB/MEVcRhDebe/M31VMP+G748TPn3k1F9GHVuG6PR1x3AmPYQygIIy9xJibimAHYw9+aUW/FPaUqU2HgLtpwdS0B6GHwqcmJ5gG3z7gDue7hqAKUDMKlSiZrxRkLO2TDpQAAXlVjLRIWZuCl2qljjw1IE1DNWdHi3sKTAaZCK+MraZcmnDJwl/UBRjnpVgMJI50pj2Myy6AJl1opVLXwRm/vXVPg9qIDqrSDAbqxcMT5cBBvigwpSOVAxzuWuPNgFad4z9uE2JI+H9VIRd+usw4A6TgQtrfgu+o24/YIY88Bk1RE9etK8AHQDODPUhTF4dJeZtq1kJJKTsSGEddKH3W+PpITwYCW+1XyBTQBWbdXn3WRzuDeGJk2gH3325tAQtutAa02Fqy3zgqpv3zYH8ymyz3pSsyK7MZsqzNHbnYI93juJPFaXddswz7zLuVHkmGl52SmxvW9yMzkGRkPCxqlbmbn3/3hNq1vpoxFoHe3NWXCtmNfeP6hdwdgP9NZYEmjlcgVVHx9L0//x1+79sK/OuCQ06x+SHvgwQbuj772XQXlH7N973iTyQegAwwVBk/YLSGKBchWa6Yx5XQlHdML6Yg+s7PF0XDIrpdcZgwA368Ak7eEDBh0z8QbaYz6zbM8pkYqo8z6LPY9BO4WrIfA3QJ6/90Ae8Zfpi/3u5nuFuPOL4YDWELymBpWSjVSFwX9Vh5jde6eSZ+lca9h2ZWZn1mEKUhOVfDvwXggjbGsuk9UrZDPsFQmqKKKbafkM6LHhUPMtywu09tXjvlk7fKzhKTujDbSEcvL8MLA8TGNi1ksDo9ZRhqxBzyeL4B7/TRFmOZ/K/y3x1/1zlaU/BskDfPLOkvpwmCTv3ejFj3ac5UcNS0YwOjhb8upu+jsEPn5FWeVPBX9L4jroXsqGYBokqQCNEdCukRRBnLKaDogF7qgyGMlfuTiUqL7koRBPpay0EHiqdNzxx4IKxOvia4s1/A6+snGDKQEfDE4B1st2nBs46upsoWiS572A5c+7KLHx3IOIrhI0IRR5bFNBjhl6F0lVOtxSQQA5gCd+M5r30k/sAOLBATegSUTKYa0QTXyvIkeU9h4TQx1j5FjyQFI8f7CsbF+R+wxrXRIfdA14FHgyEYygbuO3pVOu63gc3KvAujyBLXIZ8LZGLVzZJmSBj0ieWFAC1AvcpzSOwPnAOkN2G8JNCHpYsa96+5BfOf+lWCiNB4BaIt+3c+qiPWldcxRuxgF0Lhh2fFG7DCxT02IxTruWgr7rgcUuQ/3J8/UuN9ZR++df8puN7wpxnZcb5Hs8KxUGwWmcFM43Ty08H/53IDGexF1trqUi60k3nHAJUj0B8Gm4+0V+MNz4bsuG2tY0I5DYiwGkbKUdP6ok0T/XeMDP/+4e1jX3A9rHdZ2z9Wu2dVTQf44WzskdvGDIMAdnYIbHd6r+GzlOb2YpvQHW+vMKE5JZQKdu7PIk/9q3GaYbQ8Bu2HWw9/ZVaZK7x5YPypppsy5gnxrAWmTUUPW3TLuLwdw57HMXE3P6swhlTFj6IGAO7+r7wJwL1lA7gPcq/TstthSCNYVnFuZS+WyGaBegbsH+hWMu0plOFCJInrr0hH6viMn+PngoACaTWiBBXXgJYJkKVTjhC4efCryRSDZgG0k1gXTDsAJYKluTbh2DXCfaxijnzh57s3X8uEfbo5H/ZPtPkv52AkrH/t6FG5KXQCPyGO6yxN2XMFKqyvZkQI0OFHTyBoUoPLPzDw7sMGAF+sxXe6OU3p5iO81J1YCgJggoOQcEiSLev8h9RBntl608QZI8Vik7H3gB88Jssrog3FGMqRaN6puXwCWd3ZRrKW2juIjrv7leoKigvaWL8yQgzUGIyy6dp0gYOeSlKitspKKfnLMu+tbrs5qmGYMhPi7pO03gJ9Br59ZmLDqLkly4qRSksJI8KUWi6zT1uMKyC1dSb2okIeMC2pLFVQP5rOCxqlrp9XolwZx6aN0BE23tFOYdAbWco4h+GCdvfjRa6CBIIRjR7kXVFNuZzl821gGk4uGXfIOzMslfM+o6w1LgLwUzAFrliGpnMfIxFSmg2PyeIgkYJyP6OV59sQeCNaStg1yndR/Huv7SrPuUXMyGwQT0kFrl4iufIVotFuwpPdmNuQxF1aSqMuAMZkDnYBU4wCkyBnHYHwAsHfPd/Sh3iD/uQ9tXNiYbwRq1jpsPfBAA/f0liX6AAAgAElEQVSq6qkTsFeIvt2BjHacsBUT3GZws+9JImsrSmgnz+lSOqRnN9eZnQRw90WYNCnVJqcGoF0lMTMtIaukMgGwV1DOUhotzGTkM7OkMha4M7NeI5e5m8A9BOkWeIffFVzbbUqgPgD7B2HcLXCvYtdnLqvwe6+UxgTAvdbXPZDFhEy8tXqcy/bRAnd9uexTdGmWw8zblo/S960eZyYLbA/062yZGmM6dnLV3H3jlnAuCRycsjHfp308W5w3Uh5uukl69L0XmpfHrJcCbB93e/TsjdHgm2+kAzrW7tGpdp83wcvd4WgUkEMS24g63Zje8LYWyxS0tx1wdkhdk1Ld+1uiZklCVd9tlbi4gzhtNj4tAFUMHCIhcGhhomMHaFWGVoEVHxsgSAIE1VurHEZdWUQZ4it1WlCrrjdy0g5QqR2hWO6xzliSTLGt06u7nuVgQ051UqGz7L3OtooZUVskRKrVZgMRnKaAXW8BqcCVD+DkGAC0WLfdc8mkHgNLAShIkVQWxJVLW9KnwVsY7XW674kMx4998Dhn4AyXn7IPPeM3KUSF5xUBhPctl32CScZxfVKwJJfypRQGHc0BI4xryddLDq4Jrgg8cH9ZTbpN+GW2OyMaDV1Sa9trwyd3undqkdk99JcC3EkfFbxtyeVHgg2tKKtBns+FkKqo2Id198H54AB2fc0RsAEIHzsV60jMDGD2wuRaqcsP32+atGolM5Zw0sJNLjdfgg/xfGf5kLtn9DrCbpKfF5HZuEDGSXJwPbcuR/Tilwva3s1onWszZPRId5nJEGCYK6MdduoB5w6JDSRz0Lojrw/+8UhY1/H5Zjbao6L47X+5dvlvzRp/mt8OZw880MAdXR5WT51AjTJwh0UkpAGYfsJDgIgWrDum9veKgl1lPrV5g4F7KJUp+bnP4SpjpTBWB68uMVVJqx6oqxWkKdKEd6ll1kOpTFVy6izgLu8iN71u/nMvewfP9MaxN9C8N5MlJPSFOrkuk5cs/yZAuer3kJ1XwF369yASGiN9YWasipkPNO+hnKake6/zcq9Yrtp1r4k3oHtKKlOjZefqpzOAuzLt6tXuK6rWFWMiorevHKX/fOU4g/HdLOVEVNbRUswl25GA2o1cpWH1+gecBBOPMt9InoLWHevo7/5aNtVT930r/PjpJz4yzMc/fD0d8AsYGlZ1i7EbY+ZwKx/Rm769R8snJpPlDvRIAqZWxLQPsDzLzibR2P6JdID1vsIwM3hVfS6K2UiiKCeLqtOG8UdXSYlqhp3N4IS+VDtDdgxR7TAXyVGZyQSY8u/yYKtTB7OwUpRHMwQ5IZSB+2SQsgEMJDTKpFpHGnZzgXuJ6rkFIKNhCEIU6CKIYSAvkhvHkEp1URmQukiklIP6BFOpOMsyEiQ2MtOKAljBzIX2L46jx5XKoKVkTLFHLMXCykpLQqm3dZS2KNBkxxWu2gqJhrqsTHTn0JGzk4w6C8m15QJI4oHe6TldPD7WsYb7VPoEYFn7c4qRF3ad+xJJpfIi0IRo9CnPXqjsJ3hS0Idj5C1g5kOqyrr3hbseHFzIbIH3cBc9uSaxsuyIvfknxZQ4UVV0keh/DTQ1kBtnbr9wuNECWVppt/SOErDNxa0QuMnzxNV3dZaF77GJ3ae+t1jGKTNIWv2WA8HEvZM2rxb05c+N6Pm1PXpVZ4kxy9poj91mQJIsxG1m42GusZmlDOAB3PGU7eaQBo84Lwlj+mqru/VYd/Fv//KVC00xvH1H48OzwrxY6/C0+IAtCYE7gJUCUCeVcYw7bnRN6gJg5wqrRcHT+wBVfzncpU+sX/XA3evahX23LLwtpKTfFdyrhGYKpGuxJQPIrZRmP6nMLOBumXjVuFvgbnXvtZVTpd8PAtyV0Asv2UGAewjeq1j3Kgbdg/cDAnfLtt8qcFfQX1dUaVaxpSngLgGEylQOJJUJ7CKrmHWrefd6d8PQv3V5ld6+fIzwjk7zjHbzTBwPuFYJA3YkRfaTNktl9ONszEYUA7hHCWvcG+B+sMHrx06e/RtJnPwG+hG2tJAbHW11GeTgxQu4A8IB1wD9/fCbClo5rRVlhA0X5pmHPUmYtNpnNxgKOAegZLA4sR/EM+wkGg4gMVCD1INZZLCFTkKjzLRqqJWB1WJKrkhO5MC+AadW7w5QjQ/r3LFPA6BKenrQipJciX89iy/+7bYaKzOdHlE5+z6WqQjr7M8f7Cm01D31YHesK7ZGEKCVS51uQ3JHGVwVhJwBXlO86D3Y81VHJ+w4g3atAMrgWaqnihe+11nLcTjRVXTsCvi0kFApAdVHJy4wAODD72FCplo7YvZELSB3t3MGwQvZkLrjIXXjnJaTEbUMqGUpTk60Oe7QMIspj2PKOm3aa/e4f6BZ7/Un9wKOw8AX54hZADkP1r3Li0EZ9gx9iD7Bvcde7u5vnIeXkQQvDQ/cA+kProP6tYOt52BlnHMQ4AIhN1uhgQJuJe5zkcewNEwCW56B4KBCdOkIZnS2QnMOxEKSZwzkPPj8TLCkAaf2QdKZzC6oLaaTn01kNQzcuU1O+sNyHvWqF538Fz4zoM5elwbrEV0f7dLaeMizmkeSrpPFwF2pyHl8wH+YLV0bD7wEGNLgXpTQQ91F3H3PpOP06f/jxqU/Ptgo1ax9L3rggQfuHzz75GeLgt5oAQUeWtXaArQDvEMiA3ARJnZgOzCTKMD0f69dptRo3Bm8G6mMymdCV5k6vbtKXixAD9l2/VuBO7PrVipTUYyJWQyV0gTWkHXAnbfRMSuonlpi2Odk3M17ZOq+ngXc3fDlPv5fw7rPC9x1e+sUo9taQB6y85qEapNRS8uChFQG6ZaFn8Gy1wF6K4/x35VxN8B9llTGu83cYanMty0dobcurdJqCxw7AOOYdZZ4CTDI4tke1D7olgo0gc0Bs+MSUxMOinHfCh5x20bRj/zMxfMfuRcD32E/5o+cfOTJdtL6E8rpCGYuhB3j/gRoXxvvUT9qscYVz/qZb3I+7QrQnQbbAXAFDgx+VXet1oGiN/YVQgVYMYkujDZAO1dZVeDAjLF4pAPciTWgl6+o3l2BN7PWTmajLDknPuLe0eI87CwT+KSr3aKp8MoOLerfrbp0JKNKcOE94P0A4IAjQKHqwFXOw0GGuLook+4KDzmA7xhmYf/l3EMdujKxOJzTxztpBy8Xdp+DEwlYrGe5BkXqER+CbLSJ9eQIkDVoYvbdWWJq+3lmw1T59AWT5FryNdeZAalQiuu3s55Sa3uPznR36eHFXVrtjqnXcXkp+tkdxrTQFe2GeWjGeUTDUUR7aUzXBj26PuzQNvUo7fWo6Lap3SECK+9AcUEjA+S99EVkISiwhPYDVOM+Y5aagbz0pTDpWM4SKwBScXXhnACdHTKFt1QSY+UsvEz6hLXy5nnQe4NBsibkyouPAbQElXy/6pjPga6TM6m9KF8HZscVubtZY51BUHaeWX2cp7Fd5XcRBw7uTcUVYCWYds5EslyCGp152rpB9Gd/uk1bmxlLGJdaXcYywDVOqtjif4FjMHagoBPwz0oCO8mIyUmM50hy7SWt319td37kn125+NXDPka+ktv3wAP3nz/71DNUFG/TiwwJDJxhdLpZq6kCeNiKZeFN8dxgl/75jZeYibcuMl42U6F7r3OV8RVTjRZepTBVwN2DdQVK7B87SVb1IH1GoirLZ0TqUmLbTVKLB+8V4Fy51HkZ99sB7v6dqwB+TuButwsZdwXfWEeBu/8uQUII8kPGvfJvGcRnsewhuK8rsGSXW+mM/x5UXFUG3bLw4TJl6q3v+0GkMm9eXKFvXzpCp1sd6sQRpTmcZMb8AsBzhPsWjPoSB74uIxHHRGLqBidFOT08JGehxr2pnlr/6vnRU+c+34qiN2gSKtbEmIW/8eK9MR7QmbaTzRx/dUHHXyNibHFv4QDdgAedasd++Nk0FVEZSOGZVzkvigNpwp5oyDVpkjW4kCgATMugopIXaIV5GR/AjQCazGpBJrPIopl3TLoWYaLJPgX4ahIkz9Z4nbAAKWMrCGCUSFIsj1HC6rLDB8Y4DhomHu2u4qsmMEYMLtnyTwY6trRU0O7qPbFWnwE6EhF1fyLx4UDUJOROCv1McgAcu+4CGG6P6s4hv4BEJ0hmxT68Jh0yCcHPpRkFmXlg3bsUlHIg3gUfvr2sO3fntL1VUGtjm964fINOL4+o0wqpFHdfbg5iurHb52tytLdHyz1pQM3gno4j2hrEdGWvTy/t9WgHxYEWO9Ttx8wcI/jANZpMgTgmHsEJtzNx7eCASc/FsPMISBjoop9ZcjIB+dCKMpOuRY/kPlTg7lyQJrMpHBCJJMuy48osuMO6AEKDOGt/qjNKvE8J/tgZBjMAphgXv4dk5sXlNTgHG8+0qyUqr+cAvjoH6U3M7w95Zvic4Q4mhcp4tgy1MwYFXXlpTBtfjym9CdCesvc7QDtkMlo/A+AdEhqQLboMrDyqLUNpcKrTp6VWZyMq6P2/cuVr/+SVDI4P87m/4oC7ymAWOQm1YN3u3nhMq52DAfdQKlNlEakAfRbjXtK7G9cYz8KbJNRKV5k6dt0krVqWvarokiakPsjA3TLrtcDdgHAF4tZ9pko644gTBw70u5e71C2vYdFLgH4fv3erT/c+7kEhJtW0hz7vVjIzBeKNTh7rWeAOFgdnisJLu+MxjShjBhjgETIZdZrB79Bjb2UpMzsLcYvZ+Aa4z/cq+LHTj/9SQvSTCtrRj/istjrUjVs0zF2RJRRcWn5VQWde7yQuzPxphMbSjcjZUjOYkAQ5wdR41qHpBpCD3MVP77sUBp/8OUlgFSAuIILHFDCkAj6ZidZKpfJWYfAj8cRE8+0cYJwvtmElxa9dAwIAY1dF1ckv2E1FADi+cPKkgmWAl3FELWF4fdggiZrcNkgkmG11x3QgVmwtpZ3W1lATcnUbTl4VfTLkH1YO4TX8ql0W8MXe+LIugzv17pYKnDgvZXpVGw5AloglJuQmXDRJ9oEAiaUegX85ghDo0rEe2uaDDwHudv2b18b0+Pgqve7YNnVbyqRP7Ax1nvP6VpvW82N07C3fS89/9i/o8eiLtNLL6eZuQl+41KWnHhrSyZUxgZH/3c8fpe9/44Zj5lWDAuC/l9DV3Q59bXeFdjoL1F3tUH9Rq426+5MlLxwkiVe8zAQ5Hbl7XjSsGO7mvF7Sntg3qsMPVmatut5zFvCLrSXnKTCIzrnf4XevwZweiANTvYGwrkh8IJmJJLDQ2QvnoMRT3txWF+w5SQu3K88d8y6FsNR/HrtHQMaSKmHX9biwNQUbj8JN+nzorA7LemQ2hxl75eDViUbeN5vXCvrzP96jrd2UViQpVcdmkC0gH7WuBvYC1xkA/RNwrGp1+LlibJSP/7xN+d/8yPUXvzzfyNWs9XL1wAMP3D9YUT0VWl2wgJjyH2ROz77awUtRTWcnA4Z20FeHe/SxtSssFQCYQ4GTUlKqYdznkcpYpxnVu4cWkAzqK4A7M+wB4z6VoBqw78q4H0bgbgdnvfEVaPNv8zDubkU3cIf/zblcAXddtVRlzj2oN+y9Bet2P1XLS8tqPNs1CKiU0QTgugq4h37uHujPKLo0pYEnotf3lxi8n+v2OHlbmShMDbNXe0TwB7YkGi9nO8giZzYe2mxIZUKNe0TRJ9536fy7Xq7B7n44zo+deex7ipw+heAHd/NuPnaa1IJoOWnxi1itOVeX2vTYdzqWT0EsGF2XDCcMpCACTiyVqX9mK7m6qFgDaoKkAdxWG67yFA+IVVKnMhuxjATIxsfJF9xDyNID6Xh+rjQpUwCI+sT74kTeCnLCsDNYkeRZdsVB0DESSQMGW549cA4gzKwKy4ntGExBpy6FckovPEv+CobiQEOYefd9IgVC+7kLxZaSE0sliZDPUyUyYNChhbb5BcKoop2smxcfc70nuevE65z19/Avhyc8ZhJEJ45tVWOtLjx87rljraHpdhpx8zF/3ryS0uvoMj11bGc6I5aIXlhr06nllNqtgi5eb1P/LT9Ip8+eos//7rP0RPIVGoyILmWP08Xdk/Tmzp/SI8dT+vMLC/TFnSfpr7/6C8LIT7P3RRHR2nZCX9tZpmvxMo37fVpcdm11jLsD4k7O5O4R7yYDxluuw2gvd04xAMrBw+yOKsWTbCKzLmZffrlXtECSzODoDA0TJ+KghM1cUCAzJpJzwXkX4vWv9QWilkvk1TNnEC8yF602y7MFmElou7Vw/7pzkTZxzONyE3jGRIM10b1rPOQeZ3GfER08bkK2oZS24ffBXkHnvzCitUsIlFFDA3lGCUvuMD4DAwHMw5kGmOZku8e6eGAhLEP/Iq9mO0/z463ur/zLtct/734YP18pbXzFAXcAGLDuAMVwiNGXEaaNlBFENMqe10hORWJHHNHzoyH93s3rdH3kqkIycLcWkALcLcseJqRaQD8PcOd9BcA91LiHSam+SmqNxn1e4M4vYHkKlInnvjJesYoD9GGxN5N/WVc8SdUTsxNmRYG8rjc3cDcg/7bAu7V8rLB/3A+417HvHrAHjLsF8rM07iUQbxJIp0C61ccH601VT1VHGQPoNWEV+z3b7dGT3QV6sgv/cOe6pA4ySO7GR9kcftmhcipmsbKxc5OR/6o8hpvqqdMPx/9w6rEvbI1H34hf0Hdc0CobcZlzJJIdafVkaj6nN3xXh/pH5WaSmTf2h9bS9hhwhMlmIIDBgllfByoBkpj5lgdZn1llOvV55+dRNLkqqbGWkRgT1CmFlRDYpw6szKBKuKcSCGHQcW58X8iBXeGjiGLYGIrQWoEzt4H1w25lTrIUjTz+5mqw8AwX4Ko2k5OZgElfT5/nRCbEchjpD2ZZNZgRi0O1acRvmpRrWWYnWRFNuoBqp3t3fQDwzf2egB13bVJpC45lZwLSgVuX2WeulOqCBuuWwucnEicr5Qhf7JcvjOibOlfoNcd26cZmzMz5a86kXp7y4v/P3psGSXpdV2I399qXruqq6up9b6DRABsgQYIgCICgREkUtYWskWIcWkeyPDEOaX6MKNthj8Z2hDUzjhAd4QnPyAqLkqwRNRGSR6IokxJFEABBEmjsa6/ovau7q6trr9wzHefce9/3MjurF2wEUcgIoCszv/yW973vvXPPO/fc2ZwcK26TfHlG7hifk7ONHbLn0w9LvpCRI3/z17K5a0reKG2RHQ9/WrLZtFz48hdly/qqHFneKlO1Sdlefla2jlXsgkTOzWRluK8uvWDhjf3GyS8U03JyvlfONwclM9IrhbwINO66OmEJmXRu0XtJbbjlMgAoqyVpp+Agub8qLYnlJd5vkt8hWHDGHM+A3wfNB9HVFV9h4XnZc6VyLX12cF6eW6DAHT/W54mrsNyZ7hvWmBwrcwrwWdk3i9UVSxK2ZG+tEIwgxkgot5SMCaxgM2nSGh7Go1BzpLEE1pnpupw5VpP6bEayjQyZdv0PDmQwEChLTyYv6/PdHLMxdqu8MUPi5Wq1RCex0VzXkeFs7kf/4PLZ4x2m9A8+epdb4H0P3P/tlj2/2Gg2/zBuVzDtWq5El7bAI2ICcUbVk+8A3iEBwAR6uVaVr85dkStVBe7t1VIdxF+vWmonJj5mzq9nDblacuqqwD1KWm3xd++kczd23gG6Lye/HcDdQXh7v+4E3uPPbpVxD2D/Jtn1AOzbtnc5jGvi29/Hfuy+j5tKTrWBtwW8t2nWfT/Xq6oaJ6HG2vYgi4kro0YA3n93M8CdzLsB+k35LtnV1U3gPphRyQuC2Xb2nKBdmnScAUtcazSpe4dUJpbIYJtQKiglL3z+zLGD7/KY95493K9ObP9frpRX/nuw7cO5AlcqAPowmc5XSxyHRvM99MjvmqjLnrtyZGD1ZfrdqmplHahTKkNXCp3bkTAZ9O9gt1cB7T4GhMayhFA6okSsuLtysBANK5NaIGDn5LINT5B16z2vyunJfp4QikHYPdwJ5M1lRjXliSMNNcLuMw6m1go3QWYSO7e4VKW9aBQChJbPbN8EdIY1WTGTGmYFzg72CCohu7ABgLGCa+MhdcnqGyanWtIqtf9MOFTrSJfREGDCAtOAKoGgzcrlIp4WZZ+xvXvQu50hAa05pcQJmt4f8GPVtDckc2VeHpy4JOfne2Sq/2OyvFyTntnX5d5Nl+XSYk6W1t8tu+69U77xp1+Xg6NnZG7847Ln3v1y7syCdL/y57JSK4gc+Kxs3j4iiwsVufr1P5GJoZocaR6UwbER6TnzDRnp04T12eWMHLqwUbpkWT65e4bvkciK7Z0qR+DwxkKvnE+PSLY/R0caglqsHiDwNM06KqVqkaLWZNVAbxs2DnOHM9KmKwfzTXebqJAUmheacJwLZU9pPQbby60h/bmhW4zee27vnvRYHaGVprotkWW3ok0tKy32OVZP0Ee8oBWTXS2HAvIo1jlIJxIg1a679EfZeiaLO2g30tH7JFeD0BF9pQtjcUWkDrkOcpNKImdebcjM+QbHEYzfAPCQCmPFFFgHPvC4ENSJcP07bGjB0MPNqj+XnyvWa7/3x9Nn/6f37CC6Rk7sfQ/cO1VPbQEP0Y0GcMJSERgugHe8AOrhjbrUbMrX5mdWBe4xKL9ZEB8z6rFMJta9B2AfMej0ZW+vpBolrvo8EkB9JJvx75wB7ZiwajTTWwHuCiX0dSOQ7rfgvQTcA2seAe4YqLew7tfRuAfZzCoaeAffBO2xbMadCwxEt3xn2zrAXk3jHkC+HTv2eQeAx7E7atwj4L4xX5A9XT2yv7tPRrPqQtAJtOMeYiJANU8AHUBODP7xtlwKRh2EYCvxQfVU7/u/PrFtW7HReOlSabkfFo9IlkeARLBHvWmVDB6kMoWRumw+qE+X+5UHOYt7rpt9XGCXjdkF4xtbMLquzP3EdRFFgSqPboMAgQMBle6R/9oDgeCBenljwFX2YcDWdelml+jSEjDLAFPuFe6kLHQRACBBr0+Jg763GIOsNAAZbRrptpJMY/iLbKZZOGrgoNpmB/8sIGVOOZ4r6V1Sf2vXaImHBEVpLUSl7acAjiDK8zXBkhr4pz4fYK+Ca2zV1nM89MRYOKh4QGRsbBgLTTbjoJPtFA2QnsQIIOgKTwd1/p4e4WmRq1casqt4TratK8mx+u3yoR/6BA/z2NeOysrhQ7L9nttl3ycOyvmzi3LsG4/K9sF5Wfepn5H+gYIcfeaobJz9Zsvvpi+vSOXb/1HqjZTUb/thydSL0n3qGzLar3Pm2ZmclHZ9Rnre+KpMDtfkwtWcPHdpg9y36byM2DZ+nVPzeXlhdp3I+gEZGskEjTpVL02RcqnRIgFie7mzjq1QKLFtLjtegdetOE2KElY8ALQzKQJ3/Myr7Ab7UiO2VCqm7DXsKiltsbb228DfWH/V1RJ7T/eaxM0JgQjtKH0lxhJw3f4R/YQ2rFHRsCDZMccmFGJSZxnt7nqvTVrDz3zVwJyl6LyDVQELBjIanFw+15BTh6vSXNbaG8A32O9yrSoXq8syZgnvTrZAWgMjAkgeYTAAEF9uNk4Pp7I//R+unHlmjeDk99xlrkng3ukuaNEYldEg6xoAHhMmHhRaKzVFHl24KperFS4ptTPutwrcYx93JqLaf7GuvR3YeyGlduDezsYHcO6Jqx2Ae4st5DvAuHsbhwm5rdFvBObfKcYdp+Fsuq6Kturi2xNQr2HcLRCJE1KvVxX1nQDusVNMDM7RX+NAoOW7DpIYfO/APQb/sbf75kKX3NbVKwd6+mQok2uRSsW3FL/Hkiq07W7/2C6PwSSA5ws1E/z1+bPH3vdj0M2M+r+8fuu3m9K8D9aPuIecKNNZSvLYZ9lPUYI+Lds/CRZN9dUp86XWjSwZ1DTmccPq38raxpIK1aGbiwwrgFpRI68MajuhTR1chMguWsEkA1cA0Kxk2UjYYWqvzc5RNeEmszNduDKMxqK2FSHybT2ZkwDd7CQJui2x1H3l/dqp64eMBoV/2C6JHaYWl9KEWhxbCwyZn3tGt3PbPxT9UbebhOF0y0u6vLCQlAEl05d7YOFMMX6tshrX/EeuMcakMlgAwGQSqXque1uR4XUHG88d9UGRshkv4hQ56JjEg6yupKS0olFF+fyCPDwxJcVyWqbHH5I99+zm54uLFfmT339Ofu037qX85fKlZal8+0uy3L1Rhg8+IF3dWTnx5CGZqL8hF0Yelnvu26zA/MhZyR/5mlSzvZI9+Dkpz1ySntPfkFFj3F9b2SX9u+6Q7iNfJpg/ujApgwcfkPozfyEbhhHY68vngFI1JSdme+VMYYMMjGY1PwIbNYQ2kkHv7kWJTPePtgKTjXbmCgadY3TfvnKSLySe7bRsxG8zKd5//A73Eb/Dd3E1VrLh5njEMdy07yGJ1vX0tqpBIidyhGHwZ4EFjuP3Mgb9/JuJ1vo8e8CoenXTuuPZqul18pyYZK4JGQheWXDMVg08cKP7EEC9JeLq75IgsVRsyMkjNTl/pib5Bqx6s7wXcAHDCikIAxgOOOkCSQ2eeLwHiEdiPJLk12UL//PvXz71P97M+PbBNm9vC6yJSbNTESZdhFQtpid7gTEEuOBDzPLu+h7VIfHcPLeyKKfLRZmtVgjcO9pCRt7u15PNtBdgcvC+GnAP2vbIRaY9cdWvJSSixo4zHcC5b+cTcfwe3Sxm3J3XulmNu3fTdwq4+8AfBkKfCDpIZWIwbvjGycIbAncOyG0VVf2zwLqv5t1+HXmMJ5+uxrjH0peOiaodNO63BNxXq5Ya7ResPID7XgPufVHyNu5rXC0VPsCwgMS/kHhAUuMvby+sYgHYr893Jd9lMtt/+9ThU2/vsPb9tbefHZn8jfla5Qsb8j1cpUAbISG1P5MLZcr9ijZ+uCE9I7ok4troIEcJYDghoZ0pD57ulsAWGHWbAdxukUmiXlHSZC9JVdUUfdfb5TUOsgAm4VATLHV9wv4AACAASURBVCENaLJIEfZpbirqd57ohr00Pa4xSHSMWfVEWk3QTOz/KKexQYlSBgIYlT40YLkISZb5gMeTnDP50MRjBwRu5kZCcITEyIJVXjWIGdxNzEIzSCyi45MJrupYAWDoYNML+4Rqrh2uUQs9JSsIuB6ci0pkEoa1bhLypP0Sy8r4YfP+ALYaSYoDV6flYxuuypXFjCxv/ZRsO7Cz4wPyyouXpfvol2Vl7KAcePBuAbM+/8zXpdjskd2feohAHq/jzx2ToalvyuX0dtl43wMye+as9J97VIZ76zI9n5WlzQ/K+fMl2V55SrrzTbk0+GEZ27tXyk/+mUyuQ+EwfRWrKemCQ4y9Pzubl5cqG6RrpEu6e+AmpMEPkzojNporIPYjAnBW21VHHeYC1LXyK/oS2tAPQIrG+j9ArVYtTQCzA1+ttOpgO7F3RICFe5XHakvUqQJgrjcIpkmchYRiBdhBYmP5ItWKgXUAajD1vKY4WzphzvHs4HrwwDNYNfkO9kGdPleuElmNxRRcKWAwYt7yQf5pq3JLi3V56lsr0iylZSzXy7ugxd7gWNVzjVkHMBFke6jGCmwwkM1DDvlSqtb4lQ/Y93d3zlmTwN3t6qC1BaPlSWDJxKHsO5b98R9e1WZKXiutyPHSslyuqD91i6tMBORXk8rECalu9+iymJsF7jGAdylMYOLbii21A/mQuNquczcGrR24B7DuLhK3kJz6dgP3dqDu768B8LcA3Anib8C4XwPSb4FxD3KbDsDe93uNnr1t2xu5yjjA7yiLuZ7G/SaAOwKBsVxBdnR1yx3dvaK8DHLDNC+E3u2ZDAfxhVo15H70ZuEikwB3tDGYdmjfAUo3FnoDm9NsNh/+7XPHv/nuDnvvnaP95tC2oTdSxYsZkcJIrktzbSARMNcHjA8gGQB1B8dFJg8q+HAfcdwRErfm7EJte8RYqpYcTLOBQJN3kHm3hNXgkW5gmhaExtKxpew3gdX0WSPCGe7zQUAVf27bNuoKupnUacWITKZr9oW6YQzGuStjD+j1jgAAMmkAdAP/ODcw7GgTZU9N628+8AwW3HfdiyOFAjbmn25e2ARBGMdjPbSdf5gozV5TZTHJhTpBAcmQJ6fi2EjM1aRakx/7T4xRZoKuaWzUGTAllTJkEShgZDadlozLSqJglt3z3dh6JrBG9pouD0IwMz9Tl63VC3LbukW5spCV0o6HZfP+BLivLFelWKzJyGi3XJxaksOPPS1bDh6QHXvXU99ef+6vpLH3Edl+22R4aF59/HnZvHJIznR/WO548G458fwxGb34qAz0NOTE7JDs+omflVcffVp21J+X6YWsDH7yZ2SlkhI59CXVuYPtL6XpNJPO5mUgX5LBHpXZTC9m5LmFceneNCBdPekgJQLz3iKtshuCNtHVEzgHGXg11xj0neCp7jaP7jjj/zIJJBkP/E88H6gm65KroC2nxCqRwXhQwJUqW1nyZwbyFvrF4zxcG497yVUCdR6iLh2uMGDPvXaABZz66GngEpJp2Td1ewBzPjNWbTacoxFGjFM80TasHpkjjUm20EemL9dl6XRWFq9gxbZJmTD83zk/Wq0OYCVgIezP8RKODmXC5WpRRnJdv/tnM+f/2/fOyPr+PpM1Atz3nBJpbvVbiUkRFkhYEkLyKZaHsMyPOaK1UEFDFmsVdlYYJB0pF+VIcVmmKqUW4J73QkoO3s1t5kaJqrEU5s0Adwfx7VIZn7fbE1fjJNUWlv09AtxXBeP8QgepFgmN3dBOshr/LGbFw6AcLdPi3vp+AyPR5iSzWkJqR8Y9AvYhEfUGlVXjYkst7Hp78mqbVr1dFtOJcW/3ew/JqTcJ3AeyWdmY65KP9PZJF4NV9WvHv10E7ZrkVKzXOcl0Z9RJJpNK87mpQnYGiUy9wWcM26LIB1wL9LaubeD+6xM7fkeazX/pYxOqzWIpel22gEIoMlsty2y1KP35nNz3mW4mMRLQxtYvaEdM+qYFZ4VSe2SYhOlFa7zDsiKqal8BbFQLHWmlzX8v1s8TUnYA5Pq5LcNjPyjCZK66rv+mv3sE6FUbroAkVzAdP+zyYhtA14s7OHbpjQF0l7KwD5lEiI4jVr6emmNqyfUa8TcTXw3EQzpDlxJWbo3cYxQ78xUmxyBVSYoaQY7CREZ37fG2j1h6Fu6hQ4q2CdqZ2nz4rVslVB4jOh7AGBIyAdq9HQmgwnHSoQos7W9NrhSSOSEtMa93/O7S+Zp8RE7Qcx2Me3Hbp2TLHQrclxYr8t2vHJJd9+yRbbvX87Mr0ytSqdRlcmO/nHjtglTOvCab7v+k9Pfn+f3cbElOPfWM7Ey9JjNbflS23TYph7/7qmxaeJIOMi817pWtB/fLuW8/Ift7j8vhpa1y22d/WE6/fELlNP11WS6lZao8Kj37Py7Tx47L1sbrMtSrwB2vmcWMHCpvkcFN3VY0UKRqIBqBS6Xa0EDIsnhVatSqEXfWWfdo7LXtn3ODrWq4vSYLLVkfUd/75Ddcgce9rInkuvRmuUQnl9c6Ayp7SSIAl97gfsesP7ZsWUWwCqn4eZDUuL9/JGHzVQCw636oYAvph2b8audt/aJWU1aeWtyolkDIXSG41wDh9WercvxEUSYLfRzfp8rLstyoyvrg795qw4m5BWMVisFtLvRJVyb3n7tKjV/6wtypuXAzP/jjHWmBtQHc26qnYjl/pVFXdwwDWmDhYfvoFVXxCKJjYukIS0RQ5h0urcjhDsCdzLsz8DcplQkFlgzkt3i4Y3/mCuP2kgGkR24xLrdZTeP+ZoC7g4KObPs7zLjrEJu82gF5/H07gPfftWvWA4CPmHUH6BzI2gICB84BlEdyl/iz1TTu12PZY718R6lMlMDaDuYdlMfA3kF50KevYgMZb3dD4N4G6OEdPpkvyEd6+qU3nbJgV8E59ddgh5t1PisA8T0A8ykwZQDtWogJDA6YGbQNQBI8g0PNhJT888+fOfaFd2R0e4/v9J8Mbl6X7c6dkGZziBN3syGny4t05JnI93ApGsB9plqUbZu6ZN/BvGlhE+Ae8LsXOjLQjv05uA9SD0ueIwNoWnU+U14wyCufrrIPB5kJoNWJnOSxVawko07/dNPKm3zF8bcCavWxxnbQIOM7MNXufgPpilYxNaDgwNlX/oJHY5KwGshvFrvRIINSE2MxsIpA9hOfQ8NuFxOCkYgJ51cW8LAL+fFNXw9Arc4uavMH/X2si2fwgPMoaUGifFeGIJxSC9eu28oDAwnvp8bis3Ko6xQ7BRCWgOsJvh4E4Jwhn4AMpKtLAeXcuRW5O32KbPjcckaubnhIdh5UjfvU2VmZ+oe/lszGfXLgkXsDEMZ3cI557lvHZWCoWw5+fHt4kq5cXpErzzwmBVmR3nt+SMbGe+WVv39SdqVfkYVyt5T3fVZ6Bnpk8Tt/JVsH5uTV1Efljk8elCNPvSrjV79NZv3kTK/03vs5Gd80JK/87dcJ8NtfF+bz8lpzUrpHutkX2E+MHCdoxuoDAiIL1vz3lMPYZOA4WpNXbeXINgQbTltUY7fB6HOfeAZ8n7YftCc85BHousoP950SHQt4Q6XhgN8158P7D//187K/ca5BBsNCaBrgcg4JFWUT15rYUSaZ16I6J8FxRoE4WXmruAqgw2OV1TJJAwC3jtR94Bk8d6Ymy+czrL4K4L7YgCxYi+gNZApMUI1fmtukdXH0UUmdSjcbP/nvLp964T0+/H5fn96aBO58MPg0o3x7XZZrNWmmmlweGswps+DPGeySEJGWm005UlqRV4qLcr7cyri3SGZQQbLN3z2unOose5DKxEmpDuLdMSbycQ+ymHcQuKMzcJ4zBr4jeL9JH/doLmoB43Hbdnpy2oG73wf1xE2A/VsB7jEbv1pyapxU6oy7/y4G996XAlt/HfeYeNtbBe4OzluAu1dXvYGne2DirXBTnHyK/amnL1aVEhtIt4OMgXuPASmsSgGgY7DGoO5tGAd9OF/XtGOJFdeuwW2ahT6w0sWBPpX6V7915ujvfF+Pom/y5H99fMcXK43aL+SssBVIgkvVFU6SIzldlUAbNrprcucDuVDYyBluT2TEo8FEVbNM1AdFgSUrhrrTBpIl26qWusSjAQ0tnn9jh+3e2D3SB4+yFdN5E7A46LQKpQnbrkmwTMw0T3fs3a0gqfv2IkWud2elSU0Y1ZUDRTChaJSvINDVKAFi1NVbYiIAiSYYqmyCsplo9QHnxO3BeIMpjVYBvB08JrBiterAY+3qCaEKsMx/u4aEYZMnRasSLCxE3X2a38dVUtGovl8f1NSGkAbgjDoCcLdrwrWFoIgyDvXAV/mIHhjXgOPCMYVBUVdaFs4uyT2FM2TDi5WUHGvcIXd95n4e9qV/eFq2VV+QNxZGpfeuh2T33nX8/NQbc2ynhYWybN46IKPre0IPn7qwJM3D35BL5XWy+xP3Sl9fXp78z0/Ix4ZflVfKB2Tbxz4s85euSvfRv+H5rNz2U7Jl54i8+LUnZXf6VanUUnKh78Ny+wMHZXm5Kpf/7kuyDQWhOryeubxO5gbX020GADshZ2Dn6NVPk+q0ynrr/6wZlVk3CQrtJm0nAP8onET3FCS5RsnAjv0ZZFrSKqQquO9c1THW3G1DvcgSgbV3TZOp6HNkeMLOJQR+lHk1yORzxcSeJ84zSFq1qrIu1/E+6o4yvEZiGWzbaMkFoBsOJUOJ0T+TWdFvDHtrYGHOOUx0xYChz9/0GyJvvFqVpUqVq6daHVvrSjB/JJUiGQNyBm0YSyMvVlZKvZns//CnV87/b29yaPzgZzdogTUB3P/N5t1fbIr8QtwWoXR7XXW3ABRIqOvP5tgZtQiTAll0zGKzKSfLRXlueUFOl1au1bh75dQIuMdSGQf3bxa4t2jbLdH0Rox7zNK36907JaTeCLhzEOoA7L1dO3UmH2xW64cxUA/jrm0cBmpjvePv32vAPTDtHYD7jVxnOkllOiaktjPyBrqvx7i3a+BvxLgHe0gLCgDcN+QLcm9Pvwxl1UIMK1VgzPE3eHSuVjHITDzb0R7wdAdod2tVr4ngchsDh2sSuMP+UZqpk9OVIpPfBzN5OVde4goFlqYR3Hhtia33NaR70B8KtSV0po/L4KZ1DUDZ2GB3NFH07dXVI5Dpn5N1Tzys+TvbB6uwOtDkcrtWZo1BuydgKsOtgBbnpKy5ObMQlKtmG4AW/7LSqQ0aBDdWtZTPdlym3iqjOnNKVxcD/HQGcb07ReXaTg58fZWAH6KqrOULEHxEpeqpb89aUilL0uv37hbjAA7Xh+tkMqoVa6KLC8ATcwMUTCMxFJ+BiVewZ4oYIjsFoWGlA0EGvLbNIYXjcEaBN9onOZdkhHWAGCumVFNvvvBWYGt6qir3ZY5LX5fSv6ev9sqT07fJwHBBDuRekK3DyzK7kpH5bZ+ljv3yxWX55l98R+78yBbZd+8euTpTlJefOSv7795EAA/d+8azfyFvDP2g7Ny/USrluhz75rdkg5yShR2flW27RwUa+B2Vp+VUZYtMfOxhOiGd+vZ3ZH/X67SK7L7/52T9eI8cff6k7F74mtTqKZleyNBxJn6hWNN3K9tlfGs3P1bQrTcYbc0uE5KtzQMeCcLIpTA5kt836Mk9oRTBHYC691eAWS1Kpv0eDDsDT1utwcoJjuo5B0ERY/kOCDjp4W5yHa42VkwOZhp09hn0q2pDawD444xjmTNNuDoPPvidHkTtS/Xy1ebR7CVRHMpcdGh5aZp9rmpZMAKgrg4zNmualSvOpYmAL91k32MCuRW4wmFLSyKnX2jKygzcx5qyWCuT5OnP5NmZpysrUjTbbJCeW7v6eVVXq2UZYA2PzBcL5cY//0A6sxr6efOfrw3gvmXP7zQjHSnH8GZTluuafArNOzoegDs82/EZwAjmxF6r/LjSbMj5SlmeWpqT48XlFuBOJvEGwD2A+IhVDwWXYrkM2PYOjHu7VMbtI2NryOu6ykSJq5wYIl37Ne9XYdx98mln5L37rQbck+H22o76XgbuHhy0u8rELjWBmY+TStucaGIP9k5/rwrcnVGPJTBtf7s3u+vdW9j1WBNvvwv2j860t9tERlIZDNJwiBnL5eX+3n4Zz+elkFKLQoB0SDs8XwTPDVgXfBf3A8jSoG3HS3NKTGxpXWGtMu5g20WavwBrWQAujDdg27tSaRnN9QRXnuGtTVl/mzlvYA5Hkie88M1dAky5AwaShwZGWwwqnAk2lBcAjwFEPtcGnDkPG7uraMls8TRi16DBmHm/zw4Wszmlt1lQyOztHLi7IIRg1UCSF1/ScUWZTzKIJt2hS0wurdpwZyWtMI+z4KGQkoGfoKIxEAuwzsJQHiAYK41z8GRHB2muxWeSoBVOUlbegLn5olMzb+dIjbMx8mRg2Y6aMOnuMq7FDnIel0JY4jBdSrCqW1QKFe+xn1A8KtC4tv/oWjhGWcGo4LxigyqCh6nzdZmYPS33bC/67ZQnj/RItZaSh/YvG2ObkleqH5I7P/1ReeO1C1J7+WtS3/5xuf2je+XMqXmZ/tZXpH//fbLn4Hay8dXDj8vg3Y/I2EQvdfKH/uKrMrxxXLZ9+C72zbNPPS23dx+WE70Pyd6P7JXZqyW58p2/k139F+Tw3KTs/pEflfm5slx46km5o++4vHKhX/6/1ybkH91zQbYMt7Lv37o0Ln27R4OjUFzciHIkWymimxDlIZpY7Tc8vpc+DzERtNJgwija2a0W3Y6T/dlkLtgfQD7uRc6SX70hfe7CMQD+XWaD7RmcenEsgmMd8GL5jgZa+vyS5bfjsg85S8/cjgY1/i6rwrEAtn2VRQMPzXFxogznr8BccwHAyFMqZhIZWmOavE231dkOwF3/SvIn5qZEXn66LFdLJTLvI/luWapVZaqyTIMOVHMGKUNAb/MHcAnIz3Q682Ku0fjFD6Qzbx6kd/rlmgbu8ExGxIglHwB3dD4sC6EyIZ4c6Lmge4eDRqmJ7OmKPLk4J4eLS+ooE+nZA3BvS1QN/u6esLoKcHcte4t3eySV6QTcAwsfFWdqr5Lq711q46z6uw3cVwPv71Xg7gw6/21PVu3wWSx9adfJ3wi4X082E7TtJmVpZ+L5/SrWkO5I06Jxb0twvaYAU5vGHUB7NJuTh/uHZEsBFfWQF6LDBooC4flB4imeFTxDSFiNBxVqLZ0FdSeOaCRKifzRb5099otv77D23t7br01sezjdTH1DnwmVKZ0rLUlF6jKR62FSKtoYTNmOBxuUfegrYpTN+5wTri2Zp3Oqa44k4AoIyH6bQ4k5xAAwcGywZFffP/YH9jckwbpW3pI+CYyiBFTKCSyvkKAK/cvkKDyXGJCDQbSKkYnOPJHmxTp1gBgH0kzMq1pAYY4ysRMOfkdZCiQzGHAdBEUWlHG8yFL1DZGC+bVTahR5pQPIkX03X3U2eyhApf7wnmAI7XWsk8exWd6+KVLo0oqnMWB37l0VB/pgcHUDDOcK/LJN+99tAUF06wG8GFBAUmGBCRMakXRrBad8hQGrILCCLJaasm7mrNy2bqHloQissV338aVJGbv/M3Ly8cdlW/akXFj3oNz20b3yymPPyf7U0/Ji9SNy18N3y4njs3L2xLR85IHtlMnMXCnK7/2v35Ff/Wf3yNbtg3Jpalnmnv0HWmwOGLiHreTKC1+X8cyUHKmpVAfM/dDxv5RCuiRfO75dPvlfPCRnn39RNpdekP5uF4eLPD29XmTTmGSNDcf99YUVXGO5AnBoyb4ubzf0CkALzT8BtSV1EliGwFDbHUAbwZevjLhOnrIjAHBj2+MG1DunB3QA7HaOBPJRQJ0EqAbSUbkVuRF2TZ54DClLWAlyWZqtoMDhBipeqqksQCTQR38rqQuRXqPp1gHGuVqm9pH1WkODXwQfnpCKeQ3yHfO090CG853r5W38rqw05fChmhSvqiwGSfRTlSU+3yBtJvK915AylysrXJntzebnM0355f9w+dRfvrdH5u+fs1uzwF0TT8sEHvgboMPZQujeAaAHrVIkHooibY8S4H6NHaQz7jFwx2cxUI+2ia0hg6d7W0JqDOLfKnDvJJUJ9o82OYf3bYw7J5cEOlyjgY/mlmt6fiuIu/bBeNeAu8ltnEUP/3ayg7RtXbd+Q1eZNnmMg31n49uBuwcF/vnNJKLG+whA/BY07n4MAPUgn0FC0nUYdy9ANpTNyY8Ojsjmguquve4BinGAcQfzDiYGzxBkH/E91/PW4AKTCBOpozwJSaUe+/yZow99/wyZb/1M/+vxHY82pRmuGXZqcI4ZyOSpbUeybz6VkcndaRnd7U+IgnbXsXsbAwhjiZysLlhuw/YOANX1RMGx55XxTjiLy0RIZaVZCRJsHqQoQR8eMeGRBIaLKLaMT2YRshKzyWOxo0ziimIkNPeNn0C2gO2ZhGm6XgeiyvCbNt1AJYIJBfKQlKR5fu7i55KYIL8x7brjYl1dMPbTdC88j1AsykMWc6QxSYHLb8Bk8tjouyZp4aqCAWb6tUfBCUAgzhe/x3cs+GNBk7eDn48z8Qx+kABZanCFwR1iWPQJbcn7q1IHgFUQmwySkMdArGcA0lxzAJoJOotNKXSn5NKJRercY0DswN1B8OW5rFxY/2kZuviEbB9ZlsNdn5Lu9eMy/9J35M7hU/J69YBs//hHg5c7Dnvi9ctSk4xs3jIgV68W5fSJqzK2YUC+8ucvyI//7AGZ3LpOCoUM5TflV/5BJjJTcmr4B2X3h7bLkUNHZXL2m+zTU8P3y55798v5o2cle/hrMjZokpmUyNePDEtu1wYZGVFrSEg+cH2sZGsJwHFFUn860Z5M8CTgVakJgDH+jVeDyDZbn2eRL3u5tMQLlqECLgIBD04ZoJrTEc4lSJaw2sI8C+2vfu8Ilu0z3DMEh/gX+w230AIPl6fRKtL06+5OFGJ3m7e8CJP7/bOqsD2bPC8kpRr4h2sOGXUD5tTGVxsaFFPbnqw06DklQQDJl1RTZi+InH9BZLZUkZkaxqwC5wSM/RhjMCegwB5aEow85pBRMyNoSOr/+L8unfxv3voI+sEe1gRw/9dbdv+mNOX34tuNDgXHBgAPAAuy65ZoBzAPcLEuVzCQkaILzSUC91k6y3Ri3DsVZQIBhG2dUY8TVeNiS8HPPZLK+GexdIYAPk5QjWQ1q0llHJC320HeDHBHmzlL73+/GamM8RPXPHHvFHD348XMuSe4BkBuisnrJagqANCKpNdj4W+WZe+kd1/VDjKS3HR0lXk7gXu7PWT0HsD9J4dHZSJboN2jWz1CagZHAcCHHiQvpZRtj4t0YbkUWnfIZQBwtM+rDStfawy4/5PxLT+Qlczf+YNwtVqS6VpJspKikwzGISxD53NpueNTaYJFXbvWCdcdL1zBgUJCKHoU7BHxhRGWnrRIIACQbEmUzsriX0zaruUmGPGKnCz+Y/ywMZgaAOh/THprKPgGExg7cTiQDUmkxv4xWdaKHnGXAKVW5En3qfp59ST37qGVI/FiQqcdX4GQedGbhAfXArs+FoCKkgLV4z5hqsm4Alzn04k+3gY3tcbUbZE0CGCkKxbKwNOikQBL24Yg0tqHCammKy50I6FSATTzEZz5sKRBjKrUxrs8iA41DenqTrzbsX8mRSJgyaRDQR1nmGPnGXp9c6VDgy60JRh8AMNKRaR6ckruHJ6Rrnz7iKu4f3Y5I0+/0S/3bFuideTRnk9Jz+io5F76SxkfqsmR5W2y+ZOPSE+vIs1L5+dk5qlvSHNyv2y9Y7tcOj0tKy89KgMf+5yMb+jjTr1gE5xopr77uAxklyV/12eoeZ969pAc6H1dXrnQJyMP/IRs2NhHtr7x9J8Fr3e0zZOXJmRgz3qVhsHBxCreet8slxsMZgDOg3bcinexci3aHlI0gGm350SBLQsYaYVoBZ0cfOOeq3Wn/t7tHPVeuP2Qea/76pIVQOI9M2tTdW7S/gLigr+31RImnnpVWAPozsdTLx8VnWK/4iqQsuqx3MatMHEc739k5N3DPnKpofwHHvDGpiMxlu5PCExxW7kPbQ9nXwD26VGPC2O+SlNW5kVe+W5FpudLMp7vC9Wdcf5T5RVZZ0AdyfZXqkW+Rw6PrpKlXhBp/OS/v3hqTRfde6uhx5oA7r+7addDqVTq0WuAe6VMdgv9uY/AHTo5YbIqOtmAZVLjb7DwU9WyPLk0J0fbNO7thZgc1FMms4qn+2qMe0vl1Ej7TvAeJaW6BWQA9c6ax7KZ9oJM9nt3jnk/AvfAFDjeMRzjAJzgJKQ4BYwTtIYBoMfVUm8SuN8oCdW18e1M/E1p3FfRu0OHfit2kC3OMSax4T4iRxlPYPX9Arj/zLpx2ZTXAkE2F5FNATCHjl3ZeZVfgH1xu0ckelcbdSY1JZChyeTLtQjc/6vxHX+UkubPY5Vivl6R5XqVAQ+Wm3szeT7jSOYd3y0yvstkGAQiClzCsrtLO+rKqrntYTygO6PLyoxeFp4l021eBlC2AkBksQnkFTQQJBuLDnZb5TBJ4MA1ewM97t6Cz8KKQGShSM92z6uBnMWS/ghOsB3BrzrRMBAwFxYF3wrmgSUc9DgYakb6dey/BjeVNikNOjaLHFnCLY9jji84rh7LpCfGtiMQypk3N4N6gigFz0GWFAUWZIIBblx+hBULA2h+33wVgUEDJAuQZpCt1xfPn0WGVIqTSF4Sxj1oui3HgUy+EwoumfECXE2R4rJKbyBLWl5qyvL5OTnYez4kqq4GHi7NZ6Wy42FZnFmQ7ZVD0p1vyOu1A7L9PmXcoVm/8O1HZXfPGTlcvUOG9t0hK68fkn09x+X44A/Jrru2hV3DVhLXOnV2ToorVdm5b4zyms2XvixSWpTDK7tkw8c+IYNDXXIRjjXPWJEmGyy+dWlC1h8YM1DpTLYFQsgLKDXUKSWj95IJmhbwkKU2KRPavIGqY+GaFQAAIABJREFU6AaIGSgaPvVVB84NpvfWaqPmcmT7RL9BMqcT886s816zP+hJ0/OdeRzm9W/Lu2S8zZmLNoqUuGj13lj+Qz9506Zjn9ifSnZ01Uy17Mqsg7lngJDWY+KaGVSntPAaD43BHcy7adpZNdb83XnG9gz6CoJKG/WZpaWkJWGDMVQJDVZzRJ77dklkISm2h+2X6pXgNoYx7lx5mUTjaL47FHWqSmMhW28+8kG11TcP39cscAeQmK2UpUTGUOgmA7cLdNdFHYWZmNeVyVLjjqqP87WqPLY4J6+9g8DdAXrs64651iUGMePewrw7SH+LwJ3seiSVsef6HZPKJMNdayd2KYt/fyM7SP+1A3T//fUYdwfxMdjvCNwd7Edad9e9+/5XA+XX+3w1qUy7LMaBfie9+80A9wDs27XwsVTmOsAdRZh+enhcthW6Q9/w9kZS5WKtKg1BAbOU5DPpMHC7TAb3Dueu7a1gfy0C918b27KzKenjyK2BzexyoyZDmQItaHO2WoG2WU5X5MOPuGe7AWQAZ0pSEuAdbCHxkXuvG5KLWW+y05ADgCEGkGGHV6DsJd89IQ4gn3IVHQgCw03QEoofJf7qKm3R/QGUUh+PAcsdMcj+K8PpgJ0gJXiiJ7aSLj+h3WLk4W7ZcgHgx7Ia7B1twiRDMJ0NeMOrPtxBFP7NZk3/b8oSL2mPdltZakq9VJfGckUapZp0ZepSR2/uzktmsFt6+zNSKOgxXFMOSYvq+1WCgeCEjHywj1RmFIEQ9cf2eaKvNmDn0N3kMoxpLIhyHTyeHEqEoOU3i0CARWeCWeXTEyhZoVPvD4Alq9Waqw3adOrovAyVZ2Tn4KJ05a5l39FWU3NZKW99WIrnj8ptfafZji8VD8jtj9wnpWJNjj/6mOzqOskAAJ9n12+RXXN/K/lsk0z9ng/v4W9On5yXIy+ckR/8yQMtg/uxV87L1st/I0u1LpnZ8IjsPrCJ3589OSPdr/6ljA7UVXteS8nTy1tkfO+QJu+WGqGSqbPjdFixZ8O6IUEtJDK4N8EJxiYSU+ypBz/zInRFxEFryBnwSrSGkOiBTsZd2xP7Ca4tFvglc5XL0xSAB724B7CG/HF83DsUIVM7UL2PDFKxT1/dAUDnSlhStZUJp9DSc+UoCRAUqCfVUcneI6DEKowFFUxmRf4HpTy2oGcVVvEdfu/RCYNcrDxYgq3r3zW5tSmX32jK9BEUJoOtsJoVsBBfOsuV1UuVFdbCGcv3UHrMok11SpTLo5nCL//hlbP/8c3D17X7yzUL3NGBrlRL7GgAHLAvAkuIv+es6BKSMLB0jUEC4ATSgCeW5gNwb3GTifTrb5ZxdxY+ZtHdeeZWgHuQxjjgN416J6mMy2Bie8gYvN8KcPdt48cp7mCdpwnnKW4A3BVdB9bW9xUD/Bjkx8A9/N2WZHoj4N4ijYk08jEYb5fPtLPp/D52nImrqLax6M563wpwv1VXmXbGvcX+sV3vbkC/L5ORzw6OyJ7uXrLDblOIewtXlCvVsnSl1U4VwS5gAwA6kr41T8N1AgrcS/V6SyGPz589tibGoV8e3fqlZqr5j86UF3XcSaVkZ9cgk7q8ATDJDW9pyvZ9WdVGRyY8CrgThjpOigwNaMmneJ7VE92kHSafUZ27BgOQ2WCJHNIKr7bqHLADI2d0HdA7g+mMMGGiVU6lbCfo182yDqAdbLWxin6eKltQBpEA1K/NWEKXxLg0xwMR3466ZHPFUdmD+tazKJEdi/rgig5+QeZiwwwTN+dq0lxYkY2FJdnYvSJ93Q3pzmmiH15LpbScW+ySR0+skzvu65fefjjcKBBTJxhlQj14KbDokRWlMhtHBYe4RgQTSREhvZfGwLYUvNJjYy/0Frf7TfmQsab0orciWvB+d1eTQt6SNP2mmcyROmerhovgZnamLpW5FVlXnZGN3UssihS/LsxmZWH8Phm4+F2ZXFeVxWJazg4+KNvv3CHHnnpZtpSeDZVOX6jeK5nKghzoOcxudbT3EdlzjxZ4euWZ0zI9NS8Pf+5Ovj9zcl7gA79955BMHzkq2aFRmdw+Jv0Duvp27OlXZWLuSek360oc95XUDhnb3kvWF/cMQZ1LjHw+CNIRk19x9YIJyE3BPdG5orV6KthnBAIMKFE9mImsCnLdStL7gVtK0ikIAZMVgwJzrQaj2ie8rxph7V1VQb4lq4LFd+DvBZKcmcc50SUHwJ0rQUZ2JLm6uvJgVqkhiMsnwD8ECZzcmgT8OI5LbCDHcjkMnmXthrbiWsPx1fpSk6qNxTeWnfky7JwmtzEGf3le5NRzTTl3ZQXqOSmkMiweh3Ef8wOICiTcoz4FiJ7pajHY3g7kcr/07y+e+mJLB/zgzQ1bYE1MmJ2kMgAVKNWLjoQ+OpRFkgVAh0i5Af6wSaYdrjKIJOeqFU5QTyzOy/Mri0Hj7hr22FXmRsC9Xe/uzPlqwD1830EqA2DvLDyBeSSHiTXv7VVUr+vj7rp2G7kc3NuUv2pyqve2uFO9rcDdBhk/Tifw3olx7wTcDSe4HPgaqUx7QqqDdd9XbBHZztJfV+/ewSryehr3WNveiXG/JVeZdh17JJXpJKHxJFjIyH54cJ3s6OqRLkOCaAesUAGAIgAOdRAyOU1eNeCOdtZVpGRZH0uoMZhfC8D9F3vHJnK9PVO+fAy/diR1be8ejOQSTZltluTeT8NWDYBXWbcYJHPZmxpWk8jY8rUXYFJrQAPtkf6atnB8gG1Znsy6eZmDdXNLQUtyddbdHU+YJAlAYfKOAOxtdY7L8GDwTQdOaYLhQcg/nPXl7xqwp0uAtwN3H5MIwCErAFPNxNlEnuVjEBM8yWQnbjkB5IcKpJrM6UmCAFkryyKl2YoMludlR/+iTAxUJQtrPXvhr/ZJcX4lIy/PDkll3Yj0r8uRpQR4VOkKCt9oAIJqpX4O2AucQzwRNR/ZRhJTWVIk/gagD8m9VukS78nowu/eLDBVLBGMQvidJx7yebTVmDrkU1hlQEBkzCj7UqSDRlsXiw1ZmS1Lc3ZOMkuLsneiRBYdwP3JU2Pyw7dd5PsTl/JS3/sDUpmdlg1Lz8pIfwL0v1P6hGwqPS+bh5bpx35q8FOy6+7dtB984i+ekF337JXNuybYul/+00NSXinLj/38fZIvtNrCYrx98atPyp3dr4TVksvzWTm5bp+sH89qEiUAqCV8uquPJzdThkJ5ifY7sMT4N9+VODE5oMa/kIogMHILR7Q1VyiQPI1CS+bN7ww2AC/BOaqnFjwpWDuNH8uDLM/P8GCJx2MSeZJ4bQ65BMKplCWB2uqNS8dwQAYHJvNSqYu66Og1aDXgrNWM9ADCV6ddq4/QgjkbVunX2wrPsieg4toqlQbbjLUOGDmbo5o551BeQ9mNPSEpW22ik1JDnnmsJOUluPEpCeorrthaDQkgOQaQr3KOACnKlZRG9Y//09WLLXV2bohc1/gGawK44x7/683BnoG3HDpSsFvo7Pl0SnrTOXOVwbJZrMdFx6rL1VqZOtTHF+flmeWFawowuXtMSFBts3+MizHFf7d4tlsH96qqAchHbjMxSI8BfwDmbwK4xwy7yU+VzXqbgbuD5fZnrhMTHzPpLaz6DVj3mwHuN8PGtyek3ipwX1XvfovA3WUuHgw4yI+tHmN9erx9qIYaWUm2fObSmUhC01JFNTDuWXl4YFh2FXpkIJOlVhTbwfoRATAKbgAIYLAehpVhBNy1kFmTwD4JLDVfw19rAbj/wtjm3+tOZX8T9weyu9laSXKSlvFCbwCKAPX92+uycXdG2VlLxIyZdUpQUHzFNLCQpQCceoIdgGysdydLZmygAgrMxsoU0tOZ3vBmMUemT8GFAuPIRs/YNpelMDwgCNe7mLh12PENMDIp1m0ao9/o9hp80M3DNPEug6HThclw3OaORWeYpKrSF28fglMrFIXER56Wu8FYEaVyqSlXLzekf2VO7lg3K5MD1bB6dzOTINrw1ek+uZBeL+u29NLq0UGxF8SiNaRfiFW+dA2/A+cQFtj3DujIJGdT1D0z2LWKq0ECZQAR7ZlU3lS9PtqMVUEbCuSQdIhr6upRHQRY/y6zpqR8xwpFeYInmOylpYaULs9LdmVJMitLTBAdN3eX5y6sl3L/Vtktz8toBNpxnt84u0c+MnqcjjUzixlZ3PywbLtzlywuVuQ7f/pXcvCnPivrx3pkZbkqp594TEozl2TioR9nMmr8Wpgvy/QTX5GdA5fDx8dn+2Vp4zbp609r7oN5jINFhg87QC1WPtCv6dduenHswB1kWHgpmmAc8KsXuhXHcmtNA6aenByAvklV3K9fgbPx+AZqwZSHwmjmFMPAi5WKzQUoig4pfbGCTbhXOC9cj9u58n3V7lVGZVEE6jWV/2DHXAlgzQRzRIpcYFgUCsGL2aqqPA3HMBmRPeuxjIcyGeZMpaxYlSeyKvOux9eL4LOPdi831O7X2L0rb4hceFUB/3ytTAIH/u4gaiBLBnDHPAH2HfVygKuw3VCm8NLfzE/ftcbx+E1f/s2MWTe9s/fyhu3AHQmoAORwt4CV3WovdECAfDjQ9GVz1Lg/tTTfsXJqO2j3pFX/PE5IjZNWr2HcLam1Re9ubLoXXmpPTo3tIltY9wjIe3JrJ6De7uveDtzxPvzXwS4ybr/VGPdo3Gpp7tWAewz0A3i3UXg1YP9OAXfst0XXHuvdPUEslsGsIo/pxMbflKtMB4cZsuRtiaUtwL1N+kKAH4P1DsBdE06bLD7m+4L85eGBdbK7q0cGM1mCdbjJYPB1dyYoG/EsjeS6CMoxASAxdaleo8QMVqt4HgDgnZ1fK8D9N4e2DRULqZNY2CPIbSKPpsJ6EWMRcJdMU/b+gAIQf/GZc4KLxY3MtcdAPSZ6erkbC08tNRLYHKNbZdUUalTQ8tEtBa2qKSNSBX0EGeYHTkBOJtiAf3RClOG4u4wljpLhNWmPnzO19QDoqKgbnVNyTYkHess1ms7e2Wvqc82xRRP0rMJpJDEBYHX5CCUCgU1Ny/xsQ1YursjdQ9OybagYggRc0mIpHaQZYXyKKlm2zwtnZwtypDoug1v6padPgbFqilOhcJI1fbgJfi/C524l6NU2LTkX4H5lWXOusMrQbV7ufg5VBDMNlwKlCF7RxpCDEJgZ+HPQWiioaw7YUGf8yZhGRX/YxgZE0YbFlYbMTlclU1yS7uqyrM/MyxNH+uWOjSuyb2O5pTlmFrPy1Lkx+ZHbLvBzAPeFTQ/L9rt2yWuPPy+Nsy/KxA/+DCuuQiLTfO4vZSBfkqmxH6AlZPw6+cpp6T/9dy2BwaEr49K7c5zXlu/WVQnmFEBP7V7sVkWXCZkmMfF+x/DUwGzMUtfraDftQywQZhMNwakFQjiWQfMW4O/bxnMZHWiM8ee9hma+3pRy2VeVVF6D75wVr5YbDFpxf7AtJVV43hCAMSlUk5jhyMVniw5EugqDffEaoVM3q13mo5oUi6DfclLI8vNaTPdu18gqv24NaVIfgnYL9MmWe4EmOxbaTRNXzdkm1RQExO7Kps5STYF05vh3G3JhschVvqFsl2B+mKkUOfbDZQZ4A/MCkvOR74MwemOh74mxWvbHPqi0emMkvWaBOyzX0AcL6aSao4M+gHp0XHhSA4ygs8KfFIDkGwuzCeNurHo7QHf2Pf58NTvIdsvH8N7Z98juMda+x8C9nYV30N0uj2kH9BYkB3Y9fv9eAe4O3h3cx0mq4bPIJeatAncOmpHuzwOEGHB32uZmklBd/97Oxt+yq0wE2GNHGALtmF1/B4D7umyOvu3OouNfPC9gTwDohrMFPjfokzgfBMdlWkFq8hJAP7Ybz2sZc85zjdTBf3H+6As3Hq6+P7f41Ymtv9JsyB/g7CEZggsPyoXjtbGrPzDuI7uaMrrL6CvXzLYlnTZRQRGyBwfClnhKRxeAbmhjPcIOso/Elo6VSyEh6G71H6fm3bSznnhJoEE60Bh9SmpMhlFI3DXoCY+kVNveQT1tHCONdgzOOfm7bZ1LeqwlqL23ACIkvhrbCHADaYAz2MFD3Z1yIgkBjrd0pSIb6ldl/7p5JmP6mDGzkJWLK/1SyFRlvHdFBnqU6f6Tb43I7QdGJdsoymBzRib6V65J4gRAfXZhgwzvHJLevjQBNM4TANoTQ3EpDiA5loL5t9mW4weKSrmNobva1JsEzirHSJNhdgI//hfnid+rNWJKLSQtKuBzVm/SChL78Kqsro+HtEdzEvT4CMyUwXVJSeJGsrzUkKX5qpQvzslAfV5GCysy3NsI0qLXzhWk1hA5sEUB/dxyRi4OfFj23X9QTvzVl6TQWJbC/T9Hxv3xLz8n9xSekWymKW/0Pyy33asJrHiBjT/56NdlX9/pYOVZqaXk2ZWtMrpzkGC1py8y78c9Nt97XC+lVlHjgjkGyEQ7egIprpG++KbXjgVRzp/zd0zYbivoZNImX93wvBHeB6veivNgrgUHPrWfRFvTPQjPpCUIM9BrG8bA1kMKBOkK800igA9tPM7L7S69+BKAOX6H/ZNZZyVgD8KsYJgdzIMFsvSmo0dvx/ZuDenuSbifQT7jxZw4NmgBJ3rLm7QH/QcrRFzRw+2JXGeqFZGzL4gsXNSLna2VWasC7PtorjuQE5g/5mplQS2LsVyXjOR7XqgVq4/8wfzZq9+fo/27c9ZrGrgDCCMxzJfttYR7Q5bpkiGUAkCHhWERDCM62d/PX6XGPQVg79VT8W+cnLqKBeT1rCEdlN8IuN/IVcZkjupC82btIJ1db2PWY8bd5onAwsfd9e1k3MMgZgf4XgL3dvmMMw2rAfLw+XUSVEMialtl1GucZOJE1phpb5PBxNaQgZFfrbKqu8rcgImPGfeRbM5YI5vgjVlH7QN8gW25smMozZNnAZkA4rF6BfA+UegJz12z2Xz4t88d/+a7M+S9+0f5lbGtZxZq5c2aBF+gRA8JWj3pTADuYMl3PtiQFJg1A8qUmPgDbZKWYNVowN2LJlEnbbZ0ASDbpSamg4o0WHyIYM1W0dzrmYBZQUbsO24ZaeqtTmovYeJxrpDckOyzSV+L1CiT6ICCVSkDuFYEhWV3HIfMp500mFPaJdJS0ZPuEptKeMaTfTTZTQCsAQ0pKJ2frUvzypJ8aOiKbBxEhmrywqYA7he675Txvbvl6jOPyuaeK7y0v3p9u/zwP75fhoa7ZPrCnJx78VXZ1DgiG4ZNI2C7ge79qdkNMrhtULrNF7zQnbQpcbCBK/yN5FQGGwSdWqQJgAfXrnrqFIEYggBo06GX9xvk4ymTvl2WwPZTmQwZd788s7tEAABA79VA8bWzsHp/9N5Q/pFWGYbru7GtuovAoUe/m7lSl+J8WapzS7Ihc1W2Dq3oPY9QaKmSklNzQ3JueVg+NHqarjCpe39W1o/1ytGvfFluG7pAv/ip3O1y+6fv5xkDsB5/6kVZP/9Mi3Z+aqEgF4Z3yrr1eYLgnl5tj5CI2hAplTXBm8mq1lyQfdFO0YIlrkaZq4/7nLO4FquJWvBioBorE25HClDrx3LHGVgv4jgIiNDuztBDmoQ74O4uGAqhF6cLkzkN6e2xwNGrkkYFl7hCZNakvq1LYXANcJ7h6oD9JlhOZjVQ44obmHUy6pqwQsmiFXDylRVNwtWgxhNWWd0aVqjIDajqeTM4MacbrnDAB5+uNm6dqomvTP6GM4857XBVmrI67U/HDzVk5ryO/Sh4CXUDGHd/YfuFeoXuM5sKffw+JalT6WbjJ//d5VPvWzLnrc5Cawe4b9nzTWk2H/QGW67p8n0oBGMOGfPVitSQzGHJEwDuahMp9KP++/kZAncsYXll02t83G8BuDsTf6vA3YF5e3JqDNw9OdWewZbEVS53m9sMp8H29/ZZAOttUpkw6XdI5novAXecpyePOugP753ZiBxjrse4Xw+4u5Sm3VVmtcTVa7Z7C8C9k8bdk02vYeE7SWXIhqs8xoF2+FsUjD/QP0ypzDiQU4eXz9/XG1BwLmDdF6pVGcjlw7P3fgbuv7Z+693LzdqzKLSEBHi4LWASA8vUl85Tfoe269vQkI0HLOk00nsnM5wlluKZjWQn6Nyspumg3R7M5D6kmDTqxZO0ZHxa99F2HMpwGAAEzGgFZHRDZ9INg2jFRYx1AK4AQgRJFkCYphbf0yKS7jbJWTEgMRkQk1KtSA0ZeialRo46LmEwT3KXEoXzF7WiVJ2zyMJcQ4YWZuRD62evkcF4ey4U03KktEfu/YmH5MLpq1J97VHZ0jMtr57tkisDB+WBzx6gb3u5VJNTr52VzBtPys6xpRa6dKGYkWfmNsjQzmHp6zO9tI8pVmwq1Bmz+8IVD8sLYHEfc/TBdQOAoQ3JoLsdZiSVIugCgIJchh77ytB6MSFH7wBMYNy7e6JiTm0g29uOjifmqBKCAFQKX2kQECOw0CRcZXdLpaYUSw1ZmSlKanZWNhbmZXwgCYzQrsvFtEwM1+TKYkZmxh6UXHdBet/4e+rm54tpeWl6QjYeuF3S+bzMnzkrY+XXk6JLdoOeuTQqhR0bpG9AHZd4Hop9vftRAhR06g6LHRTbfrzHAcxXStr2SFhF8FIuI0JOnHg8ePGCZC4bodOMsckJ4NRVD4sRTJuuR2NgZi4y7kBzDctORt4DDHu2LB8jZuUpe0H1VyvW5e44PG7E3hMog02HbIeuQ1rp13Xp1NmTnbeVNQZsltxsz5cvukD6xWAFchkLhChF4iCQMPLeb4K8x2RJqpN3D/iGPPudosxchCwZRGi+xVEM7YVEfQfuWJG0gWEuVW986v+cPvX8WwW578ffr1ngjuVqdJI4SQ6fYdkfeiwCd5Rwt+ygOp1mRJ5cnJMXVxbp9Y7GoyXkm2DcY717nIR6s4z7WwbuERv/XgTu0RitDK89fTfLuPvvAxCPHGkcTGMbm0NbqqPGIDyWynRi2OP9xzaOLXKYm2HcO1hDuib9euz726Jxjxj3ODnV2XtUS/1I76Ds6+6VzfmELfE2xnaQyuBfBLqJg4zp5THxwenEVnDg5ISA2VnW9zNwR8ElaTZ+XtUk6rZjIpUwn0DnufPelPQNYLJVLXq7RKIdrPr38ee+Q0pXKIm14kXBmSIBxO2g3S0dOW2aPIe8LPzeLfETiX5c8meimhUZsuJPSpgnpd9j6YYmnOq5uBSByZ0xOWAMAdvGZqX2fbRYQoYiNWn1v0aBmpTI3OWaTNSvyt3rZ4Ok4/lT3TLSV6McZiiyPjw8PSwbf+AnZGCwIEeePSmb5h+TnkxJzs31yuLG+2Xznk3SP6CB6qnDF6R85LuydzhJnsTnlxey8rpslc37+rkdAE65qNrmrt50UsXVoxQH4l6cMkihknURv/7gKQ4mFStbAO1Y4bCkSjK0kZQqnsy94BZdhIypJqPPZEZb5YCUhHaB6q7CKqPOXLvO3xn+CP3wGstNmbtak0pVpDE7L93VJdnaPXtNcaevvDop+zfMy+TACn3eMZCvlDNS1lIp0lNoSKHNT/7SYl6Od+2UTVsLmths8hGONxHF7wFQHLC4RaKuHmgfpfVjuUHpkTPPLmVqBXWJZSSZ6oqCa0AAJPrGqws69un18HNdxGiRwej2ZqloCB9tjPaD45A7QanExoswte7EATrxbGDovRJsg8+jM+foHzqXJz7s+hvTt/vvg1xIg8VKUbXrGawkWNKry2VY1Cn8Pqm66snfzrBzdQBJ7pY/wURYW9HAGZx/oyGXj2iOUzy343zxG+RDedE+J0nn65Vibyb73/3x9LkvvB/B91u5pjUL3LnsY4OaNyBAEDoQvgNwR0dCJwK7DmCCbn1oZUFeXFliMSYyAS6XWQXEr5aQ6rKZWPvuiactLHyscXd3mcif3RNbW5JT2yQynpQa20Pi3FsSUo1x5+fvsFQmfnC97dsZibcTuDv4joG3Hy8G7u0gvOV9xMrH0phVgftNgvUY7PvfLZr3Nibe3WSCJObtSE5dTSpjn+M5uLOnX/b39MrOQk/LeKODbpM5IPgbRTYQfOJVsaqp+BxsSy6dCd/FO0mnUr/0L84cfd95+f6zgY0jC13pkz2pLFEd3amqJRZ1Qy6Av2YyS/LRT3YrcGLhlyS5lC3Jzup6Fl2WVveJiFc39tzLuvPZZmKa6asJ8CKnGgOQmFyDQ4sdxo/JKoxIgDObPS2MpAmydDYB4PDqqfjCQB/OAS+3OKTEg44nGrQAUMH9RYOLSK7T0O206qSCLgWSrUmsBD4lZSndAQRtNzNVkd2Ni7JvdCm0LVjfEzODMnn/p2TqtddlQ+0o3VIAIqcXsjLVd7fc9fDdWg302Hm5vfa4SL0sL5/rl/y++2TngW16rgDvx65I7aWvyq71tn8DbK9eGZTi5BYZWZ8hUw0UhOqrbg8ZYXb1msc10ldd2yFxnGm979CY494DqLMyaN4sQq3d7HZp12iopCV44kcroQgAALSTYxqTbkwrLRGR+GnnFstr4HVOVhvyEutupWJD76VZI2L72dm6rCzWpDi9IMPVWdmzbqEFxEZdNXn0O+i9l8tpeba4TbbePhice+K5AYA3PhcHz7Q6rDQIttkuGUsWTmtyLq4PK0lcYUChMC+aZIWUcDtou8kgSVlpXLvLh5w5j+clB6ZxVWK/Tl8d4PzA3AVj1y1ZNJM1NxhrDc5RdqEesLnrjx5TwTdWZGgzSiZAnXbQN+j5b/ap+JyrB2gHk9fQIrOmNQo0WVUPiP5K61Uy9HqDg9wFxzNJFguw4Udst4SRZ382pr1StIRWdlodtigpsrlzZV7kjSc16Ie7TLVZp3QwfuE3kBJeKC9R+VBIpWVzV99v/tH0uf+9ZcM1/mbNAvfV7rs+Ozoio3GwtI+CMQtMThV5ubgirxVXZLZWUcYd4D2dvmWNezugD1KZCJy7FKfd9tE1xO0OM0HXfh1te+ws0yKPsSCmXT5jRFhBUK9SAAAgAElEQVTQsjs775OGd6C4I632d/sD2n4P2sG7v3fgrWNNcoc6fu84xyP/VeQwvs/VgHvMmAdw3lbAydmFTnIY/mY1Z5mb+DyA9wiYdwL2wSXGGftVklNjOc01kpjrAXfYpabScnt3r9zR0y97u1qBOxj6cr0uNaucClkN+iFYdSQkYeAHkO/PqjQmXuHy+59Kpf7Vb505+jvvt7H450Ynf6s7nfvXaD+8cK+wLIz7iPbAC0B+fHtatsICEiDOH0BjZNXqMQJ01EuDBTdPaKsa6s9cg9pp1aC79lzB8bWgnZM09k93Ct3eJSz0YTcNNAsoAbgZu9iAd7SXkicIarOg5I4taCDdrmAJkh11hDG9rg21XJqH7MYuAoDciyjRRcZKxzsowrmxiiX0xiiw0xS5eq4ke9KXZfc6BdVV9zLPNFkJ9Fx6n9z7uU/I8RdOSfXUc7Kx6wotDM/M9kppyydk793bZfryipx/5bDsqD5Dic2xpUnpu+thmdykbDpeR545Iv3nvsXCRP4C2Pxuaads3d0j6haSEujdIWNxAEdXHIApA+ycO3Lp5F5aoOLjKp4byF3QKNCwk133lYhogPWVDk06VK9zbMdiUABwYMfh/GHgrFBQSY9WDlVgSl9yY0y5quIHcl28VfLE/cE1ADiyKmle76WDTgDAxcW6LC7UpbpUkdrckgxkijKaWWB7gl33VRSfZuMx/+xMTi6m18vQrvUyOKikmb8c1CIh1xNO0Ufo/gLyoNyQqtmkoo95Ui6DlpLaYaJhsJ3KRpJsZgYscJOxFQdIxLEdVyeQvAt9uWnaAYcBPL3wlqMFHI8gFbURbD/eLjhfMuxwx4Etp7VvSJVuC2CYJIuVDEp0zJKV96ch0NlDccZ9FXRcYdBSqiv7bsWkNGFUlwGYJO2WqaZTp/wJch3zp+dwxNUA1+7j+jUA8ARWFI/CPpkrYcDAnWjojIN+geeepd4VRSXMvM7dDt6XymqJCzIDNtsjuR7WzIFpyLnyEscCEEaT+T4lUOu1e3//ytlD77c54s1ez9oB7pv3fEGk+RudGgodrNxAfAcgruDCl/HBtCM6BHgHa/hyaVleXln+ngF3Z9YdgPMZiRJRr0lOvdkE1ZsA7j6p+EqFg3r/3Nv2PQHc23TrOohalbsIzN8IuDtod9YgBvydNO9Bu/4Wgbu72HQswNQhObU9EbWT7h2fBRcac6Bh5dQbAveU7O3qJXi/vbsvPBu435CXoaowglcMsF4FFMAd/u6QyCDJG8WG/JnylZ7QX96nwP1nRzeeGMzkdyAZF4Dd2wcTMt5jdW++XpJHfqQvFBIizrUkT32+TF9uS+mqFRcBQM/ERX0AGljiXvXmBO2hAJM+kfgtPdsJttUrnBM1fgcCAh7uAHXoFPBXN1mMMnnmklJXUO2Jicryuh2hV3VVJpyzL67FWXT4r+cUBBFM4LiunQ/X6cWalEHGcZ1hJTCyRDn8jQAGYOvqmaLsz56XrcOqtUbhnhfO9op0D8p9G88RNJ6bycnsuoNy50N3y+Xzc3LumUOyJXOKCZGnr/ZKcfP9smnPRlleqsr5V47I3YVDAg37xckfkr13bg7TRrVSl+f/9nG5s++odOUTaHno8qhkN2+g5zg11LBYNDaXjCabw2w0zWYTAM4BPYC2Bk0a6DgTClCdR5vZffdy9OgXXpQIbDAAHoAYXD7QNj3Qt6dTAnacoBK2oZA3WQEjgHauGOcV/FEyg0qjBQ2EVNKUgHj3BAc4wwuaa2fmKU+x5FYH5vh3paifA+QuX1pEqVIZSq9Ib6ooXRlIVbXfnZsryFyjT7om10nPUEHGxrJqI4oiVMZ8ow/kcwoa4TuPZwjnioDSteJaZEhRKvqx5z14oIj3OBf8DhfPJE4rgOUAWP3PNRmTQaYlviLARWCkipfkfjIfA88VKt2aY0+86gGWG6sduNCQiOwuNVbLgM408O+3vo5tcU28B6wsrA8fzj3cLySs5s1dx1YUaJtqrHwqre1HjTrVBdqFXXuOQk68l5bTgu/1utUfn8+nyXt4yTbZa1ChNSB8FUBXwNSCUpNaW51ncK9wTeh/aPNKReTYUw2ZulqS+XpZCumsTOR7ONadLy8SrON85msVJrLi99O1YnlYsp/549mpx94s2H0//W7NAPd/s2XP7zSbzX/pN8+HXItJGelBy4XJNZdKnGbgMYqoEJ25kMnI88UlatyvopLq28S4t2jcb8C4B0mMgfW3A7iTbXsLwL29E30vgbsOq/bfTbLu8fZx4monRv26wP0GYD0EAasw7jFIv1Xg7nr4Fs27e7FfpwDTzQJ3FF+6vadX9nf3B7kLnhcEtPOscaBJRwgo0W6QySxWq1psI5t8jsDB6xOE1Zr3IXD/L4cnHyinmo/DqQpBzHCuwPbB5IR+AA/3i5Vl2TRZkP0fyXOS5VhkHUxBd5vPuTFtCnqNlTaNM6uURi4hVK7Qt92LKekSOS0fzTUCThU4Ji3mDNgTaLNojAYA7vsNVj0u9kMgYCytA1ANBoz0sO89GdMt9tTeUR1XuOIHuY0BA2IDc8NAM7gtJAE6ElAt6Y/+1wRpKVmYKsr+9HnZsq7VOebMlZxMDXxMMpVF6Zt/nR7kAOilrffLvrt3EKC//vizskNeluG+OnXtc2P3ydbbNsviQkUuvn5UCtVZGfnQx64pFnT6yAXJHf5bmYycZp54Y51UJyZk975CkP945VMmCvLCwqJCsOzUhFPRRFIbt8rQHEcg2rXs8Fln0GWFswAUCaLzaWXNIx9ysP1lfE9GXQMrsLUoWaLAXKVMXiGUbcvkZGViAfZjyQx17SV1XcGx4kqsAHyUZbn0NClWqv7yDVg+1hm0lSu6HwQm1VKNv1taTsnk5pwMD2d4j12rjWsogcWFnAvA3QoPxUmkHvhQVmVsM54F9EO4veBF9t11/mC+rWCTymcSCRB17VUEG1qdlP3Ogkxq3U1m4jcqYAhIR1iVNPmdBz/4HQlBKx7lid+4FxgncV08ZlWDXSZ6A3BjxQvsvRoOhcRrBBI4TxwLwR7APO6NPncKzN09iEG5JdaqV7+SV7hfZO5ZXVcRkTLwugLjOeTOtDuApzyTicw4z4TFZ5BhoJ3jRQTyKbFBro1Jblgx1saV1x6vy+x8zWy3M3K1UuS5oCgdXpDLrM/3yFKtQqnyUL5rcUAyn/zAbSYZR95PwUjHa2kH7mDBOOildakPrDr6G8B5nDwWki0sqew7S/Py/MrCdYF7bA15PQvI9sJMBPC3CNxjGY0z7w7EO7nJxF7uLpVpB+5838FVJgTeHWwi40Z/TwP3VZh3H9RagHu7rj0KBGIGPmjerwPc273bAzMfgfg3C9w7seu34ioD8B5r5oPDjLHx+ZQy7tC57+1OKn2CNS7W6yyyNJzLm5WXPksIdtGmYNqh6UafADsPO0hAlG4D+exT70Pg/mtj2/+f+Xr5H89US5QaTRZ6NdHdXmhv5AXcfn9GeoZ0+ZwgwYsPWXl0NJwnIDprhudWHWASJpxyF7wHqNOoTyU2Bv6pi/clMqtmqqXVE405ZmytxJh4UvN8HHhYsSEy4HrjjEkzb/gI0BmBriDdJvPwOyb+6ZI6yTkASEusCat5YACDVl6BJ9g+XBcrlKbTMnNyWfalp2TbqPqItxMIxy73Sf99PyIvP3VadqZekR0jy3Jypleq21QaMzdbkvPHz0vP1CHZNjgnl5Z6ZGnnD8n23evlwrlF6e7OyuhYqzQMx5m5UpS5b/yZ7JxIgoWnzg5LdscmmZjMGruZIkClDt/cQlxC4U2HM0bb4LoY9IBhBmteUVAG/TJAveuLnd313AG2q3vE272ETAovgC16uUNmY+CUwN2kMG4l6TadzrC6DKanN6Oe5ER1+g9db5iUrNeELzzh1eVMsUwk/i3ZXavwCsYWAB7X7ECUdoNmI4g2C9do7iT09TfpkV+3AlgtWJW11ScWZoILSz4VzteBOy8FgUGlSYtJyobAHEeaHBB0BKFWzIlSkzqsJ1Unj4mRarbIbz20j61a+MoJ7iPtJRkAJCskPgbwGkGmY+XBgme3W9R7qFvSGQZ2kXRv0vtbKtXZR2jjiNWB4E5kFVXRj2gX6q45SSKtgnv1ZcfqmbvI8N5H7Dy6kgc8rmP3Qmga6WuQV0MwZPIYSmtsVY/Anxm4VlTKcih0UUnHp5PPNmX2fJPFmGCRO57rDjLCC+VlGc1381B04crkpDuTm8s0Gg+vdfC+Zhl3DkTmxY6/sWzNASCFgkv6JPvSvj9o+Pdbi3Py3PLCdaUytwrcY7D+dgJ3svM3IZXpBNzjz3y+98nxeyqV4eibSF6ieSXME9dl3FcD7m3sfMcEVAPZzpy3J7s6S94JlL9bwL29ABMB+WqMeyyTiewgVwPud/UOtGjcAc4B0jHoDhmj7IAUIL0rnSVwR3DszxgLMHleSGL99djnzxx9KH7Ovt///vWJHbPVRn0IGnaw7hsKfdcAy66Rumz+kNr6kR3HHGcFi7wKor+nVIKvBOC7FCaWtjB51MALrR0t4Y4A3Ub7wORHRYvoKsOZVkGJa90914cAw8qeu0TFGXKCT/OapkY/CgawX2dIAdI8OHH2Ut9rsJCGb3v0WzK5Nn6p3EaTPrGf6fMV2Vq6ILeNLVMGA0371tGqZNIJCkNBoLOlcbnzp35Mjr94SuTEE7JzZFlOzQ9Jc+8jsmPveikVa3Lp/Jxceu11mZ+elaE9++UjD+yUJx87K81qWSYmuqV7aEDWreuW7h71ybxwflGqT/0nHs9fz10dl8zGMRlZnyW4orc2wJ/5pLO6KhN2VXvu98JZcrYbJJslsLAihUKG25RKAFiqm46Zbmfn0UKx5aQGa8rI4g/sK2iqWd1T70GQvBirbMOqJmVWGtLbGzpcMq42cX4KYL3ipzOsrExqHt5k35MYlb8HM2wGbXpskzpR4gMgjfO1IkbsJwZQG3aA4HZD8K3XiD4HoE1pWFQYyHMzGLxQ325SLpss8D3aVdvTVoD8RoJ5tkJMlKUggETipyW8AoLi3rJf8pj2Q5MX0eyIz6ABalhqZlXSwhULrgZYUSbr7KYkUaLaQC0DXgPvXCUzL3pn+7n6hePD+rNYZ8Aeqr2aph0rMtg3wbkh8ADErQ18VQFsuza19ix3iHH2XK0xtb098RX7VEvOpPgSvfDhGOSrg2YfaQomZfQtmdWTYE+91JQTx4ussNyfyVFuiRfmFqzYAoedLy9JbzpHO910Or3mwfuaAe7/dsueX2w0m38YAwJ0oNiZwb8DuOAyEge5pFQxOvS3FxPGHds7o+7uMrSHjNxmOjHu7VVUOzLtzry7JMZcXxyIx1VUXe/eyT1mNbcZnxCDg0y7PWQkn3nPAfdVklRtXL6+VOb7DbjHLH4Hh5nV7CDdfcZ92Tsmp75F4K7abVioVjmgYpClT3utyn8B5sE2h+I6IfBRVghVi3VGTL2vgPs/Hd/2Ew1J/b+YmK7WSlxpmMj3JvaXJpWZ3J+SkUmroeBNYaCZ45Kz1aJL6oqgkgqXbs1IgBiBfwBhVjj1qo2BjVVGH5OnM7wsRFM15j1iOvW26NjnIJPaeupuE6mEAwkw6CykZI44Ov+rbIrHBOimHEjPCywoAb7p1lnNlUx6Ihei9Mc85bEPFpnKpWTxSlVGZqfkzg2LbJJnT3TLc7M75O5dNZlovCEbhmoBwMM55lRzr+y6/8MyN70o9aPfkl2Dl+Xw/KQMHHxYNm7WxFOw7ysrVRkf76X2/+LUknzzz5+QgxMXybxPZ7fL5J37pVQWmXnpGbmt/6T0FhRsFisp+faVTbLlwDpKFlxihIRISqBMP0xtMBIn47L2BkLBfNMZhD7jmqQMsFQsoiCOSleYJOmAFsWdzEkEv3XbQ5VrJJaRvA9tszzeqrWk9qvYblGTOeEBr4GDj6lkdiGTMIDt7is4rnuMO/uL/QIso6tqoSCVUgAIqxOLyn14XAN/9ImHE4x5rPO4ZuOI/eI8wfTjhWvE/MzVY3NXis81Br3ISaB9pj0/BK4ArcWGeG6AM+bORKtcRp8R9k+MVaaLx/FDNVMrisTrsyROD8B0RSPxiMc+ESww2bjgeRx6PTweglergYD7p9VfTU5mq1J6jUlg6oAf+nLmpJjjC68f7UqZjt5jX1WghIeBdkOtLo0513uiOjZuY8nUjC2QH2GAPXaX8RwLf0aDVz6e1QwGGQ3mCNrNVUoDG9PHs09pcHHqSF3mTmh+oRuj4tz97+lKkdcymC2obWQqtaZ93tcMcP/dTbseSqVSj7YA9w7Lq/gedkQAPMh2hoUdHii8Bxh5ZnleXllZksvVCh8hgPSWCqoG3GN/d/8+toC8xlXG2HH6uEcWkMHX3RNQ2wB9APJxkmoHlr1dNtMRuLeBdQdc9mwrxrqOhMbbNu5Uq3WwaHUy3JL2z/y9M+jxsBX7+bZ/fz3GHftI5E+RHr4N0L8Vxt0Z+Vt1lUEfw29jy0cH3NxXJ4eZqCpqAPFt27U7z7Qko3YoutTOuCMoRfGlD/UMyG3dqj/Ey6ug4rwgfUFfxcoVipvhmEO5PPWLcR9g20ADDzeBUOnn/QXcf318xxeX65VfQEVA1IXA9a/Pd7PcN66d1rIZkbt+MCPSUGTAJE2TA8R6dzixYAe0YqRERidWAsSsat3BvLGwkj2fdIqhjaBpziPJA3WvVrEUEzKnarjQRPIYZecTobIzxCl4sfsY4KCG5wOPdpxjZOGIz8j+qgyAGnwmAqo8wrXFTLI0na6CNgV3uE5sQ9Bhunv8rrjckMbZK/LxiSuSgy+4vY5P90lp2wPS15uTucMvysbseVk/oNVOl0ppOdX3Sdlx1065fGFOiq8+LrePTMuhxQ/J7o9/iFVSOe7Pl+np7q/zp67KwvPflH3rLjNRdXYpI/PpUanOz8qHd6oeF6+j072ytHGHarQjn/S8seYOlHGdaCOAQAAgyGDwAigHuITXeFchAfvuFIP29WRQX6RCcEaHFWPjFcuodp369Mi+EccIINCZGnWt1DwDCxLAupJprTdVquN6eFs9QGsrqFUwBtDuqwDoGO7ggrG5y4A/ggBajuZ1pQTvqUe380Uf8X2qe5EmL3OsB/j0hFsEbVY0iKAarDWlVgnrrUmVujqBXXABKfJPxz7BQjsoZjBgx3M9uF6Hs/m6L1brteqqHPdKsMOEc4/eK9Wo64oCHZ8AuiGRsQqtHNOtyBV+zyqoUR5AvYaEzaSSLVcvTOrm1VTjwMRrIfiqC51bTI7GlQgrRkZbVh87rKoqVjC0XZJiTQyCzN5VGXm9Hl8loVONSYy4mgFQjrG+rMmzOAZXdqGdZ4K8fk/bSJNtEfhX1akmkeCorIbBekrkwqsiMyf13i/WKpRYQgGB68R8gTmFDn6pNMfVxUalNCTZR/7w6vlvh4dxjfyx5oE7l3+QwIEEIoMY87UyE8oA2lGECZ3FJQevFZfk1eKSnCwVWagplsW0e7oTsK9SRbW9AJOz7h8A9+TJux5wd7kMB/iIhwigfRVmHdu/l4F7kNlEiaX+WYsGvs2/PbjKOPDvUAk1JLDGLjI3AdyR9bExX5C7evrlQHcv+72yPcqIwOYxDLC0T4XlochgLn+N/SPuDyQ2GIjB0vP1HmLcmy4Sbp0A2sfJTnFn+MU/ndx1dblWGYIrAmwy4ZoAm8yedI5td7VclJ3bCzJ5p2Wemd0j7dYsKZWsmXknUycNgGFyFcpnTB/OpXevuBgwjFo3cl9RQmRg8b16p3mEU/ds+4hBO1ckYcfIoECbwBlcZ+KDnaTJI/Rc1NGDy/uhRLo+pJo0m/izE+SYlp22h+YGghlf9dhpAwIamMwcX5D7hqZk0AopXZrPkvnu62rI8fkxyex7QMY2DMrZV09K+tKrsrnninTnG3Juvlcqez8jO/eOyYnDl6V25FvSnVqWxh2fk63bBwlgv/nVI7K0XJPP/tTtYSX2zPErUnrtcdkzpIWXUBl0oNvExzifpYwclh2y/Y5+IkXVq6c1sDIZhmuUAX6UOVddFErM45o8QRTAGUx1aGfzv9d2SyQxvsrhrinU/pvEic4lkf89xztjy92nPO7a3rE9SGCisrG3rn8n2KZLkbq2KLucVG/VY5jeHasAaSTbgvAy1heWsOY8BOCs52dWmXZ+cDnR606SRRlwmM0lgKQnNsL7HqDd5TQO8sHecvUpSjjlg2pPK/5xtxYARcz5WklYgTpe+C2lX3xGFLh7Zdqw6gDbzYauKhDUQvuP55CSkUQaFlbJrAiTy6XiqrguXWEfQZKndS34vOsqWlt74Lzg7OQrcH55UaEl7Rc6z+HaGHhHLkdc6Ugpy4/tPNeFVpfGrHsFVj6rCOBwH+gNr7aZZNAZiOqqmiey0n3IchWYN+HfmVsPr9MrzhojSI7AtjvzvMjFM3AqK7PSdDatlXPbXwDucKQRSZVH0rkH/++Zc0+tEcyuz8laudhOjDuuHQCdetwMisPooLlYr6iTTFNkgAkRtkYHH9/SMhn314tL1Mg74x5AewTWvaJqO+PuLHqcnPpOA/d2vfv3K+MexmFjp/19O8h35qAFyFtnfyvAPbDpbYmrMcv+Zhl3TxCNNfLXK8bUSf4SM/QtYD4G8jcJ3H1f6DvrcwXZ390jtxd6yKoDgEK/DqeU3kzOGC4tYIZnCrMlPo/zRMg8mZQGE8BIzqqwfo+BextY9zGx/d9OQ2UM4Pn3r23a9fPNeuMPUT0WbYGGASHg7jJYgYBLwsGPF6R/1FxdLBkuldFJkQcmi6a7d4lIywmRUlSgEyqterVUT1rEe09AjRw/VIKDWdWLNCkoDE42BsRcguNVHQOgNLQBSYnLEphkCubNJC34AqdItwsDDZTZBOCuV6O+8/g8rcyzgV1l7Cx4sWJOc1Nl2VM9K1vWaTLqqem8PHlmUu7ePC8jhUUZG6zJY2+My6b77pdd+8Zk6sysnHv+BdmSOsHvXl3YKqP3PCATk31y6o05+fKXXpSPPLhLPnb/Ru4PoPLxLz8vXfmG3PngXaFq6slXTosce1y2jyy39IFSJSVPX5mQiQNjMjSkRryuAWdugYFTSGQYnKTUXzyUr7feQ3CDVRAmaxpwN0CmiYc6UxO8t8zYSWErZUJh95iAPd8UmnU8h+0sPNsfwaG1r+uYsS3ZdUua9eRHD8KQWIp7RrLLLCzpMW6sMaZLrCq4zIRjtAUPrtUODLJpw32FCD9SBV1SxdR/C+CYJK5q3/UX9e6mH0+kP0nFULL+5sii7kiWMGl69QQw28qFsdZJQKsrSEg49dwLrDbQctGeUzRazdhvB/F+fvgN7U0BJZBrEFWDtcddk1AtiGWeiQfx0QoE+qi64SQFmzw4odwGCc/mcsNjo33Rv5jfoCsybvOJ68EqjwbrYMfVsYYyGj6XGjwr6FdQH2Qvprunnt/cazyw8WAkrrjqIF4tIVUGpDp4XTdQDbwe87nHyrJ8VbhC2Tp/NKl7hxYeEkwWywR5mk4vpOrNT/3BlTPPrhU8u+aBO5b7kVzXYx7UkKngMyxnI6pDsgTAiYP6duAeGHfXtafTrWD+HWLc3UGmkx0ks95NE9/+d1yAybfxJXbfNry30dUCYz4TyrSZ9jWK/OKOtNrf8UPVibJs/ywG4wGw2048MfT9BtwDux5p229UjCkkn0aymRAEtElpgmzmOp+7VMaBO+7numxe7ujulQNd3ayUCuCOZwNBLQC83wcAVDI9qJDZJpNhMqs50eB5Wp//3gL3CLDHmNi7f/yvd33vwqsuBv3c5PZHCym5vz9TIDuFtuI1NyAfgi1kt+QKIrd/0gFWU+pm20d2jD7b0ZMA1s/kAIE9s0qZYOS9mqluohMvkz0DaFfG0EE3p0lLQuP+DBwrywrvb71EgmwusysAC783vSo09AAu1Kl7ARnILJwpZ1VVCwigCDKpAACJVwBVmY4SolRw2OpA2gs6RfaGxaJI74Xz8uHJ+TCMnL+ak9odPy7bdo/K81/7rgyuHJPxvqJcqoxIfccnZPdt47KyXJWTLxyRrsvPy/bhZXk5db9sP7hHentz8uqLV2RiY68MDnUxGRSvpcWKPP0335FaaUX23X9QJneMsbLsS19/WiZLL8rogGp+6o2UPH9lVLp2bJCR0WwotrSypN/76oG3HaVC1t743gMYAisrDc+iSd7rTEsNsAqgj0BLdd6RM5F55PP22D1y6Yx7ibueGw4q3g+8AcmSQ+IRFfNxfbPaVEaJnVERJujumYyMxEtj4lU7be4odg3UVxtAdQ91v/c+YFA3b2y3O7UwsIleyobrM4E+ApYYoI9BiuVEIDjBr1hTIF6Btfblaka3th1BpPu1s1ZAAoQ5t5nGHDp4l8p4MIBrpLzD0k2wPy/mpKy0sv4eJJHEMekNgDWuH4Ec/fKjy0Tg43IXPn/mpuO5KH5fIF/BdRjetVZRwO/e82xHux+eU+DyOh2ndSUB57Zi1XkzXPyMtOc4H0tyNZ6d33JlBsDbvNy1PfVzlzxJWoOo2M+d/vhRYqsy9Ob/zzbXvuOWr6debMryxdYMZ4B2uMtgzgEbz/HVqtrXpXllsl7Y/YW5U3Mtned9+mbNA3ewgwAUvtwPYAtww6WYWoU6d3SUbrOJXA24B+bdqqjGGnfss519D97txtC3JKj6Z/g30ru7Tj2unPo9Ae5t4D2aN3RwjR6W1TrYzQB3300ybCepOe8GcHfWPujdfZBSsjMUdFJ+2V34lMG6nsOMa9W5XVvCaSyViRNPV9W4t1k5tthAxt91kMT4tp7A2rGiqt3PkWxe7uzpk7t7+rjShN/0ZLTgEhYzleRVxod9wICktyHyQ8rNutpEMjE1k0hlJDX3+bNHh9/NMbYNtLfErnbJjGM9Vm3r1u0LOaGL/vSmbbNDmUIeS7yVZl1WGjUpNetsH8hlkKQ6vI3dRt8AACAASURBVLkp6/cSPag+FI4OtXoA7QSwFIjrU8LkTqu46S4QZAwpk9Gz1E0Tz3Z1pcGHxrTaPSEAsOIybhPIEutMANRCP9DVY2JVjbw5vbgMh79PPKfVLhIJqHZsJJ7SrUNRuLJ5Cl7gy07WmQWKElkEQZCdFybvXFeKoIy/Y/GilEy/sST39Z2jRGaxlGZRpatLGTnfew+LKuF1+uiULL5+SDbkLslCc53Udzwgm7avk66urJw+dkUWXj8kc4sp2fjRjxK4vPwPT8n2yYxkxnfI6JYJWW/Wj8ViTY595a9lMDUrl1NbZPzAAbm6kJKhk1+RbWMVtg1Ae37bRpmYsOQCbQZNJkVyJiqnWtAT2GUDdmg/SD082ZSMpYG60BYAiJbgSJtIY4wd1MbacAfQzgijDR2k/v/svQm0ZedVHrjvPLy55lJJpVmyZGuysWVbngQYQzCwmiFJ49UNdFY6hLCAJjQZnIY4JKSxA6Q7TYeFE4aFO50OxGZadjA2toWMsWXL2LI1lKZSSTVXvfHO9wy9vm/vfc5/z7uvBqmqJLl013pV79177hn+85////b3f/vbYFTxN9lhsxz15wwMOQMDS251JpRSBtMez8xqkmo2XpuzDMC2atzzYM9BMZ1pBppASltJ64pgcl3GkoFn+JVj3KCrkYJKrwhKAGsFl5iAaw441KmjvSzBFYAR1wEAHQJmft8SUdGXERhpsqyuJkBag/b2yrTOXON7WvhJrzpMmPWVABYdGioYdc97bO2yLw9CMmmRadBxHvheBr4NpNNVxxxgsI3LoPAc0zLTJEM4Bts8GCzJnLO99Z6gwR2wM2fBEsNxHR4oc2iQlH762Eadokx26gmlyMOwPsLAHjIiY969qqwGbHqfyKKbZAdadp5k4CqDcYcrCv6+PQ8cBm0FIR5hf1p9+Jm/TmX9sF4pru7UqM/5wxNUSa4mEW11geN21VtHPrx8TJfPvsFflw1w/8C+m+5MyumXz/V+orDMyhhLsinBCQqoYHA5G3DPAHsA1s8VuG8C8+cA3Kf5uL8Qxr3o7a5wQBGM/55Rkb78fgaw/nIF7g6+QxvHEMg76M62C8B8KHXZ6vdp4H6qj3ugWZ+anHoxgHtBSoN7uKNWl9fNzMubZxcZbACIa8EV1ThSFiKSBbj+nPm23WRMsI8pBzaRcJSBnMRf/+jZxy/ZWBSAdgfmDtJdUcbHyt1UC90/BO0TMd2PvfaNP72xvvrexUpTumkknTRSnTd1miW67GD596rXxVKfBdjVrydxTOCuDHgsKSokcdVCJzkmdwJkZBO76YPdqYXNCCCvS/CGmZk06iy905AsiBQrCPKEVn+yvQo8gJDaM/rKWp5MSI9m+GQ3VLrBpDw7DvaDfULukVkeciIH+276Xasg6bILW0zgKcCZhu4jYHK9+E0Mx5dY9q0ekqsWBgTrnWRWttU3mHx64NSS7P2W78kSTFE86ZFPf15ev/B1eXpjp6Q3vFWuvGa7NJoVOXmiJ7/57z4vd7/9Orn9rl1y8MsPy2vrD0hvVJbHhzfJ3A2vpkUkXs8cOCLpw5+UvXM9ObFelc8d2iv3Xn+EoP1Yry3JNdfIlVeBrlHAjn6O9oMUAGCn0SpLzby1M0bcEjGRcAmQCTCNMu9MSnfwRAcaZU+hhadsxJhIl0/gkABmdA1BENzKnWEAoFznjW0QSNTBQtuj5o4z2AcqevL7SKhMU6vwqcEexj3cA7qpBCw1QRRBpEp43D89R/aqDwfopbtMu6yrEShQZCy9yiuUaWdwaKw83vOkV0qwzHGGLDP2YytHAJqehIr/kSyKNvYiR/jDHWvQjghecD/wHlh0BiWWUIn3XKKlwYTuG8dXW0gEQbk9ZX6/1d0GwQgCNJc/0SrSdPbqUpNr0ilVsRyBcFWB5zjS1Qmv1Moghknr+gwzOLHCWL7EBXBLBxokKvc1mRs/yr5r4OT3hS4+Bo59VQ771qTZJAPurlXnXGMJrLSVJAGgE70nv7JSrV2jJ2XTSciukUmoxtprMrb2CVZnNnmM30t+D+DfgnuX2Tz5pUR6x0ss9Hdi1CPBulBtsvL0cjTkfvy1rdqUHbXWb//740/9yLnivJfrdpdssnwpNNAvXXXjBNGroEJBCCcdgm0wTCUuwaCaKlhCgHGU3sXnjwYadwy4m6QyDtjPEbhnjHrgKhOy7Gdj3C8kcCdAN4mN/+5g/VIA92CcmeguF4tx5yRkY5uD8iIqmwbcp7Hr/r1zcZLZytP9YgN37+9nc5WZYOItKAuBu7eVM2n4Gy4AkclnXFaGwRVMCEA9njEEwFjBwv+0Wg14o0sF3A20hww753x//LwYsju9BgA+HCsncoi9G/3du97wsVYqt7YrNelLInGpRGcEIDq0KQqIgGm78nWRpHB3QHZiCtFRlP0uAgoS01YsJQIZSBkUSAC8E7xh4jM2Vq3Y9NQYfXgIQsLeCsaYBIVL0ZaMRutFZ8RJjRsADVxraPlnSaYKmqzyKqQVZudITbsVGcL+qb+1pFiycWrsokwoplmz9nPnj2x8MfE2Jnd8P3STWT6wKm/ZcVTajUQeXr1Cbvz275SH/vwB2TX4urTriRyq3S53fdvdE2PGVz7zkNxR+6I8cXqBCav7rt4m9XqF0pnl5b60WjV6uK9/+VNyy+IRfhcJrCfrN8k133S7LG1vyef/8C/kuspjmTsNtvnyqZ0S79wl+69rZs4gziT6SgMsE+Ec4p72DkLdytGdN2ifycI8sEJ05xJNdsR9pMzEVx1wPz3R1y0UAeRQUdTA9YRuHGAOBXWSlFVZAcKoAYcHu4E7TxTF95ls6A41VuzKgydcNyUtAOtk5/W+FvXqDvrQU7TSqoJ/3EuAb/YDCwa5ymNe6D6OQC7iLjfUi5NtV7/MdjtP2vVJHCDQnXUQLOJRI2ANpCqDvkI7tAHBuFkg0uLQEkp5X6yd8Tk2dFkRrpOyI3v6iektgRdt6tVSNanVtORmx0l5CFauTH7DZ5h+/nmiMfZBtjxJc3tKexY9YEIAwQCZ7L9ZatoKDJ7R4RCBv9mpIjkWANn8/ClzsYJreo3mcDNOzPVGbUip5S/p+ZI9NymLat41R4OKSFTgzfJSdFxzFl1Xi3IPeIJ284Snbp59RoG7a+Ud2HuwyrY1+8kExEapJAf/OpUnD/alG49lqdpggSYoIiBpbnLAKxGnLVTrUseXJf3pXz9+8FdfCpjzYp3DZQ3cceOx9ILOBU4MoB1L+KxMCAbCKz2WSkxSxQP4CIB7d4MA/mzA/UyuMqE1pKOGkHGfxr5Pk8qcL3CfVjk11ANsBdwzlj3UDrwAxv1MIL3Y2Z8PcNdBLy/UNAHIg8TWSw3cnamfxsRvBdxddrNJOjPNQabwnktxXCe/pTUkAthpSatTgHt4f+hEkKayCuCeJrJQqROY45mCrSqeIQTHeEEqAieZImjHZ5cCuE8B7c6qM/7GvDjlxx9Pf0yyuM1t8O3/9MfveceXlqr1WrNakzIzwMBUg+1U7zuwrLO7U1m6OpFoFElKFB1LGo8kicYSxwD0Y76fgoWHzhTJWJwwDejYiI2kTlZJDaLPTO9u9n/QoZMVdd9waIVTK8pjOlh3reAEGmiN6fzhwJ7A39wzABCqIhVzCXHG3KVRBI+Gc3T5XIGeV03VYCH3hye4oYVhmRM2Fxm48qDM4fpqIrtXnpVX7+rwUp86Xped73oPbRsf+tSDcnX8kCxvlOXw/Jvknm+5IeuaqG566vApaR75gnTitizcfo9cuX9eNtaH8hcfvl927pqRna96laydWpX4sc/Ka69WT3gw+qeGc7Je3iNffmQk33Hzs3LVdvVtfODETqnt3yv7rqzl12gSBrzRgoY6qMmTS2TU+tFBswdJuK9eiRJAn3IiylRSaZtEheDQZCes9AnQbVZ92A8CKAe+ZJxN000Wmtr1irK4JpVyMEibxkS11qHVoTcglVoBOsD+VHJjFUwnKDBlVnFeAKaUchjz6i4xkGSwgqmdH2JWrjiYi4tWM1Uwie/TWnKoVpKQsqDtnK3lvrHiAKmK5XkggPGiZVylsuP0B7HUa2XNxwhenA/MQ9/nIrd15H0CWLdXaD2M4+FcteaAytV4PwFoLTjxAkx0VsKKvTkFcSWirzkFlDJZISwcl9aWbjlpuRCZbjywmnTXG783wLaqxTd9P/JjLG/Ehl37W1dX0MeQD4BtcF5ewdS/wwAOto7YxhxpNHFUWwkSGIBw2mBa9VWcA4s8gUWPNZjxZGmwCR70MZhwpyU7uSzXgMGGumr5/XM5KgKsT/9pR/qdRLbX2sw5zO5NkMSc1QtRWc17P7xy/BcvFnB+sfd7WQN3SGH6SUzADg07QDt+D18OOrQwgBC4P9TdoGTmhQD38/FxD6upci3fizEV9e+FhNSid3tRQuOymCJwJ9seVI6dCtoDnTsnhaDRtvp9WmcvjP/himvwcAba9mAw9e8WgX32/kUG7g7CHcmdCZQXde0XC7gXnWbOB7g7E08AH4B49IXtgVQmvI8uhVkD8JRUlqp1PkN4bk6PB5mEBn1irlpjUtG018UG7gV5jEtiGD9D5hr8tEQEWbP4wfuspxbo3f12k2yyn/j3PvDLb33ovs++j4FJpSLlSkXSChLQAJ6rUq9W2bd33RhLbQb65UiSeCxJNJQYdSOioSTjIf9OYvwdSQxwH0VSrmIS1V7uz6KyaMqgY8dkaAFe8NC7bzoY8Jp6wANgACCTzW6UtEw5LgygIgTt5p2egXbLVSADaraDZJPNh5vPOh84ZRE5fOLvIKgnIx8ky/IaAu07/KAhR/AggiOtSYSOP9WTN7Wfyewfnz1dk7Vtd8nitTfI7FxdnnvsObmmd78c6myTXW/61kyn7n3s6SdXZfnrX5aNaEZe/ZbX8PMv/+nn5VWVr8ip4bwsz98hG51Ibhx/XnYv2vIAVpD6Og+49eNnj+2RmWt3yd69NV47ga2jYQM1riF3UKX/K+AEM4z71bCAJ1vkMBYWoKPXUzkUCgMBrOLrAINMvCyJtJC8SoZVAS0SMV0zjXaHPaFKQxQc0oudmufJJw6MqTPF9CK31Q7XnWNrl684+CPTbAUL1fUlfKmsgo4rlJboeU3Mo3SoKVG6Q70+JCrMhdAqsw7CAdwRTIBlBiAFUG21SqbFxupBhew0rhGgD33epVk5mFNm2T3kcT5hYi4lOWb1qJIZn1Sc7MlXoxzQ+r5dfoTiWuE+OSjYKgLArVYUNf99K4AEMIx7h2v2HATec9yrOtpBgx+AYNwTavmNDc/88gOginNCu0GChKBoIn+A8iuV2ni6iyeEus594g76XGnA3d1mKGvJKp16Uq9GBsznsJUgBB6Ye5AETIUx8ha8YJZp292vHTaS+B4+R1t5hdcSVmPKecGmTLYTqxb/K381klqnnlXidqcuBkJljK9KIrE2hCTrpTj5tm9Um8jLGrhDDoNlfDq0EATr0iWZTRuZMXyqlldfD/e78tXeujw+6F0y4J4JbgOgnolx+WDi3BVsZ9VTAxC/VUXVV4D7C5PKhPKYjIY1f/UzJaeer1SmyLgTnBeLLJ3hvYmE1aKbzDQf9/MA7lnBJUnY92Yr6t2OQRVuTZDLYBuAedhDQi5yqYF7IREVj4mz6GDYAc4B0ttTfgDi6598+PCerz27sjOVBE9V+pPves2j1kQZcP+Nf/zenxqeXL4bieylclnK1Yok5bL0S4mMyjVZlTmJy4ls3ydy3exQ2uWhxKOhxAbWo3FPovFA4lFfYv4/kmg0lATFmsqxlODWAwaPSZ0Kugm4Xari3t10icnfdxaekhUkfjJJUdlGTTbTpFHsT3WwAdMesOMAS6xuWS5RLxyCb1rdATyYKwq9oakzzgERmf8w0ZXr6srie8EfPS+zqCypBnv8xDG5Z9/pvMuURJ46NSOVm98m17z6allZHsjhA4dl5/Jn5ZDcJLfd+03SbOWMHL743KF1+cqXjsjr37xfdu1uC7zZK1/7Q9m3TZn0L5y8XpZ7dbl7xwFZmrFKUUZGjOOS/NXKVbJ4zZIsLkL+ovp7tDsAcFY11KQEXDnIbO7MI9ycU+oWFJF5JLtoloap6ZIpRbGkVZtwAKDQ7s5Ee1Ik+kGmP0euQ1VBuzPtBKumHQ+Zc1wvCwiBNYaGnayrvtAXAKJwXUhK1cTOWOUt5s2P7TwpNHyOXcOMfSAI84Tb0IeczjJDjXgINCHFMvccXCcTly2JFkEArgerGNiHJ8Pi+qlTN098TwDmubBP6VkBYPf6CopxLf4+j2fJs0wQRbIoK5pqfQF1c9Egw33stXGsfUxrDukNQb8ljXsbZyw5qtJa0q8HoWh3tAH6CPoQVxlMX66Vb3ObSsitmHDrLkzmAuOrK972LEiGlZO2ruhxTrJrYAEl2oCqftyr0+J8UPQJDUY/eOtrHpyhD4xY2E2fYU0+1cRhznMmq0LAjfZTzboGPZQujfVe+nexPya710yqY22mlXgVxCM5lVIeS271XANq6E2qg0yGpz8nMljXq8dq7jLGyjSRfc1ZymdOjPqU0sAuciMer5ekfOcfrR6zsk5Tp56X5ZuXNXBX/WgOyr3z+fI+I2Fj4ZW5TOnf/vV+V54c9MgqnknjvqVUxgB2VpzJq6GadeTUyqnBNg7UXSbzCnCfZOQvJeNeZN2nadzPhYkPwXjIxm+qouqBwRTrx63A/AsF7hgkXOP+ptlFtfGCGAZa2yThgImkIdhCQtON7SGVicyqC88TElFb5erEMmc4Yl5Mxj2QyIRMOyIIAHaAc5SDnQ1+5n7lY1+96/e+8NRbHj58+rY4kabmGZYlYSXQVHYttI/de+u+L773e+78/DU75ju/9b5f+Ge1YbQdMiHIY06ndfn4Rlu+2G/ISmSl6i2JEZKi7fVY3ry9J9+zb0V2VDYkGnYlGvVkNOhINOzLqN8jA5/KmLR6DOkMXTmUuQVggK5VK0iaLaMx2Zxk4ddsThwEyGbvCMcWBd2qyaVW2SbwSsWqnBoIBdAmmDZ7SBZ+QYl7k2cQK1nyHOUDVq2TxV/MH1urnwIUqdWhM/J+fCZywkWmWtb+ZMV+ACiWT0Syf+MZuWG7VSktiZxYw+pFKic6LZl57Tvlyut3E7wfffKwVJ99QJLr3yKvuuNKdq0nD6wQxO/dN8vE1N17tOpvpzOSpz/1Sblt4ZmsCz50bEkeONCU77rzZKZpP9mty5PxPtl+7YIsbasQ7BJcgh018MfVjopQjuEFo9yikO4g2G6oUggANpVHqOxEAyBlVikJgWwFbetnVRJWigXoApuONnFg7UBe2xGJnwlBsbO5ODbZelRjhcONyTBwX5g4murxitaLAGX9firtGb0f3U6s5kclBexe3Gmy+JECNvQPZ/CdmW7PGHuMlYCBJkF6cOOXifMmE11VJlqdZGyVYcajP2WjPREVQaLLZ9Sn3txWbKVmSOZXGXkvahWu7jJp1+Q1OC/XbRMow+KStqx6L3zVAUAa27I9zb8dGnqtwKrAG0AcfSK0vVSwK9LvxbxXdNopq8TF723mQuMSISQrW5I29gdWHX0OgYwHCX4+DKaxQpMBcAXYuP84dwYJ40So9zfMw9U52s5q8Oj3GOfDtjeLTADnzMWnWua4TqcZJuVihc+0/Ta2oW+pA5KODbDHHI/U4la17aqBh6MPmHl4zrtEyCU1/Bu+8p74ahIsQZtHLKkgYxsSUHMHuYh7GjPSj8fy9GCdzD8uDXVCZquNxz906tmbXpbo/AwnfVkDd7LtqAxoPZ6dKk1pAzlKE3q3z1drjN4A0rvxSJ4a9uXZ0YjgHd8Pgbs7yngxpmnAHcfy9fmwMJOD9S0rp06TyPh7Z2HcQ2B/Lhr3b3SpTKh9V64lsMEKklVdYxfaPfp3Q208C0ecwQLyQgL3DOCfT+XUUPf+PBj3ELi/cWaBNodIFGIBDEa7JT4nYJv9WfI2BXj35FSVpE2yoT42lZPSXf/r4QN/fTEGWAPunraJE3CmHSw70Ny8/zx+dHXv9/+fH/+fHz+x/upWtSKNGoBiWT3paYun7ihjVH8FYCiXh3/rjdfff+/pB7+lgVLcaUn+89GK/NlKTRrVstQrAE3K1DJ3BmwVLGijRIajSAbjWH7w2nV5z1XHZTzYkGF3Q0a9jowHXUmSviTRQKUzYySwRgSHSFLFjEwwjIRFSz7lMJYoi40OiYmVThKJlmFXxxc9DzLdsHWkBl5tIPEdd4cAg+vOMHSioUxGGVGX4wAUuHZdQbz+4HhgyYB6WC4+tIY0IISAgQl57iBjHvReKAfXd+zpgby5dVBlMiWRY6tVue/JXXLTtTW5rvmsrMt2Gex/i9x4625ZXRnI8UMn5eufOyB3f+cb2Oaf+IOvyC271iSa2Sk7brhe9uydlfaMrvh85c8flBviL7Lqqr8eea4h2+Zi2b0QycGVtpyY2Sfb9szI/FJFE00NUqNdyKyCnQbgZjVUNTXwF9lrlng3WQiLS6mvIn3J4UNuenV8B79nfvu2E9VEK4iCNAMAzWUyOB4AsEtUKLEwmQmZ4ESk140JMjMHH0grALpQxAdWjrY6wIRJ3EsD9wSqdikAtABy+Iw+84EEhrp2S1rFKdMW0WQh1O6bPl2LFmk7hFVN8R0GEqZVxzUBZOJ7PKZJSghCAfwhnTGJDROnzQYR10t5iZ2zM/sYm7zd3AIy87d3qRMYeFsJIMitba5KSqmTnSMdZCxw9fwEsuUGMlkQzaqxTvYFDU6wLQIJHCuTyTS0XVXXb2Ab52H3w73ukePA67bBFUEE2xjfd8cdJK2DBQ8lQIHlJEA35UWm4Q9lMPgM+1OQrTfa2XUnOT2PgQE4FjKsKBOeZQazCEpZbVkDA7Sb7tOkfXSqwYoPvq+rThxTsYKFvAwjIegqQ9tO1dTzZTHc+ulUHv1cLM20qpVZYYNZKluu1VCOjrpMYoX1ruKd0jec08xlBdzff9VNq6mkC/5A0Z5uC8Yd7DpAPRg0jLYw/4dn6HIUyckokr/srMog2QzcCd6NOXcAH9pBZtp2Z91Dz/ZzYNxdDhPKZ87GuJ8NuDtQ5//WHmfTuOtEvbkQUz69aSufrYOFLIiDvSJ4c0lK+PnZfNy57RYa9/MF7hkoD/Z5LsB9K0nMVs4z05JTXbMefselXEU9+8Vk3JeqNfkmt4NkYaGEzkua2K1J3bVCwSXcA1QlHibqKoNtwsSi8D6naXrvP37uiU9faOA+hW0PmXaw7ADti/j50OeeuO0f/OZn/mG5VGrONGoy06xJu1GVRrWq12aexEjKGkSJDMZj6Q8i6Y1iecvOivz9mxvyM1/qyvFBWZr1Cr/bqtXIxuL7XAqG5ATfH8fSG46lM8T3R7K3MZJ/c9dzUh+tyKi3LqOBsvDjQc/AO/Tw5kYDpysC9pw9dytHrAtoZUgvAqOgnX9DqmKTLeQxBO2mpyXm9yqaYNvAOPIB1hWGJCpJuWo+0V7t0qqkYj8sFEPHENUHa6VQBe30hufcq98nwM2SUE0P7wOFVXUFsDn16Kp8yxVHBCsBeJ3eqMhTyS3SuuomeeyBR+Vtew7IsLYkw2veykqpa6tDOX6sIyunB3L3PfvkyUdOSOvgJ2VXa11OdlpyWK6TvXfcIfuumpNDT56S6kN/KFeYXCbsd18/OS/D3VfJ3isbGch26QRATwYQAVZMLuOuOwDGTBh1qb/t2IMrHZes2qQz2QQ5m8dLB+44JkA25Q4A6JRPaCAJUBxKaVxKAVBHOY1r6u08wE4rQFWpiq8IuOYb99GLKnmbuNbcQXdmF2qBiI/hoSTH9fJu91dk2d3GD33TwarKZFS3DaDt/ukIAqFxZrARaPLBqLvO3RlrnLNekzLCLF6VmjzI3VOQyIk2N5cefIfsNCRHZmWq7iu6D79n2XUGncU9zLG9GkhtzinAPOCrH8w7gMsOZGCRadMtCMFKTOYLb45Cfs9ZuIznkiefok0ox7GVLu4Tji9W+wga8jDx2AMa5r1kx9QkdxZXMjmQJ6z63+7v7z7tGjzkWnSX2Hh+BTS7tKU0W1PXs7NNzV0GlDgCUSVLRSIktKJdLUdGE2K10BNdczFkmDQJ9/fIU4k89FCfLmWw2FWcJpyXjg67zKWCZAYttjIewBThZz944pkPXOj55cXa39lw1Yt1XhfluL+0/6ZPS5q+3XeuxkxnbwJ0hk48kkGcyFocyak4lvs3VqSfJBlIz5j3ALhnjLqz7MH/m5JTAwDvrDz/d137FMY9A/EvkHF/BbifmXF/vsD9bEz8NB18Jo0xf/ZzBe7OxBcLMIUuMr6iVLR73FSAyQXcxs7jeUFl4dfPLMi981onCW2C7+GFPpo/U+YKYv7uSP6Gzh3HBtu+lcb9IgN3Z9vdOQbymBC0b/vQ556448d/675/WK2Um/Otuiy06zLfrEu7UZMmgDu138qsjePYgHckG4ORbPRH0hloERCw9LPNmsw26/xpNyr6fYKEEp08WO1vFEl3MJb1/kjW+tjHUHY3hvL+Ow5Jfbgiw96ajHobMh50JIl6TGSNRiNJRhG1ou7VTvBu83mFwYUmQ1LbCqAeMKRMnjTQ7cAoq8oKaZNp3QlOCdxtcjYLvWrdkkwJ5tXdBGBH9ewKJs1AhxMuTgtACOdKT2po7CEXMSRETTET+kxbb9p7MNnwoO8+eVreceWxrG91B2V5YnCt3Pnd75RuZyxPPvio1E9+Xb5weI+89TvvlGuvX5RjRzpy5LmOXH3tAo/13IHnZM/y/bKt1ZdxVJKD/b0i194t23fPy/H7Pia3bD8xMdd84fhOaV57hVxxBZYq8hL3xBTwXq8bgDIQkTGYNWVRAXIpZzAGFWM4xwFLJlZ/8RKlLZSWBBVN/SmiUwqYRwOceYElBaG+suFe7mhosLjZY2gSF5fN8H2z8QM41FUOW0Fyb3nokC2QY1U2SgAAIABJREFUICtsVUZx3QTNBhyxL0+wVF22+Z7Th1ubUoMzZePRHi7zCRvaj6XBhyLGrHiSqk3yqqjGLLdmcskZ9kWpiRWXcoDqbYL9uw6dBAokIAN1oeG9JJuvzzRelPrgHLDyYZaKqBDKCqdk07WKKvbvK00MxE16lK1chSsSujBmUhQNUJqw7rQqoeG9VPlJLrvxvqAsthe7ci2MJaWOEl6j5gpoH0NgxsqyeC5RkAqrIGTjjdXGKqFbyrK/xpmdqOv1FaibkxXGE7Dk8Kw3CQwiVwZmXjHViAK0M6QyDFJtVYr2kpbcyiAEwVaqwQK/b8nZwx4SaQOPdwZOxrYX2H0Wl4pSefjBkTx1aCDzlbrsqGNIFxJER4ZdgnnUzcCVHx524O8urXL5v/u/jx/8g4sCLi/xTs+OWi/xCV3MwxWB+7keCzKZQRxJN4lkJYrkdBzJX2ys0pFmmsbdteubJDMGchyMn0kq404yWwH3MDnVZTZbJac+X8a9yKjb+J+FOt+IjLuz+64zD6UxLp1xIJ9te75SGQPlobzG7Rr9uOHfmz6z5OkQ1Be92TM3maIW/hykMkVgzwmtXBbo2795fhuTgRDMQkKGJUr0L5fDREiUQvXgUpnvQVLTi6FxVx9zsCDTXhcZuPsClbPtLo8B077t8aOr+9/8C3/wL5IkXVxqN2TbbFMWZ5qy0KrLLIB7vUrJC9AIE7AiAPdIOoPIgPeQ/0MCA2Z9od2UpXZdZlvK2gO4Q26jSWr4fiL9cSTd4VjWukM53R3KSmcgq72h3LHQlZ+7+RkZdpdl2F+XUXddolFXkngo0WAoaSmyqqMKrMuU8JQJpDNGPVbgBNDsBKA/qwy4kARpjKuDQCRL0uedk7Az62DaoXFWX3HIXoD8lVfX7WkbZ97scJvJ2GhaSyrIdXUUv2dVXgHOsbFbGKJPYFv1q9YAafD0SXnLnuN5d0lFHl9elOve/Tcp71lbGcj6+khWVgZy+51g3Ady7EhXlr90n7Su2C/bb7iRhZeOPfyY7O48SAkMXo+fmJX42jfLyrNHWKipWknl5HpVvnh6j1x9x3bZtasa6IVLCloApr1oEhhKk4kAVFEr7tIDtJUlhUKvD9DjciL0HdfyEwQFbKlPxHRDGSbSNrtAaLGxf080DZ8dAD3sxxM9w8kcn3nyLI6fyUfwfBrrmwXblPWo0wwAGZjvsPASdO6U4VghJ4Juk0bxHLxgl7G4uPO4l25T6PaQ4fGwUuDSGbLdJrWxqC7TlVNS0o21uqnbJTpxYDId19/jpFDISO0VN2vbXb9N2Y7Jiih7guQG1w6LSnNncbaZ+QqxSN/sNb2/JnjW62W2GV7+PGVJsK7PNttLd7kJA6KwY6umX5+XMNgmaDaNN6VvKHoGK0zYc5ZKMoMkWctDodSNz2RsK0W5cw/a14tRsd+hv9r2XieCTj1WxI1A35lujFlBUTZn2Mmgm1+/ew6MANxNDcmAyQswIS/K+gpWOlzDrg4/pnk3LTwTobGaNdJAi/IZuM1YIMTtEVyMU3ngvoGMN0qyVGuy6YHTnh11ZLFSl531FscSrPpi/iqXyqsiyV2/fuzgwXPFfi/V7V4B7lPujAMTLPH7Cw0FILIax3J8PJb7yLifI3B3wP4iAnenHEOHmbBKqrPuLpXJWPiCHMbBO9rlcgPurlU/F+B+Rl37FlVWQ6nM+QB3Z9U3WT+GVVUD95hQYpN5t28F6AO3GgD3e+cWySwjORW+7LDhQp8CQEcSKuRlYNYBYAFkIS9DvYSaqL79UkplCjIZt30ENTMnIpDMbUfe7Rt/7sM/+cixlddvazdlx1xLts83Bb8vthtkz1uNGoE34SqC+CiW/hDAHWz5UFa7IwJ3lOqu1Spk6hdnGgr8m3VpGfBnIiFYKfs+2PqV3lCWOwM5tTGQ0xt9WekO5J/cekLeMHtUhr1lGXbXZNzrSBwPJIVVJLKzRBP3qN8kstAwnlr1MhhC1UPTIcaRtAEtaqyHIiCowsR8Z+0xYWsVV/WGxu8oFgW5Ct4DYM+EIHSw8ZLpyqyrvhoVEDW5Dy42kF/Qh8Y18Cb5gISI1VnB1pqXNRSplEtAHvHUSblntwL38bgkJ9YrcvBEXXbf/Ta58c5rps6px4525LkvfFFubh6Qo9EeSfa8RmZ37ZSTjx2Qq4YPyo45pYUfODgvDx7dLe+64SDtBJ+OdssVt26T+XnVCDkwZXhkVT4BmlxLTW05/aq1wikBFwdFOy3Y5UHKYHKNXD6kchBa8JpUI/sKAKQFQp6kCSbYfcyLF6wJoZqwyJf5l/t2rh/HvphQTj/wkq4eFewavdAOABE10/Y5jgHZDQBtEYDjOJR3GOCl9MHkQy4xYR8rHAv7BCBTSY4XRVKQWXwBJG5sRDJrvvb43JNF+bvdGyZTwloSjLjZRIbyGQfUBL0mZ3Kmmu+Zhab2VwW1/sK5hgEUPsJ1e1I42j1IgeDXXOKiQUVZcwHgkmOFpLiRHQP/hX1Fr1E/5H9WjAosM+6l74t9K8xLsBPmqp6vkpnUx/sriiAhJwNAmwDcj4Hk2UGcjRv4hAGDrfC4ZeaEjMZsObEaAZLAnWu4WpQB7Ry8U9s+hjzPpGJhsSbmDWnlVAB/1bcDqZckwQoF77Wx/FYEC+2APn7gs6lEHeQhJrQgXomGsrPWYtHMsEdhflyJBo/+3vKxW6YOHi+jNy974O5aO+WQNPlsGMfSTyLa2aGBEK3BMQOTz3ocy6HRUD5jwJ0mzyZzyRj2gsY9dI9xln2aVGZaAabQwz30bz9fxt2Be5icGhZb2hK4TwHo3mleAe7muDGFcT8TcA+Z9gkHmcBK8nyB+1ZSmRDMuyTm+QB3nM/dswvyNiSnomhZSViUrFlBFdSyrEVDAnro2AHmAdxxvGEScUBFYmrNHJq8bVSXrb3pYjDuAXDHo4VHFdaPzrZvA2j/xMOHX/Vd7//ov16cbRC0755vyc65tmyfU9Z9How5gbcWZsM1jaNYeqOxbPTHstobyHJ3wN/xWbNSlplWXbbNKPCfa9akYcC9XCpLkiYyihMCf0hsVnoDObnRl5NrfTmx0SOAb6R9+dAbnyTr3t9YlUFnXZJRF3BBUugrEgBrXY/GPkulmlRrFSnXqiz8hM8AolgDSiGF4jr7FZMjpRIm54DItFyx6okA7th/qtVbebwUfzObVBIrDKVl3U3OwIqpChxxNzE54wVnCYBdr5LK1StjzTD2ACT5WALmHkEH9eE4r3EqK4+ekrfvPSbdYVn+6pmd0m/vk24vkX7ckB/50bvoFAMdMkCbO8bguIcOrsnGg5+UV+9QGcwXVl8tt957tzz6mS/IDZVHZNEsH//0r2dl97ZEhnv2yb7r5uiIwvNxz3qEQyadcE2+a9UdPNWQuGwadXyXDCOW8ol4FCTh+pnICYMgA6xhkiS+BHaTpeIDT24tEJQndNJiEYy+SZO8aihdU0zCQkcTcznBpeA8M7Y+kNmo/EMBNM4vS0wNVgxwCWC7fWUg9HanXAE5EewHrr/W49HdBvp6KzyE8+C5Q/NswJ45A4F+HNt7wqkny/rxOuuxtGd11WEwQGEyO6a1u0o8cptTrvVYX8e9QIIj5nWXB7mUzDsfAhNcK5x/PJHXNfoKDnV/WTKvSZjwDDCYydVfvD+hNSar45psRHM+tMf7veQ1wj3I5Uh1XR0Jgbfr0bFvOum49Mof7VTdW9Ti1RyjLCiwdBI+Jy654TFdSw6Qb9ITPrPU/uv50U0G+TH2DPhx6QpjxZcAxpkgD9tItJXZnDpjT2kRBx9dOWD1XdipWnBBC0zjHjyBmM8RxyENYFxOg+PSTcv251Id1LI4cJ+wHsOxUZeWxAvVBp3O8MpXflHbO5Vt9fYv/86JZ37mZYTTN53qZQ3c0aHgDoFeBUDN5aQ0kY1ozBK66Bg1LI+WUJypSvABjfsTw758en1ZizddROAeOtBQDhMUXnoxgLs9L8pGfYMw7i53UeYhr7Q6TSpzoRj38wXumZOMMfXF5NQtZTHnwLizipBJb1wig78npDf292vbs/Jt89to7YgJAQlBAO2+GoX2w2cOyPM2NXmF6UmxotWPY4J8H1wvInD3RwWPqmvbnW3f9d2//N9+6DOPHPl2sOx7Ftqye74Nq0fZOdcicJ8DY96ARl1BMlh1SGWQWErGvDOUU52edIZjMn31WkXmmg1ZmmkIZDcz0LkDuANYO3BHYupoLJ3+SE53B3JyfSAn1rtyfK0nx9f6cqrTl197w1G5snRUBhsrMuquyajfkTQZkPXGpKiVG7DPmlTgW9ysSaWO4kBVFn9SCQ0AI4ovKYgk0wv97kiLMOE+0eIQSfoE4dgvAEAE9CkJKrlGY0nTEYE7i0KNkSALZi6RqmXEuq+8J0YSQFiCmkpx9BwIAqy4j64O5NU5WSDKvK91pUDk8FdX5O27Dstzp2uycc275I7X75uYwJ56YkUeue9B2buzIqd6Tdl/wy6Z27WThZmGG2uy/oWPyw07O5TBnB7OSWfbbdI58py8bsdBusk8tjwn/R375IprZ1RaRBrcKoDSy1tBuer988CEEgHT5qtLj36O/k4QaBp1yi6yNlJAhjbAYapWPImSG+qkAVV0P2BlNfcgLwQEIOnsNnZJL3nLVyA7n6TS65qFYlBwyAMRZUzN/ph6dD0XvADkHLCGDYzPVYoz6SYDOQoAG8IcDxJcX69Jnai+mUt4eORYE0RdYw7AS9lJ6EZk10PNOwM/3X9nI5aZWQ1G3Z4yl/vk1LhKOGxuYiK5svkYLz25OFgQ4TEYvGAlotAGdHjJpE7KmmcA3e4/JULm1e59Hxpu5C9QB49kWganutKWBRNWHIpJm0gGrpd5LM8j0EJNKmejk4yvmnnyqDHlvirimm+VngXPlDP6aAeuRGgwbbGpauJZzAvnoXkV6HdIAmVgB8tGBD10sLKiaCQuUhn1NThlonMdxHgeUDjohhsMvo8X9k/nGDhZwc8dFVz7qFqv7D86PoMe080zsPFAn/p8PS5XIHiOZl1r+vneqsiX7xtKfxyTace8xAApTeXEuCedeEwch6RV1BOpi9z1aycOXhQXs0sREFzWwN2tHzlIAHDY4Avwjv7BwJQJoqrZRYGm5Thi8aWXEnAPfd0zPXuhiuqFYNxfAe7GAFg/yWwiA8b9nJxk/PuFYk1FV5mJvw08T7ODDIF70Wlmk3zmbBp3A/LTgPvr2nPynYs7skGR/QEsEjTWNh3QlzpNrIKdfhZaROLJ6kXq0LRQrRO8cyK5CK4ygQ2kW0A6cEeG7Q4R2X3lT37oXw9G8RW75ppyxeKM7F5sy+6FGdk135LFdlPmWg26w6DyKYEurBzHiXSHmlC60h3KyfUugTtmn3q1InOtmizNQOcOqQ3AO75f43gCvDeKxkxMBeMOtv7kek+OrXXl2GpPjq715NR6T773ylV5z75DMuxALrNKuQwKMgEwYxIFOC+VGlKtNaTWaEq1ob+XCdzx4xIa9fnO7pW5bGixFrV5BPBW0xsADrDsYwJ2FIeKRgNWc5V0RD/5JBpJmkZSBgsP6YwhFupk6fduFpOZTaVpaa3QEtlZWE165VVDxJTYkMU15rNaluPPDeW28RPSH5UlufVvyDWv2jsxJ26sj+Sjv3u/fOs1T8pcM5XeqCSdflk2ajtlJVqSrz10Wt59++nMOQZVV5880Zab9/Tk+GhGSvv3yZ4rmhnzDNkBpDDOyHLVwqw2fTUBJ0A5Rmp65MBEhImEsDGkV7lJLozg8BN3m0T8jW1UXqIWeVz1zJJAJ6dmgDMwlnTrAVnUyPMDMj9zS2Ikyxt83dl1Bg10G1JQowmMuRd/2LgurfCCSP6ZAlo7h6BaZ/hdAmY7V9eM43NKe6xiKZjnolyHEg/TQXtSZ7tdyQtdWUIq2W8mUBfaKNaiTQ6as+RnBq2WxJ0rVDRHg/KhnGnPdeKejKmVWel5nscIvFwASQS+vnqAPuzsNVdKLHh1oKzjXG6hCQkaAioEagTxdi/Ydl7AyQCzt69/nyspfJaUvdbnW6/Rx2KXFGFbrOh4FV19X9sawZQHNVwZ8m9bpVxUc1U/+FTKLruBPSZ195rzgrEEc1WWsMqiSfDGt8DIVnE0YVWruSKwQ+4I41Mw/EGyK+YsX51yBp+A3tl2X9kykO8reQcPRHLqUXcC1BbbiEZybNQjyQSLSIB2zEclKR1sDJO7/u3qwdWJQeVl8sdlDdyxtI+byoFQAM5LXOJ3azuP2sJ7eSoabwLuoQXkNDvI5yuVydxlTHoTgvLzsYPcqnLq+UplODiEP+dgB+nf2ep5KIyFxbFRJ5hwsLUdXSg7yDMx7lMZ9lAWEwBw389WVo9FBxnf91ZSGd8+LMDkv5+JcQ+B+1mdZkJmPQD0WzHub5iZl+9a2sUAl4U4EmXdIJcJXyjIBDkN+heepQycUy+fyPJ4SD38rnrrYgN341CZQw6ZjOvbIZPZCeBe/6Hf+I/bZ5uya7FN4L4XPwtt2T7flm3thsy3Adzr0oQMBRMz3CmYmApd+4D69BMbfekNRuTBm7VyxrgvMMG1IbCWxPc5waHyI76PxNTeQFa7YNv7cny1K0fWunJ0Bcx7X/a3OvIrtz8tg86yjHorMhr0ZNwfUJICWUy1VpdqrS3VRktqzZbUGm2pVJtk38vVqlTo52i6fNwcA++Zj7bmh5lLieqCwaQDlMPgPY1R2bUv0RDHhSVlX8opPOWHBPWRVlmC+SRZx3JJQSVZPTLNCiR4aGM1AaTAtDrTziVxkz040ATw9e26G4msff2ovPWaZXl6Y6fM3P522X8d0hLyF4opPfGJT8qNM8+SRSfgM/Cy2q1MVELFtx493JDDwwXZffte2bW7oisSLJyjwKxtyX4Y6cDEOiMMCQLuH/X7CE6sgqoCJmWZ3esb7LDLPPiZ2tArc2oFmLA9fcu9cqUNhL5C4Xaarrcm4DGGGOAU74dFdygrgJQCyYsAONB5u8wn0FwDEPpxQ7mMn5+fN5JH6cwSuMtkOmnIeRqThZT8+M7MAixC/oEgIiuAFFwj+4UxtsyrMu95vmeAGs8KCkE54+zn61p6Vg0OVnZcauHJsrCOZB+zgMDBbeh6g/MMK8HSNYqSDg1Kef0BSmLwwyBAzxPad64+msc6bpIDZmfhcR3MJzPXJEqMLFkU+/PEW91eAaq/3KnHV6G8DdBfcXysttBu1dyBFEyb65T1VwaFVjjMMLt5rqMvJ9LECo8lFjNwiZW4ZH6HrfSo441VSWVSq0pY/D4ymLWT1loVaHdl8xlMMVleVx7U815BvfZpXaUCoHcNPVeEEMSZY42De13NMUtVPnsaQFCmk6Ry8smSnHhcTwS5VSdHPZJEe+ptOs24ixA+k1R+/7dPHfqBrbDJS/n9V4D7qEfwMctEO/ei1iWjaY1TBO5TK6eeReOeSWDM7jHUsRcLMDlA9/fdOeYV4J4PFEVg7wPIufi4bwXcCawL7i/c9oUA9yluMhcLuG/StgeymQzQswKq2jqGtpFbAfe7Zxbk3Us7TLseZytRLnfxgQ6AHqw77hCWJ+lhblpDDJiodIdVrRC4l0ql9/3soQP//EIOlmnKrE0qE6zoEgouwbcdjDuA+57mD3/wg9Cz715oy74lAPdZ2bPYlh1zbcpdwLoDuMMWEhM2ln+7Y9g/jmS9O5BT3aGcWOtIb4SWTKVRqclCuyYA7UvtJh1mANzbzTqlJdD4AuTDUWa119fE1PWeHF3tyZG1jhxZ6RHE72/25N/c/rQMe6fp6w7wDDvIKpbWWwraa80Zqbdm5ZM3H5HfuP2Lcrzdk5TVkXzk0rhlstqCxzK+jdpUqnIUdwwrB2MppWP5Fw++Q9795H4Zd7sy6m9IOUU1V1R3HUg0QAWViCsANVRcRR+CRAaONOZ1jkAGEhnKI6i/LUuj5d7zVv7cCshQ58qET/cpV4nK4cc6cqsckqXZWA6vtWWw9w1y9W3Xyuxs7k506PGjkn71o3L1TvjgBZdf6Eyn1ivy0MYeqe9ekquvrWkl0wB4w9kDQBHOL1nCIuoUmIYbuJs6W9paKqPOhDnTbVN6UhKZm8NqiB7c5RoZO2pAyK0g3QIxPFWthKogHKASz7Izxu4OQ/18kESaSUDMkhJAC2x3Bu5NHgNLRPQhfBfnDUmG6+AhswAb7xprXCN90E2f7k41uCYA2lCn75VHvU2xT7QnVgbcoSa8RgfZaCANJlVsRKmGVesEOM3tDidvJvqJFkBTOYkXrwq12a223gctIhWzP7kzEAEpahnALcncl5joGinDTLlTrcRAzucTD85QtdULJtE5B0FUXZOxJ67R8wgsz4A2k6ZTx3a+QuOyoSLgcI99PFtoV7Q3Zz1j7Qc9Bd0IRNRpRosRMX+EVU1xLdo/mW/Caq8WyJj9JM6jjcRf49pVzqJ5I+gP6KcDFNAybboCfPd8z0E43XWwsgGtOzGxthpANu6T6++VsJqUxVCuYysfAvmUg3tzDaJtt2n7scLhQQLHDKuUy6JmNtofuD+RU6ciWY9GlMjg+/sb85kxAkglFNkEDlus1r//N048818v5LxzKfZ1WQH3D1x1079NJP1Jb1iwfqfGA4ILAHcsp+BmOkDzh0DtybTozMnxSA6OBpmP+7kA97DoUmgB6WDcGflicmrIuBc17q8A95cncD+TlGZaAaZpjLv7sU+zg9z0ngPzCwDc3zS7IN+xuINJqChIBlcZf2a4VBo4jnDZ1DW1Ni3gecP3EBhgjkNJal/VepGA+97WD3/wN7adBbjPNKBzr3HSRxJYd3QG4F6tyULr3IE7bCCRnAqmPQfuPdnf7Mov33FQ2fb+mowHkKxEUoPevtGUWnNO6s05efaKkfzgO/+zlKQtZWlLSeBdjBFFZzHXwuv/eE9FrroNXpi0AU4w8Y4lka4ksiGJoHR4R/7LZ/+m3HykJcPOmkjSkXi4wSAC7D/AfaUCvXtMgE43D2rC1eedTLtVcWUCJAsJ2XI+wAeBkxbVwUREZg6l3ul6obT5s89E0lxbljfsOC6Nmto2Hh3tktbVt8iu6/fLzExN/t/f+YosbTws737dxpZz5tcOt2SttVO2X7MoAF6bXFKQiNmJBV7hBO4j1So7CHJtcJLo+TOZ0/TptFE0n3Zs7/7haOXMYtFkJdSNW/ErglxSwgr4lZVVLTwlQ5AWGFvu0hAFnLp8Uiyu5IECgBADoFp4LhpE6IqGJlqGVUtdT+7OLDgl1+8TQEIrbjIdgFYc26ukkhk16QbaNXfcMUbYJRL0NM/ZdVr9aWfM5EkeDLgkB2x9UVKDr9DtxqQWRatIT4IEG417lbUHAjDzNQfL67IsZ/DdS91lK1hJou96UOGVMh1WydUgkzkACFTd3cVsWMjIG3Bn30DCtSUg+z7xOYMbl1UV0Fi4ioNtcFx/4bvQ+yOAQtCCcx+NsGJmFqx4zNk/tYthG5fZ0A3J8l7Q5wD+ve/wM/OzB0gHUcHVKNaFMO2768/tZGjNSMbdqp2apSTpAAtCNWAxMwcLHlwew+DR7GGRa5NJbsy5iatoCAisWnHoMe+rUGx2c7LprYv8+cfXBSu/LnHe25ihaQIIoxVb8Z2v1mW+1lgdxqM3/NbJ54ynvxSw+4Uf47IC7u/ff9M/T9P050PgjsirXa5Ks1LNCskoA6nVHgFM6AWKIkzRWE5EQzk2Hsvnu+ubKqe6q8ymyqnnYAeZ+bVbEuoEC2/Fl8Lk1LMCd6uC6gz9Vhp3LpEaScX/TRsfvj9hG/cyl8pwED6HiqoXi3E/mwZ+K127S3Am3GZMI7+pyNK0pNQLANzfPLco75rfTpkLErPnqzVKXTBgwykF1YY1MM117XiGwMDjHPEdfBcMfbtSod7Q17UuInBHVw6lMiHjnklloG3fC8Z9QeUycJgBYw6pDBjzBqQu8Ktn1dPcCnK505eT632CeUyakMrMt8DUN9SVxqUy9VrGuKPiKjTukMpAI39iXVn2UCpzdasjv3rXIRl2Adw7Eo9Gqpmt16XegERmQXrb6vI9f+M3ZVydlYrMY90wA+4K1KtQ3dv/APEcmTIwr+Mg3tcRAB7xCtzXJZZlSeSUxHJKPvOJvyOLK2NJxmsS9ddl2EFV1x7lNOUSmCswb9C8I/FSCzJxyd38p1nwBS4icLkBgLDiKgD6DQAPS1IdDzRxjVVhCeZ0El9biWV88Ji8+aplsvtRXJLTnYqsjGZlWGrLgafH8h23nZbZZm7fG06Nj6/MyXJ7jyzsaUsLQYLpvHFOmXzBfKPbMzlLi/MH6qH2nUmoOl1S8WJyHIBWl1W4VaRX69Ry7Qrs8Bm+A9BO0wMk50Lba9p19cnPZSEOFsGQ43twvHGAibbFe6HLi4NNgkEmVaqLCgMpS97KmHRznfFVBbqVIJHSdOOuQ/dVg6y6qrHjCGA1kVETa5GQqXIRBdkeELi+nQHDQBnZUJaCawQYQyCCY+B8te1y96GJyqVI8LTKvACYaF8tfJQncHL1wyRbaoOpx2ZitBXQ0sJRVjXdsDBXMuw83ErVNeoEn/aZSlO0D3tCKYNMCzyxHyb7ms2pA2Ky67BbrKj8JnNM4UpUXkSN+SjWv3h/LFFX6yFMBj1odw8SsR0CFvQNsuuBTSTukzPT0ODje9DJuZ0lnjccFn0T+4AszNvd9fbcH21bEwZxxAkW+3shJQBqJJyizWk3iYRVgHrKvFSbh2ee1WZNJgVJjbYtwLnuF1urc43KZTA88dmxvzMpkTHuZPgtUFJXH5HnnojlS1/pyFy5JjUQs1WIoUtk4VfiITEfiCOYKXTi8YP/z6nnXvfC4fSl28NlDdwBKtzysWV+1Gh6aKK0nLuwpC4aCUsuAO8owHR0PJIHehsXFLh7EaWiVIYA3oD/eQN3B+9BZdXQDtJBerh47hIhB/okRAzMGzmS69yIJaBpAAAgAElEQVRfhhr38wXuIdC+2FKZCdnM2SqnBg4zmY/7FHY9TDJ1+cy5SmV8e5fO3DO3KN+xAMZdgTsKLfF5iRWMN8zyMZSZ4dzA0IP9wPOGzoNCTF6kyYe6iwTcPf4Mk1Ph4Y7CS0xOveonfvd/H4yTvTuRnLo0I3sWZiib2TnfVjtHA+60gyQoERlEqHoKjTs83IdyYqMr3QGsxkQa1LjXmZwKmQ184MHYA/i7LdyQxZeQ3DqWlW5fNe5rHcpljq31mKz6fVety/+4/4ix7X36t1PbXm9JvTEn6cys/INv+UN5eLEnZVmSssxLWWagsg/AOkp+IzjSMF9BvP8+Ea4bWqAZrjHupyWWkxLLMdnV35A/uv9/kGanK+Puqgy6a5KOOpLGfSmlQ4nHY4mHkbLvAHSmPcUEjonagXsG6M1iTyt4OgOvk3wms0lLZOEYdTVKsrqcSPrsMbl927K0GwrQXc++1XSJSqkPnV6S8c49cuU1DdXkGlAi+LXCOUwYHavWmZaBcIcBm2vOJg6QHRhhG0/rIDsIJhrAOygQBCACQILv0pXFdMhMfLXj4hyUKdUiSyGjynMY5cw5QDCdd2xVg7aC7v5hDjFuS+nVXKm1NncTFg4LpCH0T7dEUICyUPeN7yNQyGwks4TcvCoqgSrBroJFZ7IJxv3+WlEqgNke9O5W9MgDAge7aGu8vIAXwCVXOqxvcMw29tW13tSxB8mYDKZ4TdpGv/j7zxKok/VmAraCfK+loHkKmgzsLwYMpotxlp/3lzkDuu3EfcdwZosmfhx83QNC329uEYqg1JydfCXKzon92Zh9zrPmiuNsfX5eGtiASaeFpuVNuO2iJ7iqVl07AO0a7WR4DItvGbQGOnXmYmSJvJ5sql/M9PqBhWhog0nm22xQNU9DF5J0/w7ITcNv0iv2X8tzIaj37U3+wuDGH9TAQlNPyHzoLQjgvTYZkc7TIstHUhn3VCyIF+YtVPFm7kIZRK3VN0gTWU/ivzw07H3m0kHvF3akyxq4A5hAc4sbykxjG1EG8CqGtrGkYATPBrYDCFmJY3luPJS/6qxlwH1TQqpbRAYadjKR51GAaULbfrGAu7PtIctuYPzlCtx9AMy06wV2/ZIC96KmPQDjxWTVYlLrWX3cC9aQ06qd+ntFu8gXAtzhKgMg7yz6KI0JyucqNUpnqhbo5pNWyu2xDZ4fPGJzVbAg+bKvTgwXRePuwN193DfZQd77i3/8ow8ePPF29XBv0xJy13xbdsy3CL7hw94Cy20FmLASNxzH0h/Bh91cZTb61KxTi1qryGwDwF0tIWknWdcCTpkdZJSYneRQlulK05fjYN3XenICrjIbfXn/N52S17RPynigbDtBZL0utdaM1GcW5dfufED+03WPSUm2S0W2EbiXBJUCIZUBYMePy2YA2sG0g3F33btr4X0KwP+YcTH29SSRNbLtkRyTSA7Jvafm5f/40jslxbi3sSLJeF3SqCvJaCDjfl+iaCRVWETSjk7vs4oOdeJ0IEQGLlLmNQdmCrAgt1HfdMy8pYz9AyDG56sriaw+vSp3zB6VnXMaKGUgsKBtP75Rl8d6u6S9b0mWlpR5dkmCgkBlFr0aqB+bZwt5RWDPp2BUga7KRHJpBBcX7NhsQUuyxPdV+6ygneNSAFjIngbJptBj8zjmq845ZwBnDg1mmB/BkvO5m40/Y6rhVgkMq6waGw6wjGMgcdL1zQ6q8F0W2LFgifprc4wBawlmOaxUapjIMRNBmWuX2a4Bw6ssay61YRIn9Nhgq83TnG1lwUMYJGmwZx7wBgDZdqnQFpLMPuQuZifqFpkIZEJ2/lv/t4fk5DoN3NVb3KRIui8FieF7W8GoyW3zrRzwOqjlcYLVaNfF+zcclOpzYakYU9DXxHbB53487+/FVI5NnxeSZCf088WT8z5sgDgE+ZnA3y7EySvHSg7M/R6FwbQ/F8W29YA+60y+78J5Tfzppj52gAykhxt5wwb7G/W1P5HFt0ZSAtRHJ/0Mu+mnyTNRkgxfGKS+NN++rIE7mhiAvBuNZZAqMMeL3FSpTPmMa8sBvBHALkdjOTjqy6fWV6RnPu4OyqdKZQKwfiGBOyUwgYTGFawTDjKBXCZzpAnec1QzIY95BbhrjoMB4xfEuG9h+xgy66EkZ5Oe3aUwBcA/UWHVEku3soGccJYpWEpiP+dSOdUZd1ROBXB3e0fIzADIkfuhVltwXtk8pJCNIfMek3VH9dSiY9NFBO4kOE3c3UQullVNpSXkJx8+fMu7P/DRX0SlU3i3k22fa8kOK8AE4N4E8Kb9omk2UaBtGLFaKiqfotrpxmBMF4VGtSozrSodaSCVmYWjTAbcjTmM4QOvchvYQcK3nQWYwLZ3BtJMB/L/ve05GQ06Eg379E4vVarSaLakObcoH3vVU/IvX/OXUpHdBO5lWZByOkt7yEngDrZd1+ycdTcYHUAMm62z+YbCp0znHssJieSIRKVD8hNP3ip/78BtMuosS9RbkTTakHjYlVGvJymSvaoxvFiyUnYEe2Y9QfBKdtr8ucGmBjM32HU6zNRg9edyBJU3gFmkpV2kwPb0kYEsdU7ItfMbMt82+tAm9uVORQ71F2S4tFO2721pIOH2iSbByTi4iQqpeeEal3sA4LvUBLIMMIpejAinTgmCJ9qxiJWDfi2Ew+RRYxXJyI6VXQdgDTXilLXUygQY3W5MFxaAYQBvsPnUmqMNDMR7ISC2rznaAOTjeAyGzoIdHOTxnMy1A9cVFv5x/X0ml7GAS+0jLR8hYNqd3adr0lADAs8j0MDHk1BF+l2tyouVC5XrqDMLgDfri7m7j12Ig8H19XjLCq4Tl5yKfPN7DbgbUFeArTtkVVIPtsLxim9PosepAN+SJ/2YIRh3IB8CcAe1fkz/e5p2vwjAzwcGbgLN2QkW9pJfvrWHfl5oCrZRFqAEAUe4NxZQspifMp8goggDWl5zAKjpa8/boWg7DISMpA9GJP013Ca7j77jsNitHYjzOOU7k6A9XH/w+VETo8vjThw9fT5t/mJte7Zn/MU6r4ty3KLGHQdBqXbonjRhrkQmEPIYaNt1yT9/2NERNuJInhkN5ONrp6WbxJwWi5VTXeNeBPQvKnAPQbwB/osF3P1x3GrcCG/uJmZiyp13ID3x8AcDcvi5b/NiM+4ZID8Ly36hgHtoFelsffG9TZKa8wTub5hdkHctbJe2UYgA7ADuG/EoK2wxbUDhNRrrDhka2Hlo40N/94sM3N1ZBpaQAO6zJpeBt+CON77vwz/x6OHV14MhB2iHPSR+4AhDxp0FmDAeWABijDmA91pvJKu9IYF7HMdSq1Zllj7uDVk0fXsLBZjIuGuS+zBC5VQr4NQbmrOMAnho3v+XW1flnTtOSjTsahEkVjRsSaM9K8/sG8iPvPW/SlLaKWXZIWWw7emcyWRYDi5g3H3dzpNUXR7jT+jkqoc/egjnUukzOTWRFYlLkMwckVielV965B5599P7JeotSzRYZbJqMu6SdY+HIKvAuiNhVUE7J2gvHGMyFcgwFNTrZAxgTns4kzS4dMOlDGh31a4aG18SOXEskv7JrvRO9+WqpaGM47JspC1p75yVmW0NmZ9HEaq8cqgnxWb5Ou6/HviwI0cBQBnaXei4XQbBhQiEJCapwTlzxcA88Wlrx/hBi8RgZYVFlKjh1gRdl2gAqDJAgTuQabPhtuOyBXpbU15TYkEl2kZCtlIq5dIbFPUBkWQSDhwZ+3W985kmdZw79d7mGR8y8A6OQq03WHK8VAahoBcBFFeXzM7SLTIVjOlKCY9h7DjrDrDQrwY2Kq/R1QNsCzcUd+7xiqyecOoVNrEtWHtPxpxCGudAz4H72lhn72lkQiCLyZh3W51VlJhjUHeLIeDPH5IJiO+HcCy6GWTqFzPG3GQ2we4UwtohppzyVEwUgvXiBg6AHUtjn+F7fp0T5+UTqLHXEyA66FhObnub4L67n3x2TYVrmTj2phPfGrxvAvXBhfrxwwAjvH+4YDoQIeg1POcMu+8mN1agLn+1H8dacvkl/LrsgTtAO5hDdCqAdrCB+AmX8rV0u1ZSBRg6Mh7KH62clM4lBO7O/GdTsenWM927gfEJZr0A1kN9uxYhsIXzCyyV4UAQdPozTiSFh2PagHwuwN3HG///jMDdl0uNBdhqWxIIRfvHsNhSwTLSAeoEaH+ewN2ZgNAlxpn6IuN+TtaPof49sIAMGXcmKAXbZUmv1u9vb8/J2+aW5Io68K9OAnCJWYkGBO5tJptOvrxNPJ8EQL8F9rhcpv3qxXSV4TkCjbmwWy1VwLrPBLaQ2z7x8OFXfe+v/refr1crTRRNgkRm22xD5lt1mWnWpF2rMWFSrepSGQF4mxc7iigRuPfHlA+hwiq82xfbdZlr1WW2UaWHe62quTK4V/w+KqciQdWKMAGww9N9V30o/+HuIxKNulr0CMAW/sO1tpTnZ+R73/U7slKflTLZ9iUpp4uBtt2TUZ1pz1LSybg7K5o/nfly8eRdg1AQY2JXkhIcZpYlLp2QWI5KNT0uv/vAd8trTjQlHixL1F+TeLgug42uSDKUShkaUoqxTS+rAE5BfKCltgIulE+YJAKOJzg3l3ZAa41Gc4BLYg9SC1gNQopiSZIoeQ5nitm5sjSbKimJRgqOkRRK1jyTXeSFeBxkcb/2B9hfFuVBvgIsD5ncqb3aZRk4P5fv0IEj0EkDJLjrCM6friO2PfcBUDuC3huadj1XWPbhd1YSNXcabAtpCFh/tFGtCvmOjo7YFvcSx0J/ZBIqPLbtPM82qRMswz3E5CyeVIp9ux6dVpLmYuLyHQeTuC7cB7chxN8A5n7dAHAA2QBzsNfEueJvl/lk2NDkQLgO3GNcF1ZkEDh4oirlQtDco32QoFkouhSO+2EfvvefPiQnV2EFqC82TYCGyRT7WxmizSeuEJDaOMLryKqYmj885zqvDmxzgxHQeuBAi80A0G5OEaAX/3ZgfDbs6Mx+fh75N0LWPzxueLlMO7ITzsaHiWA2INEdzHskUDi5ELjzGIXJPFjoyL45uUkBvNuHGeCfclx+Zq5MvlNn+v3m81kZwLGKJebUXtXkMrgkmCpgrqOKoVxJOlH0TIxiFi/h19me8ZfwqZ//qU1j3GENtIGRHzN6uSJzKB9eqPaI5Lp1JKeCKpFUTsexfHT19PMC7rR4LOjdt/Rxd217QRJDWcwZgLtP177dNEeZV4C7jgq+ukfwXtDDnytwdznNyx24F3XyReD+6vasQC5zXQNScWWf+0kkq9EQfrjSLtc2SWUA2GkfabkkYOl9wlyo1Pm86aRz4TXuNuF6fOpeiDggWHeA9wVj3rd96LNP3PF3P/ipfzrbqss8fNibKL5Ul3a9kgNvIm8kOSUyGEX0bu/0x7I+GLGg0iiKpVWtEOwDtIOth/97o1ohoMdkRgYRxWkiL+I0kvXeSNYHY5kpDeWDbzwujXhdknQoZZYar0itqS4yf/+bPyJfXxhKSXbxp5wuSJlOMrCBhI+aatmVdcf/mD3p85J7R2WTYWHoDydJznhjSUsDBe+yJklpWRIw76UjsmPUlY987vtlcXUg496ypMM16a+vSxINpFoByxmxmBNmbrLm1LznzhlePZRWf5Y4p22jWnICdXNcwZxMlwtrP7D3Lq+gQ0dbmXUHINgPAgCwpGBt3bFGCb6geiYcUoJqmi6joB+14TdP9uS6q3n4s2COe2qbfhqgMK/Mqe2Ka4TunB7d5mvvGIMrC7hLSDi1BFWeL5I57bagLWBPiTsBJl0rZGZYkOBWg4KgiJMl8OGa+XyaPKU4UzKgMIkMg5/J+mlk+nHtOC73YwWBwuqjvBa360OQE3jK45p8dcIZeyagpmpD6ektuLcA5nTeCewOVV6lQTLOxf3oM2AWsNUKwHEDJq+SwH0tx17e27nngB3OAH1GLQeo1Xa5pSY+YOh9RcXPIosRjLl3txg93iSoDUF7eJ7ngnBCcFxk6bcC7rqClEtXeJwgMXQT+eLouhh0FPaRV3DNzzwD5oX9T7yftTPaJq9QO8nQ60ZTib1pwD1oPM7t6Kt9FIZSIqFClXu+T606kkpVyhj5ut04Onwu7f9ibXPZA3e4xYA1xKtWrtAmCMA61OoSoMSRdBOtCHkyGsvH11efl1TmggB3Y8hd456B+IIE5kzAfZq7DKf3C6Bx94kvG8TO0LuLD+LUBzPUxwUPW7ZMVnigMwZ9ChjnhBPIbC44cD8HXXuocd/q9wuVnBpq3FlKuuBGc64ad+zHgfuVtQafB8AKAHE8E1ilQqZ+C1pw1D0QDJLqzORBkWb1Q+euhUIA9uGly/5ycYG7I1dFtVpF1SUzsIeEy8zir3zsq3e/7yMP/GilVGqi6BIcYdp1MOYVJgeWy9Ah63UNxmDdx9S690ax3LFYku+7uiG//thAjg6FgB/e761alU4z1bIDd6F1JiwlAfxhC4nE1r3NkfzCnSdkR2ld4tGALViuokJqQ+qtOXn/Gz8nH70Sc8luSmRKaZCQmhZsHlPzcc9AuwL4iYlvAqjnD1X+/BnrXupJKh1JSwDvpwnek/IRec1GVX7//u+RYeeUpKMVAvd40JFqBRaRkaQxmNJYUNYdOnNa5LkTivuUu5uJF6ckM6+yCi12pLISfh/JwRY4AXQSBJpkxDXGzvKBmdYERl1VJJCEhKWiTDndUCx51O0JvZgSgCTkGACXXk8H+nbKeQyowjYRQQHailaJAwW68H8HCKZdoJWFp++32xU6YOJCgkpxvGAQjgV/eX/Rhg/AHImwgSsI72GQGMoCS+YOQv/3KM0qlYKx9xUL1ernKwcIFFi11V7unIIgCWAZr9m5PGEWQQjzDVDEyO4lZTdjZe6dDQ+ZXYzP4TGBr+iwE1gw0h2mYJ/o54TrgR5+Bhadhe8g6MG+cV5M2jXLTg8uHLgXiyK5nIcrQAFbrsA1f0/nMHfuOUMya8ACh1IaDwRVcqP91ZntiemQwZ+x9jZxToDxbPzUb4WSHB1XNyuB/JS2Au7OSGd3v8CkbwUKfWzIAo0pc7GfYxYH+TZZleb86kMG3ueIUCOfjVeBbGkCzGf7nhTtbzq2bacrc9q3tab0pNsObhLewfd7aXx0nCRbF4Y4A6a5FB9d9sAdYEKrPGoKF8C7s9F+A/DgIVKDdSQYxsOjofzZBpJTk3PSuBeLLm3lMLOpANNWjPsZgPuEHOYMUpmzAfeAoztvO0gbf7L+e6ZOdqGAewhKXgHuKsmYpnu/EMD9ilpdNsYjAnd3UkB11GYZ+SHKurumHVgBsjM4NIF9B3Cn7ExSlqBGQqsO9heHcVegQ7lMls9tVVQ9UdVlMwDwC797/4HXvO8jX3zP0ZXetdCmN2oVqQNAl/NEwwigNI5lBNAWxfIdO4byg1ekUpey9NOS/Mdny3L/apnfBdsOthiAgu2SAf9YYAvZH8dy7+6+/PiNJ6SVdslaU9fOxD+A9hn5k9uekf/rtq9JWtolItulJNukRLZdXWTAtFMNRHAe/J5iElITZ/1fH0mfePMJziQzE2Aef0SSloYipa6kpY0MvKflU5KUj8m3nlyUf/e5eyTqn5ZRZ5X+7pXSQMrliFmoAO9I2HU3FXpuWxVS3BKAJ8heGm1lv1yu4kDcXU8AFJWFV8tIL3pDMG/ABkCc7itIsoQnNFi1zKFGwRO8JAA8CbYNiDZb+h3ANLwHUN+Gt7yBfmVSlaFkET7IRExGEwYSaC36YyMyNNtDbIjrwz4B3t15RfGgjopZJVTcb0hqTDcPaYn7oPM4XniJPt1mc2guPO7+4t7gLt2ZkNrQh17lPtCYYx9gySekG4b4wObjOuFp7yCbxbGwOmDe/LwnVjjIK8fikqZVScX36C0fm+VmTSM1LyRFT3sD5pQOQY+Me1fVAlbuv+6scOgz71IaXo8FOWjTe9/7NTm1Pp6QtoSAaiqL7gx6TvrmzjMGwItyman7tAnQWXgH114dFtcRgvVwDvR77e95MDrBygerMgwIpqeqTDzrIRufPf92kOyzAMAX2fscC9n4YX3Fn79JaZGl+AZgvSibCUG5P8R4vjYB9ykrAcUAAh1zE47INgpYelTRHZhdqeVjqIDRxsXsf85rSSeOnrgUIPz5HOOyAe7o3x/Yf9PPhwWYvPP4bdfGmJ6Vz2kMVnBxIk8MOvKx9eUXBNyzaqqBbOaFAndO2wbqQ3mMO86EYP0V4K5P9iuMu0pewiJORYmMMuQ54351vUmWHQEvXgDlbrGFZwi/Yx9r0ZBJqNC++woWNd4ml4H3uy9YlkR+52efffyHn88gdrbvGHAPwbv7ugO8Q/cD8I6EVXi88//3/pfPv/mPv/zMWx4/unYrgLeCIbPwS1OZb1S6r61uzLxlZk2WZCgz5gtM0Fkuy6Ojptw/aMmXujUZxpqY6hlvY+iSS5G8eedQvu/KVbmmvibRuC9pDE37iJdTLlWl2mjL4Ssj+cl3/oUMK7CdB2jfTolMiadcl1LArjM2IYiHrtgSQPkegJ6ObjqBKvDL/y4krWWIPpG0NBYB616CIfK6pOVVSSGbKZ+UtHJCfuaRG+V/+trVMu6vSDRYp7e78DoiKaVg3JXFQqVKuqeYLaNrQgBsWZzI2U9jOel3rk1udpJqDK3Jn6r7Vs1BXhwHshGAXV4fkkIhSbHCTwCaLpXBvqGrxncbrXwlxbXbqGzpFo7OnGa3z9qNnuA+0ZsMh3aKVgmTuvHAZz309vZ9svw87R+NOTVfbrDIaCuXAeEwSFoF4KYvfCMvxoSgAI8hGW+T/jjo6iMQGam1o1bOVFCM7REguH1i8flB32BRpgmPc90K77Pt0PvcBhIrGlZQZ8JC0nbsNpre53CeqEobjXUfWbVUBFRwpEmhaVcJENqIYB7uOgTzJnmyfaNNAO5ZQMqLXEUi3/pzX5PTG+PMSWb6GOHc9OZPt5LHOGO/uc0moWMOaHXLrbXxeSJsyJ6zb1kHc+acbwWIbROYnwi8zzYqmg/6tJWALGrwDp7vK7vK4HLzlYoABBeSfznW2D9hq4etpsnqFiUHz9amtg7eKAYE4apHTkzklq04xrivQTjvSwDc/RxZ8VvFgi/ZRNXLDLjf+FNpKr8SdgQs+QNIIFnOvT3Dyo/htpQapKk8PejJR1ZPnrNUZhrj/lIH7u4/oROqFlXxscTmU50IbXwpdqTw7zN1sk2R8pTxBtsEATS34Hv28IWfZ58F2/jnvo9XpDI5WD8fqczNzbageuoNzTYZI69A65Z3mLzBppOdNqtVgHgA9HpJXZrwHeSUANhDXoO8Eu1Ypc/8o0MH3nH26eb8tzDgruO0Toc0eDLmHbIZZ99d+47/8YP3G7/ysa++Grmppzuj9vbZem/nQrt7/bNf3ffIX37uh8Zj1XOXtRghZ9YyGPZKRZrzFdlxY0UeWoUGvSzduCyztVhmKpFc14JjDJxoUMBoKMl4SOCeIqhJy1JtNKXRnpHv/ZFPyLiyU0qCHwD3RRFYP8KjnRIZKx84AdAVuPPxcNBO1t3+Dln3CQBvfur+EJUsXRla91LfmPc1Be/lZZHKSSmXTsl9f/LNMr82kOHGmpTSnpTSMYF7ypKGYEzB7ObJgGQRzfZPE0+1EBHO17XSPrlT+mBEnDqyaLKns+S4mWCD0a8gw6BfuZVzh/0iJSFc1FGQ70w6voP+qsfLERLHOgflFjQ4iML5sdANJR9WOIrl3xWYuY0kjum/u/c6Aj+Xv8CD3Jl1dkrXPLNarBYrgv5fq7Vqh8X5AqRjP16+ng4vzAtQJttL1DuDjfdpEwmtv4HwkBndilX1VQAAfmd83TYS18l9kOnV/uIuNb4SwDwBBFcm/WHxIptAFIRC/+8JrUHVU1RhRTErBgUKqVxfD0DPFRVzomHxIUiSQARY5VZct5/vN/+zh+QUfNzP8ComoG6ydAmQ9LRk1Vz+MmWGCxh63sOgsbP282h1CmPsp50Fh4EsJnxPh87CRRYAfBgQZI+2fSXE6BMg2HkGexC3OAT7gfrkT27h11jAxWziCeAe/OF9w1feNoFwP/miNNYn+Owx1quaGmQAkA/UGUllMTp24PzBvk/gkZIknSh+SSaqXl7A/cob3pGWSn8edvPl8ZB6XS2JqxnGYAiRoFp8kXlME3luNJTfWz5+zsmpZ5PKnHdy6hZSmQvJuDtjrwPDK8Ddteihy4yPF148CX87g18sqLSVlt2/E0pbst+N6Q4dZqb+brKYM1ZJtaX+5yOVcQb++kZLUD31VS2Q0nnwBIbCnZcgJwMYh50qBhdnL5pWmRjbnR4PCPAXAo37xQTuPFelnP3HNSWh5t0BPMC6/+A9iPC9gLFekkj6kX/5/h848sij/z0sIAFQmaAMdtm08ADui1dVZGkfwAQ84MtWIjyVeKzfkXQsCUBuPGJlVHgiKgNblVqrJa25eXnPez4tq+1FKVHbDvC+SPtHB+7KrAcg3aUxIWgnw66XHrJ3+rtOAT6hqhzBLpORyFikPDDWvSNSBnBfEamckrRyUm7piHz4z94h486yjLrrUhJUUx1JNBxLEqGaKuQxAMfu26zHwuSJIbZpMhnoxGH3qPILlbmoE4ytgFpiL8E37QX1vJ0JJwDGXU1dXqGyHGXateKt69zJypvTTcbEG7Z3kI5Ld310JicB+8tgQIG7A1ycizuzhCAf7HtYzIi2dKymqqDc9eLZJGwVI8djdVWZ0DMXNMIIdHB8BCLU1RuIhmQIL2rfrc2KSaVnBrMKxPED4I196ApAXsgpxGhgvMcj1fjjmDgnbo8gzIpPFVl4B/u4X0VW3wlXtDH3NYBsBsnJmiCM76CveIEnX0nADQ190e/9J7mP+9TrDRxgcJEh0CyCUHRYK0eQ9btMI5/1m+lJrT5/TpzDBFo24DvR//R8HHCHWnsHtdPTNCevVAP3nLn353PPEQgAACAASURBVHwq2PcxIGTgp/i4h0fIyLSAJJ8Avq7v9yChyNIFBILLZSY3ySU304B4ePzwOv1eYhiz+EPPwCVQkG71UimnqDpR9HifZOEjSTudODpypmfmxfjssgfux4dgkoTe7QAZsKtbqjWYaFd8AZQAcBwfj+SPVk+9AtxfYdw5XjjznIH786iQuhVwLwL0omZ9whryAgH3s9lBgmm/Z3ZRbm5BpqGsPeQyKCMNpxX8jvNEwimLMQV0iwMwfGd5PKDW/VIC9zOAdy/OBPoaIN1/ANo161N/nK0ncP/tH//pHzn2xFN/J4ohCdEZqGu2sijcVq/WZNvVZVm6ukIGvZwlBwK4Y00YiYPQggPAK2vPCQfJmfC5b88QuCcLc/L9P/AxGdZ2SUX2mnc7wPsM/dohjclkMQbgi39PAHtOXtMAvCIHB/Ylsu2xpKWRSLkrAsa9vCpSAXA/JVI9LtuirvzVJ/6WRL3TrKaajjakhMKDyVDGQ722ahXJh7qW6ZIQXDKAJy0AmwrMyZrD552MsvmoO3B39s8wSLGsuwNg7AjyCxYq8kqpVjBIk0BhCada8szpJWDVcRvdNlJZZLOv9MRIMvuQmShQplbe7B8dnLprCEFnDyAdgFYDCAJiAH+wexZUaLChAYh2IwVsIaDFcfDyIAR/AzADmDAJN6haiv0zWdY07MUiPyH76j7wIYB2pxjPF8Bxu53YrBwVyDtwx7ZI9sN+3GnHk239XrpNZXhc1+KHAYUnx7rnO7Z3a04vLOXzMdoR14h2dOtQbz/fJgTulLcU0OpUBt0x7hT2OAPR9lmRUd4E9jOUPAnopx23CNAVZGo/IO4uMPbTgGK2X2rLjHEOULAD2CL77vti37OEpWAhIJO3TFudmWC0A4Sc8936ZkgWmBIu2y+On5nCBEsJ+alPt4icOO9CQBAy9eF2niPBY8Yi0UCJpXzlWAlKT1D1S+ql8eFxknRfDIC+1TEve+C+Ho0zXTiAB5JPF6qNfAlfux5BykY0lmGayHIUyR9fAOBedJh5KWncX2Hcc/eZDFz7xFrQxr8Q4P5ycJVxxv1GSGVmF+S6RpsBLMr0IO8Dzw2LWMBir1TKgHsxW0SDnIR1EwDcwcJvq6kn/MVm3LMBfDPzHiatOgMf/u+lE5yt5xz3z7/9uz9w/NTJ76ykqcyVdLUOmn5cfwsrdtWqLOwvyY5r1b+gSgZV0VkSo3R7ImXR5E0kcvIj0noVqdYB3NvSmFmQ1uw2efS6gfzE2/9CpLRPKrJHKrJTyum8lJCcCrkM3GOMHcv+Z3iRJ52qdCYH5puZdyOlMpYNcgesJ/dEyvjpiFQgjwHbfkKqlZPyib/827L3dCyjzmkZdlalnPREUpX9xFEs5ZIysQpC1H6RHD4L8EBKESRskuXPbSO1ImOJbj4cf7FUZHSsFutRNO3VRN32EQsZGStvkhcHVQSq5i7jUgsWMoIEB5puyGrgVINzhNtJuWRMb+7+wlWChlY5pXSHemxzX+G+FWAz0ZXFk1QWE1ZZVa29saoxJB8q+3AWHdeF97xCKnTqXozKWXQ6ExtjPaF7NjDtIF+Zal1toBuPJc/i2nj+QXVYMuHweB8n0m5jlUj/hnzFJUyUClkQwW1H6qeP4MRZ/5wtVniB43hwoBVwFYzhPXej8SCCFpxBboAHMWEAQlA/MncQkzb5sfWaUnnX+76eSWVUl66BaQiK+Z4dLCPBs+WVnEam9nqKF3yWtWzWlTqMWX8n+LZRJwDeGkTkYD4EmVPlJgFy88+nfWcrKY+OrflOQuAekvF5wB54zYfXYLvY9J3w/IJtQqp/GpDOdh2y+pO3KJPChuB1Qs6TrfpOMut6vAmu3W97poZikM9EVcV3fmgO7k4QsA40P33JJape9sAdgAOTLSzeoHVH0t1MpSZwyfAXk1KTmK4ykMusxbH88epp2UiiF+Qqg+N61VUWWHIXGfdoP1dXmSAp9UIlp54PcPdOH3amrX4PH8Ip48KkxiwYCLJlsfA9e4r9YfN9+98Zg+UPuG1wITXuCkb10c9kMheAcX8p2UE6cL+51ZY3zizIlfWGrI9Her2BxR3ACXJF8PwAlOf3Q5lKOuVimTKBO1PMoXVnXT3hLxVwZ5+bBO84De/uDtLzkqNq0+KgPSOu/t4dr7uvPxhc3ypVZbZUYcA/iCO99kqVuu5tN4ts36fjCKUPMHk0cAfpSOpCb+XANZGzXJV6syGNVkvqrVlptJekNb9D/tNrH5N/f8sBqcnVBO+smsqKqeoqw4nXKpHqEvkkSHe2aRPADybOHMwr2y5k2wci5Q1KZAjaqydFqsfkfU++SX7wiesl6p6WYW9FRp11qQgorJFEg5FIKZYqJRzOHmpSKZMNx2rxiAJHjp3Ic1lfcg9wSGwAerWgkkpUnF13KUlWsCgojuP70Xtt+vOwaiSrf6JwkSamQuqBl1sKElgmXvBHuyftHQGgraoptgGghVsMNOtoXzLjxvCDbSeghWtNkOTpAJLX6Lp+aMFLsGHEqouehxc08jbLZDOFgTUMwNy/3YMeJKcygdT09ZRhIVnXgqkIQYMVUvK2YtXTMRxlyrxXvg8H1KwSaysEaA9aVmZJwZOjO7ZD22KfXgkVbjkE8lhZKauXPa04rR9miboFZOIsva9E4G+0CQA8A2M67WjyLb76bQ7cM4vHSfSqeQk6c+Wgt4AcC8CwaC2ZjW+hrMUDMpuw8vuWBw2bRelBuxUp8cBOknh/iqxnkm23/johtfHVnCl6eJ8Tg0JM00Bh2M/CFRcdu20ID+bm4jzvzHs4R2fQ2toqBOV8y67dtejhPvPPc0tMHfdsKz7vuT2Qbx9Karg61M+/g23od4YVLyvQBEzI/ZRK6/04Prb5ul6cdy4r4P6rV97wjnFB4x7GZtSpigJ5Zwtx0wDaUWEVbhCYarppKh9eOSkb8QsD7qH2/QUDdy/KdIFcZV4B7s+Pcc/Y+UCffia9e7i92zcWNe4hiH8xNe63tGbk7tkF2VdrCOofQMWuq0ZlGQKEpkIfdzjJeEVUgH4Exb0kIjqG3SqeLQTICIi31yEnv7TAPQDvPu04MM/MmAJpTJinbdOJyI/ddMenykl8J2qV4vqODTsC3n2x1pQGvOxLJbnidanMLenX1cGjJMk4kSr9x21tGsvajGrU1LtSrUi91ZBavSW15ow02gvSnFXw/t63/Ll8au+aVOVqqVI2g8qpsyJwliHrni9Lk703xj0E9Dq5KQOegXgDuNnEB6YdYVkZ8hiw7evGtJ+mROZvH7tW/tXDb5Nx77TE/VUZd9dkPOhKuTSQJBrLeDiWahlyDfNLtqV7AEokjOK8IJEBc+7A3VlI/O3sq7qIQLMOMJmQEffqmwBRDtDxv1oIasEln6RZEMbsEyekJwCnYJFRAAqMfqJA0nNUodFWu0O1j+RNh41nlANdZ8dRpCj07MYFUYNtLDUcc3y/2s11ynX2H38DvOJcOx2tNotrdMAdTtA4Z7wy3b65v2heRMGXHfbFnYRFlGiRaS49fnwAXrD2OPaE1MYSgKlXjzRRdmY2T+B1cIX2BihHu6GqaeiagnNEpcrTxyK6+qDtPNDq95DHoTkMRe93bWd1qFk+Gsstr2+wj9JuEtIltJUl7Pq2WkFXq7Zqf9a2uPe9VjnVJvgJNrvg1+7XNE3bzn1OY9snUKT5v+sNzp4t+3Oqs80m+U5YzMm/6EDYnlUvFlVk7TVQU4lHxq4X9mePffbMOL7VsTAHv9MkMdmgF4Bi0tAa75rzU8DsOxDXJydjv72dnRCf4MQDi0z/2uQ5Tma1ZkDczj/TyPvhgrbbdP7+GZ7Dkf7oNuqe5oWY8B7nNXVOS3tx9BS6Z3jrX6zfL3vgjoanRV2ScFkE0ywS6wBI8KJ8Jo5kIx7xwQAoWUsS+f3lE68Ad08cCyhJ78iXmnH3406w7YG0JQzGpzHu3g/C7/t2Gbi+CFKZrYB7CNAvFHB35tz3TVBtWvUz2UH6Z7e2Zgnc98MOMo0J3Fn8q1SSMfy68ey4NaQ9Pwh68fwM45jPVbtapX1kbPIaOMvo4H/xXGW2GlwDtxnvriGzXvx9Yjc/de1r/jSOo7fizX4ylmOjvsxXanTKYaCWpnLdXVXZtqdCfTvZUABpOINYcqQKR9wyRUFdtVGVSr0q1XpT6o2W1Juz0pxZlMbMNqksLMqP3fsn8rUFVPi7UjXvKRJXm7SFVNbdAblpQzMJjbLIOoHn2ygTH/xNdgm9YixSMYkMtO1VgPaTcs/6kvyHB79Lyt01GfWWJe6vSzTYEEn6Uk7HEkeRxONIKlU4oASFZaxYEdl26q8V4KjOOZdHoD1YBC7Qt4OZBruNNlRWPLdaVL27JlDC151uL74KhkUDfm4JnIb0sT8AWQfdvPmGeQCCWMCpoUGAjgt6mwiqTcqhtoqwWszLjmI/kKNQ214tqatKKb8e6+i2XK/va9dXcNrtasCQse1WEdZ189CT4x67gwzajznOYI9RPBQ/lowLoItCSgDdYdDC67FCUvjdrRiV0dYz9FWNx58RObxelSQpMeDa6Jbk1EZZ+oNUkmFC3/reoKQrEVEi7dWORLWqJP1YxuWKjMtVGWJp5YyvCfiWbbmzs8abMtgxI629TXnbGxK589pIWsiZCFx7kLyKIcRlRb6DdyA5dW2crQ6EyokM22n0HCheJuFQLvnJJTCb2PIiQx48X1m/moKGGViH2vWCs4x+V8/Hz6MYHIWfeRAbgt1wLnbg7jkV4Xa+enFG0F68hwa0s2N40wU71qAnlyn5ykBIloasuwP67FBBAFCU22xi5+1L4fu+H2+/ad0QhxhB4Uc5lMmYghgEwN1p3KRUWunH0cmzdOhL8vFlD9y9uNLaGIy6sjpIrnObOiSr4oea3EqFSawnorH83ukTL1gq81Ji3NERSDc+j8qpNu+FUrotf5/y/E+8NW3gCUG3f+4AhINXsIfnC9yz7/3/7L0JuGZXWSb6/fN/pjqnqlJJhSSQgTAkmgBiBhEE2yHYcLud2r4ionbrg0+3dvfV1m6xHxzQR0bFq7YTV/Q6oAwOOCCIIJcOhEZApjAkhMwDqaSqzvRPe+/7vN+w1rfWv/9zTqVOVXKs+kNx/mGPa++91vu96/3eTztQ+zwlg8lkMQy83Xe75SrD2vesiFKSkOoqoNpy27nKnCxwt8qpl/ZU3uLaPfjiZr3/2mTM7Dwu0kK7Q0ugYetejwJwdx17XZzpwXw+BtIPXfSUd5dl8Rz8ILNxJfcbkMvg80Y1oWdevUjnXyJFbASkif7VvKjDQ6JTLU2VXbRaXXaWYea9t0C9uX3UnVuh3uJ+Gp43Ty9+zpvpgf4itQma93OpwXp3JKrqtL/6IRsDaX/tdxnIHOOuo7rwhnwXKdM+IGpJQipcZA4XE3r7TS+mfatDGsFFZu0ojQdr1Kw2qUlDtoFkhx1o+IP+Wp5OLkSkhZGY6UZlVJWrBOCOyp+quRamWwA8gDbCQlSgBTAVNCPaaZa7gHFnMC7+7gy4A/nYYOkHPoPBx3FxIDAW1xRvuYhlAFAZHHebfMwIGADyIXfBLAH+4nezKTStPZ+juqCgbVF91RJSWTIU7BhFU4/zCpVLFbhDRsLH76Q1OC9gX4A2Zrk18daccezGNOkNV4JVhh2MOwIkBCH+sTyy2qAv3N2ko0crOvIQ0dFjFQ3WSlpfq6g1ntBwvaL2aEzjdofG7RZN2m2atFo0brUZkI9a8fOo2Sb8w29zoyE9uG8/HW92eTl+2Y5rEaVDezW/t8uCzhscowuOH6FL7r+Xmk9aoRu+rkFXHhpQH7c7ZHebYj2J8/TtZsDdjoGB36xkTwbfNorp7eV8yL2kppa59+epQFu+mg4EvE7dAq48GMilO1MBhB/vFKl6CY01pQS/kRsIh5kAYg1Kza4zlcTLo6bLY1vhMilw97NJFhx4DJ9r771kJmHeMwebcIrBCcYVWXLuMIl+34GBBBO4a1kjfed+Y7gpa/iCTPgMggqzxzKb0ShXJyOw7jbXUD+WnYZvz3jgbtUcATBM777S6TGzjpsOiXTQr+KOhWUkvr91sE5/cfTISfm4s1UFywwa4jV3Ihp3k8V4bftJSmXOAnfVAWYsvbHuHpAzWDf942kC7rvhKrPbwJ0TUrWTYqzkZmCs7wITD50gFkTeCDzda1+PInD3x+NYePu6to/8wcdddqRR0Qr6j/tHG3Sw02dd/3oxpo1izIH+0585TwcvanKCJf+nA6lheN6BSlpYe8yl5FHCHmAfSapd6vTmqNNbpHZvkXoLK7SwfA7ddsGQXvJVb6ay9Thqs979IDXgMsOsu4yAEbTn7LoxeHLlPIgX6hHoGhaQlpAK4H6UOnSM3vaRF9NTjvRoDE37xsM02VijyWCNWk0UXEJwVnDRJQ5R4NuuLQc2GSAYbcCJpcaKQ6LC7Km0DQAta6a5sI/cJ/w9wLRLqgxgdax2iFrACBZvcBkxb3hFjrxv5GJw+8IzHs4rQyTONtXjPKaywU7RJDR8PJjBcNKOVPZimmNhzKXSK2QgksCKIIE95bUAD259gAROfG3IrIOcpLDgkNjIvsPXWnQp2j1iGSxvbipyEaOcxCwwsT24wdx9pEW33tOie+6u6OEHChodHVNzY0ybcz0a9Pu00e3RRrtHm50urbW6NOx06eHGHA3aXar8ydqBOoCr8wVJ8mMqeM7T0+vYdQ/zpn8X4FdRbzSkb//Ie2lwcImu/8799NUXrNF8u2TgzknAXMhJ264i+pqfEMY9ypiitaA8f1tAH+vXlBr22/AA34KBfHvTYFWuJ0tcQiAjeT82s5T1QXrvp4y73Ed6w+gKfpuB0bbtWvTqaWgH5JOvZzQH370OuIePTl5jx+6Xte+M0JHT1vPRCMpPVvBVdtKb0B5Bpi4Xw5+jb7PkGPQg7Xjyuqr5ceLzcEMD9MwGnMlclU7j6IdUHdksJkfq9n06vzvjgTsuzBqDcwhlZKofzBnKtOM3sGeQ0QCwL7baXFzms5trnJy6DrszDCgKvvkvdHgZKN8NH3d09NiOVUE1oG/JqPy9yhYSoa5b50Qqp56RGncD4451f7SA+7bymFPAuG9nB5kz7gDleEaQsI0ZKgBzdKwAs+iwIYmRYVdcmdDZmCZ+CuQ/RoD7Tjvfl5xzYdVrtunoZEQPjDbocb0FWnQVYtEGV3xj1CPD5rHViRiHIY1qUwFSuegPQCzYnQqWkG1qQ1bU7VK7O0/tjrjMzO/bT/3FA/S/LvsS/Zdn/LW6zJwLdT01qn5I6JoG70B3pv82qzmT05jlGu46CLmHAtxbx1XffpRed/ML6PlfuIiq0cNUDI9SMTxO5WiTitGmgvYJFaOJuKqgGpXSaQxccS8gMNECOQHQQ5vdANAVRliSNUUPzTpuHet5QMf904ysahi4VCKC+4l905Fnway1XEl2jeCEz9ROETaOppk2RhsAEBaE8wutoCM3YBwANp+PyH0EjEnBJ7D6OHdOtjTAq8EIlmcJDCwhVV/PdpW6DZ2IER06nhG1d2SMZVN/GvRB788+7y4hFOshuMH27z7eoY98okF33Tam9XuHVA5KOra0SEfnF+mB3hI90F2ko11YifqXTU/YtyJfShdxn4O3PiNgt1gMROTS1fxmDeqAXLKfTOsgCYYWjJb0lXfcTOdPjtPV/3KZbrh8lfo0lrZH/oPmROACPfcnPkkPArhPBR+KxgOQ9kA4tR6s07zLfRABdfyYtVcNi5/3LeYFb9p1uZ8EJUvz6Dadj7xJYryWvg78ByCbbC+y555F36rPqwPuiovTqW7dSD5xEmb73AyE3NNphVSsHjTz6SUJjL/dTj7pVNosnoG9Dd8lv8UP2W3GATWKgiFnyb+ACuUul7u5Etb9tkdb637GA3ckyR0rBJwDVMw32zSnultoc5FUh9e+VjcUlbllsEF/juTU0+gqY6A82F6Y84wrxnQWuMsjZ2Od9A8Sb9s/7iBcB+mZ87DcYwy4bwviMx/3oGF34N62MasAk5fbAIh72Y0x9TlwHxQFPx9gmVH7AI4qWBd+5tC2g4FGoIvXsIR5JHJImqwDR2BsGl8dDE9Z5dStBqZH+tu37T9cQfqDoP/ByZAu6i3y+fsO9SnP16QxYOYJsbadK2qCfdbCR/iOQaqWu+chu5Bhot3rUBt6906fWm1UUhXWnTXvi/vpd676BP3a5R+mFh1k1h3e7mw5HxhDL4kx8COUmzGZfmBl0M5sO5xkTN++Tt9319Poxz5xPY3XjxJNjgloH69TNRlQNRkGH/rRZsFsM0BtWZTECinVZIMhZmZdGxxgEzIQaJNN9sHtohUxsWRgnhVXGmuHbYLhZkcZTeY0e0OAfxR14iTVCiy2DLwmc+HpfscW4h7k6qYt0afjmBYWMeOhCcRZzh0SMsGqsyMOto/EWbikoBbIggs4EDRAL7+pCZw6i8B+5QDyqr3n9pgxCYVlza4OMh8G/pDvjCC3Eg9zgJ0Hjjbo/R8iuvOWCY3v3aQjKyt079IK3Tm3n77UW0yhh4FBJyWKLPkM4B5AvKwUrqKfOvLf20Pl10seNAOnKfzQOSC3pFaksvsVDh9lQVfcfStddf9t9MTvOJ9ecMUazTWRzCBsrOm1v/YnZwF3B/K8znw733QFzwlI3in6VXRpsHEruYxYwqrUKw+elKJmlj2QTPIMzJpB8DKbHORaEODBdt0pxVBnGiB7nWpkuKPyKPYv8XnKj8m26oOEcEwzJDSJY0zG/tvzbe0Yt69yqTy60LYcwxRLi+3OAsaQ7I2pOrZZFPc/0rFjN9Y7I4C7xXZ1rjKwpkP1VIATsOrGtoMxM+0qNE4AJuaU8cXhJr35yP2nDbiz0bSy6acKuONG2Msa96Tz8eB9jwJ3r3E/EeAeAHimj58F3Jlj1WRKVTfz550AdzwzAO+Qk610uhzwYv94bmCdylOMGljybFGjyc8QQLvdz6ET22OM+0vPu6RCgu2xYkwPjwd0QW8xqf2A83qqAndmjCGhYPDK9YmExUGyJcC8JhSK1zdE2GJj0elCLtPmgkydrjjNtLoA73CaWaHu0jL9+HXvpPecfxcz7k1aIqrUF19HwSCdMYGvlvWOU842MmoGBWQvDQXujQE97fgh+oObvp2q1VUabxyjRrlK5WiNSoD2Yggdi9THLQp2f+l2iGcWAC7LsZwjWGgG7pEyY0cSsFwA+ZLEGRNZxStcK4sCQMvPcaq9lDL3YNVFVqOcmKIZWx4gaARHS7iOwI0E2nHtKLAu2HKvA2aLR1ghwsNck17jXkXVxNaR8KCfazFDDl06XgD+84tC89ugCjmOscHwOYc0x14Gys3D3Y7DAyfYQ/JMK3IfNCmWwReKIo2b9NHPt+hTHx7T2i1r9ODKCt2y71z63OK5VDT8cZjQ2YBTyq6rdlfBorZyAsg9mHdnp8t4CQT/6pn0mXKUWbDD9+J6MUMQCtAuwB02qlff/hm6ZPwQPfvfLtPzLjxObczymLSqqOh5L/skPXjcSWWm0JIEfiZz8QmMs+QrJu2odZ/JWfIsUAkJoLGRpvGbabHDJdoantkx1yWt8sY1ORTHLT736YxCnT49nmPt4el94n5zl8zFHOlETJC7yHqzgLvd20kwkK3rj8rLZhLZzQwNvN93HHeiFAjXCHI7u8sDy+52ClzYaDQedYeZMx64gy0EcMfDiGqpK+0ud7xgDI9OhiKfabboQLvHnSg+3z7cpD8+ct9JV07diY+7l8SE904Tv1tSmTMduOPZDOz7aWTcbZ8AwZZ8GuwjHZPuLSX9svw+Wy5JUjXXGJfsGkC8B+huG7OAu7jK7OMCTOa6hJkq5IcstNsc+OJYkIwqNQ/UYxkzWagmCrcm1npLhbq9zLgDuOOeGXMl5U061Jnj87cXfrzi+cohcpEdqQjKg6XKK1gmguI8LJERECGumlJ4qMkSmpZIZtpg33vUai9QszVP3fl91F/aR82VRfrWG36f7puD61Wfk1RZrMf3sI6q9p4/Gldng6gNl3ongnHXf4tFi97/7n9P3fUhjTeP0XhjlRq0QdV4k6piRFU54hKEDSpZYsJ2n7CAZFAs2nTObYDlIICzam7hrAOADMCNe8A0716SCztBsOosKdGiSAD6AP88S+ESUHE/mcyEPdMV6EvhHwG9AMrYJ45JAokmfwZ4m5+XFfAe5wFQbk4uAapqMSKAe7GkFPtBs0XENlGkyAZUNDXYdptJMe15uEGwr3HJjL25yEA6g/0DQPRCQBJRA1tGDpv04c+26OMfHNHGl8Z06znn0ceWLqRBBwV/XQBj8MOsjTWIDshLQXUO3KOloGzLrkl8YzKaOA2SSGIy0L81wEjvxQDcgszGzQwBtDPjruC9nNAzb/8UXdBao+f+6zm65uBx6ndE+4/r8txc457h0DwBNCRNqj48ZbDlPgltMRWQyO/GTFsTpOx11hI11LYx6dIRuMqpGuSLxEQkdaGf8br5unPUg8pZfiMOQheRSU7qYi7PZCfnaPvQ/Xu2PAHaAtvV6UcKq/H/TNvOzluqotFTzFn8lKDLGHSL9fyNFHF5CBp8H62HFA4TSarDCcYt6WtANpX4j52bhHxgfPgoa93PeOAOdhCMIZhATHXva3cYfCAhFcAdU/soqLKs+lUApVsHG/S2hx84KY27FVvargDTLODOshjV0jMjf5Ia9zMZuNtzjk7BW0D6zyeUnOpB+AkUY5oF3L01ZO37EwTu29lBzgLu8HF/xvwSXdqf4yBXu2F+XsSNSLoTyM+QM2Je79C/I7HbZqyy8UWxxOm3g6w9jh1+acDd7h3fkaI9UEX12ucLCcDMOhxRlMXlQVRvLjSjB+6s/VeZBvoeDOKtFjTXLWq1u9Rs96jVQnGmBerMLVJ/cR9tzvfo6779DQrcvO28jvRxmNd5NRv+KvryYxfSH4VBKgAAIABJREFU/Lir4zckB3IXNoqKfumDX09L45LKwRoV43UqRhtUTTZZHlNhTrksaDycsCwGwzA7eygzzAM7AhROQDUbxTgaW1uw8MKRwFiC/d51yloYZylRDhYfyyIIgo49MOtVgwbrkOk02JUFZzceqhc7iiM1ANhFCgMWHgnAAHjYF6wMFxaU8VeUHu5kq+Cp1UOBOADYpXCTnAvLdiB/KQU0euBe59+uu5BCVBOZdeC20ABjbVVsorEdb+UIhv0jn23SP904pGMPTOhjBy6iTx+40J6d8DcCcYkE+XgCaHfsu34vO4vPrixr2bF2Nk7zHgIBrGYzCLqc7MwcOLZ4krxswi8WYVlwSVEkx6A9A+5lMaF/cfNNtHSoRS98QZOuPrjOyb14CXDXm8jtwrPOtRKTE5G/uOfKa6YtHPHf5aw4e69z3yBLh8BAHpwg57Jd2L0khaO2hm1bzx5E1l13pf349h1frgvHCbAuXS9bnBlTaap1P65IX24PmWjRNVYMMyF6SHkgEHovN4NgXaqdjAF+O6s6wO9/Wy6JDkPaVhF9bhNyGHkBuCOPy0gQjGEcnj/KWvezwF2BO4AIWEH848qOhfhPQ6eLojIA7+z3XhX0+c0N+qtjD9JGWT7i5NSzwF0eDP9A1X227yLUiOuFqbI8qj5BqYzfx1bA3f8201Ums4Y0ycsUKN8JoHdylxN1lUHbmPQluMnk8pkZPu6zgPuT+vN01dwCXQTZRkNYSU7GbkjdA2PQ7TlZnYz5ezxDAO82YwVgj+E9cZjZQ1KZlx6++GKqGreBbb9rtEHzzRY7ySCRaX+7T8sA2I0GXXGDADADZsaqMyiRG4MZdyQzmlTCrBHlrzI8YN9bLU5YpapD3bk+dbt9as/NU6c7zwx8qz1HnTk40PSo1emwKw2qtwrTFoESdOScLMmJssbIg+UtObmUqgk1GmOqxkOqik0qx5s0Hm7SZLDJ8pgCQtBiLMw6tMUIUgupEgr5Ce9N8SEGdeB7HDYAr7F4toyiTWkfwXz8dwx5i85GiBYc1VZFHgPQzoy5K8QTAiFNVBUWXAosYbk4ySDfl4Ww+NCN4141i0c4lIBNl4RWWZ8tJHXWSq6lae8VuKP64lgoQywfBlQHVvCbB1tYhqvBhuqtsg+AMgPuYNx5ew2ie9Y79O53Tejef1ylTx5+PP3jwYu16QwwR7A8BdyNWQ+aIAfoI4Us9wkvq/dMAsIVkBvN6gIBCwxynXwE9XWAMAjstafW80jQr7HOGuEySDO2vWDJTIm8mcmInvf5D9OhgxX9q3/dpicfGFCjLOlfQOO+Kj7u0v56g3FnP23/KINRWkhpeyirY5HuxEtotpPe+G176Ugqw4kAPsh3nCbEvOB9rJE44PApT0O8KLHRo7BuYIsTDkDYXTq+MsqWp890zbiu9SLkkOIxyXbTYMLfBvY+AeLulAwD2KF7hj5MgegAn4B33fDXjyv6viFqkhDd02xQtyK6qKjok1WDfrHZpDtQLFCBuzDwUfL3aLLuZzxwBysIxh2OEADvABMA7JAAAMDAt73bEm2uMYmwg3zn8aOnjHFnlklZ9McK467BsE7G2gAdGSb73R4gf2NtdZPtFnD3oN8Cff67A437ToE7d1Tb+bifIuA+JY+Z4SqzncbdqrMymH8EwP3L+vN0uCNMMku9mk3qNaRaKt7by3JEwFjgN7g14b42KQ3WxQxXeO0h4P4Dhy9+XrNq/D1m5NBXHOj0eXYB57bU7nIwAzvIZ35TW0E7SF95CjjvHUy0enmL7MNprQGn1bkEUhlILJoA4AI/qAJw7+Nfl5NWwcA3Gn2W0QDQt7sdAfkNAHf8S709uNDOBK4k6pLAQEDKIE4A3Am1LCZcTrCEHGY8pPFwSFUFWcyYSojGqWCXFgZSRSwaxFPpkLdArgL5Cnuig6UWqz6PIdiJZSTFfrrq647fRWcuyZvQr6N4FVctZZ92Ae3m3R4CgcAsS7+EbYBJN+Ad5R6iUcd2WHPOxymnDzYex9Trtdi7HdsBiGe/ebi9wJeekxC0IJNWMOUgAex+uyEFnVwHiO0hORYvHEuoUIrvEUCUkpyL82HZzagkFBTCcphRwFF85JYW3fg3G3T7ZJHef+hyWu/2IhgLTLmCcQfOAzgKDLqy5hYhqWQtsO26Lt8V4Z4xkG8JCLMCBAHFXmYzpQOPLROjNEHLsQ9I3movboDPGPcA3ic861NOMOMzpufc+lE6v79JX/2CeXrG+ev0wp/+RALcU0tHu0pm7G4APMo06nTstfaNXpce2rYGcG8VBdQlvhqm1u3nswNR6hMtEuV50GkiB9rzZdNgJl4CGS9lxzneN5mM3WIGkDW/d3r5/Hz1OmK9vG3rNO8BgPMKptdPN8rnpbIixf/hYwD/2aWW5aTQ5k9tFrS/Inplv0l36rNtcqSvXq/ox6qCfqHRpHdqYSZvC8nbeRR93c944I4B9vhkTEvQ6DKLGKsLyg0cBz7o4TFQ3zkc0jtXHz4pjftWjLvJYGwZTkh9lJNTzwJ3VTc8CsB9N5NTTwa4Qyrz5XMLdG4b7jFeB9hgltncmPDciJXqmDtIAHdj3AFuj46HPAW5zLpcfe0h4P7Swxc/l6rGexDYc3ls6CD1PZ6ThydDTtC94YX7hNlmilV17hyrCDhHnAPZRpSNaH8T5MOSuMq6Vm5JrNOmTrfNrHoL8r0m2rBNnT4SWCGlQTJri2UMsJZktw34qEOSwTIcANWKWuylbsBFhKYTlLBvwl0LzOaYgTrAUVUAJI3Zo52TAwl+7SJHYWa6J5aOLGXRapxgmAGg8erAilEtH8O0emB0RRMviggFPCV06WrfCHcYgHzEFJWCfGXoAwEMlX0hYJ0BN8A+IVG2KdIdxTP4C1COWQDzS3dYS0IjTuKLwAVtMp5IcisANlhyMPK+0BFmA0T3HscK0cRKIMNgR4NavhaYidDvTUJlwB2ad0h3RlWL3v+Bkj72t6v0oQueSJ/ef0E4KJtF0czKMKsSJTGpPIbZ70wuE5h5z57LgboEUwP72vtPBQECHwJgtGCgDvkpcJf29rAjo24C+6v6ZRVBS5K1atz1PoRUBvcmgDv+XX3XZ+lJR++hK563SK/9y4/S8XWtZT8DBOc69/C59vgZqllnJX9dHYv0vDyDPANiZV7xaTvGbtGD7hwL133O2XtpN53NUucdu7/9ZcB3P/wjP8nPzc2f/DgdP36UN3/hRU+gY8eO0d+94+3uWhNd+1XPoWuuezZv+kMf+P/ophvfx78/9cqr6Hu+/z/Spz/1cbr5k//Ez9K+fSu0b3mZ3vWOt9Px48fiBJg7AXse7KuEYbfrp5cgBhhi6ZrPbgSW3kB/uP5xh/91swANQr/Ql7ykfB2YZR0YE72xnNCPNRr0CZXI5FdzSNVDm8XkwZ1cm91c5ixwB3AfjxhEIHluqwbBYAzt+5FJQW8/+uBZ4O6CGgP2dnP6dtyqTXeLcU+mwU6RVGZHjLvu2yeTPuL3J5GcuqNqqtsw7rYNk84gOfWZC0t0XrvDyads74hCMo0mLbpqwyKVKXkmCxwkZq0A6hF8og2HBeQYjSSZk/YYcC/K6j3wcN8ox2whu4zkdWpwXgyCGgDDa7++J/7szOqa5WNknFiNruwmT3tDwtIG2DSHFWPilW9X6UurLQWaoHsHsw7XmWZbPjPLDtceFHICoLXkL01qAyDmhEkODmRk478NAFoAd3wDCQyo+YIAjgpIQcqJgPqWZI+xnKWJgVMYYga8AKOQzDD+U1AnBjkhgAALD3cXMN78n3YO/NcAs7WVJezywy2gOIB8U/S3ov4d+2cpDbuwiAY7l+Eo/otafH1eAb4B/uH8wv7qqMaKY8UK0J/Dn74l9ot4BbtIde5gWZMVUhqa84wFZa4HNCI5kthhPOfZEMwuNFr0l381oZs/UdB7L3gK3ddfrtGpa4sEsG0g2oNsA+IK3EWbGzXt9l4joADwbTnHyovcahtm360XTiqcugU1XrqkFzHHxNqmZmKPhFQG7bgW7CoDaZcGkWDdFbxXxZgOH7mXnn7P5+mtX/w0Fa0JS7raiDIdsx8Z3wyI58gqYdNPFCrl2/af02TW0Gyz0IePJAMIjSOeTzxNxl97uPL1w+dUS/+X776JnnLFVbX48u47b6cXfds3Ev7iBZD/Qz/yMn7/y6/9Ofrl176Cm/hbv+PF9JM/82pa2rc8tZ3jx47SS7/3OxjkT437Xh/jgPZWzLnfwZRkJp/IMfOsBtFTi4petlnQixdF/uxvPzsw3HLjDaLLqaJXlQV9c8jp4gyEkM9VNqpqdTL5/G6C8p1s60Tvxp1s8zG3jCraGr904WXPHTWa7/YHCAYdgNyqpW518BiUwdCvlRW9DT7uxWTXNe6JNEaTT88y7rHbtedRou740J0y4J4x7NtKZfS4gqZ9J1r2WctkmnTb5k5cZU4FcIeP+3WLy/S4dpfWJhOaUMnAHcC132qxzSNeAK7IETlejPg7yx8xJ5raZ2wPAffvPnTBC740GrwdfQE6cejaUTkVM3Jwo5pvdWjlQIueeH0Em8x2q3MJ66QV0ANeg1G2hKwWs8QZcOcGU2BWoZCTMMmtRluKNgHAN8WBBsy6+CFIESIGzeoZzjkI7BcvrHs4HsF3DG5kLwKSynFBBbInOZEOlUYFOAPg48zCbAIXWBKmFv8AgPl3Ljpk30F9Ix7mAMbwVTfgbqy3FFqSmAGOhpCyRC/3yJyjvSA1wXrigS+gWXIJRNJimnI+R5W6CNgWRl1nxoPbjPlnd7stTjIFs86yHwtK1L1DCjsJgIeEBpKeUDCpItpEJU8EAC1JlJXZlBS4Yz2zzrPiT/ZMjIoG/cWfjuljX+jQOy+4kquaxhyFDHgr4guAOvlsZdqRxCsJy4LP0Y4hSzoB8QLcVe6TAXzZh8+ZME187jLj5EIGRBOUsR3k0AhONQuBacdNEZxlANpxj0LnXuiMkDLvkzFr3x/8yzcSba4DtXPSdLdbEdw4JRfUTanwba+jh92ICuWCUwyf6tbMuaw669w0+TQ+xvGJTvZpd8EWAYVJP+2Q7dhyff4WYN8HLr7oEQ7/vR/6LIPzF33rN/DB7Nu3TN/yHS+ml/30q+mNv/Ur9HMv/69J9/35ezYDcDd3mO/9gf/I4P1rvvIpdJcC/a9//gvp1a//LbrzjtvphV937RRwl43GmQqT5oSdWdPmgDwsYMXkZujrDZ03iF6+WdD72g16jzpD2Rp57DAe8qQj/VpZ0G83mvQR1HxQhxl9lPi5GlXl/aOyPHY6ge92T9HpPJZTtq+tgDsS6NYnY9rf7aUMYM3RYAocAzOsPt/y0AMnBdwhdfUVVXPAbmDdqqU+GlIZ5W6CXCh8VhjhZUT2mzWbv7G2usl2i3G359L+Gsdi4N4cp5g1d6Dff+9/q3t/upNTc4tIL3NJQHyNq8ypAu7XL67Qxd0+g3MUX8K1XWxJMqZdZy5cVkzYWabXRMGlDktl/rkA9289ePjfPTjc/O1Ws0mHOn2aa3ZYyIIKqkhiR7G21lJJVz4LwFrArgfueG4COFe9u7DtSBqNLDFz4VpoiNtWgWevK8BLEkIBzKTiKr4DcK9YaiIOL6yfD57kLglWB0rIPkBINprCVkvhImGfAdwRmAAcd8C0K9LnEvNIqm01uMgQu+Y44M6BiAJ3S1iFnh3SGbQFgDHLWcCs41mEiwznueoMAMC9et5zrAEAr4EP2gn7h0c67idsy6qSWvKvYKgI9NkXXh90ruCqlUlx7JysiiThptg5mqf+cFByYipbSarcgNsH0wmalAcAzgnaWgEVswkA7jipOWjarTKqXkd2tUEcpGCR21X17cDWmLx/+9tGdNMX+/SOi67izzHZVMEjR1guwdTAdCJ5MWmMAvEapjxKZwSM18pppsA6ljXQr/ItA56Btc97+zirEhJYZ430IYITetSqpnIuBScXCNvOci22hRTwLlIuk8zI+y/+9e9RMdigTjHhf81GxdVm+31iz/fUmMVr3eX4g+TE8HimK/FSDr5rfb5tDuDzyqe1YN01yiwJTm4RGQZdr3Of1riHcECRqWfoQ8wCJvrKq+gv3nUT/d/KoHsg+9HP3kc3f+rjDOi9AiUA99e8QoLRiug3f/dP6OtueCFddv5ccqV/43f0+8NzvA3ZviCAqWOyS+Jj3gwsTGMHZw/pgL6phXg/RPTm1Ql992KbNqypXHv7AzbW/UVVSTiT3wJwZ8c4aOS1TxI8sb5WTO4+ZQC2ZsNnPHAHyOAkVPglK2MYvbGhX5VMYvwH4I6CM+vVyTPuOXD39o6+yNJWwB1dOH7fVTtIN+gFYzkdBD1w94Nj/r09IHUgPr8HdwO414H2AOCz5NSTAe687mnSuHtd+yPRuJ8K4P7k/jwBuD+xP88DFRK48Ur9yytCMAzQLo4yLc4dQQVV62wkMRbuuBU7zmjPvWcqp37HgcPfXhD9CYL4w90FPg8UYcL5LQC0Izm1N6JrnttnVtq8202iIqBJYYxJL+CiAt92y+/l6oiqt2ZgLeBANNGiH+90YBEZwTgAOxxTsBzLRZyTiz2vPIiBKWbph8hMWL6CvqQLkNxkII1RFRIaBnUMzKPtISQyVkwIx8FJpE2R5TB4RrBik8ksHzGNvejPTXfOunUFsYYGuB8EUG/LsTEwxva1zVjLPhTGGsED/NjNc12sHsWxZ2LrdgTUSHKrHDcAOoCgFUeSeKRi/3Ycx2jERVZYm4+No304H4HbOkqCOOiQE1APeAGb0NYDkOPFExYafCmJHGY92M0GM1TjigOQv/nrgt736S694wlXU8nMd420xbPqQb5i4FsbX4F4wpI7tjzRxuv3HrwHZt1+U4Y+Z90jw5zJaJJOXp96F9jXA5wooQm1rtFuJpHhWSAB66J1N6mMvGeHGUhm8Lcs6La3v4Emg/Vwf7XKggF8qyqp1W3SwjxRh6Ve0yNSuE72jOpCiRwjI8XjvZCz804WM8XcRwiMbQuely0Z4ywxV/zOH20ukZHDzEC8PV92ogqWI3COEwXQrf/+W/5WGPTXvCJpmD982zv583d+izDxtjkD7q9/9SsCoP/DP30nXXv9s+mJ5wtAtxfkNf/pR19Glx5WQO+dZtT1x2a+clxgpyE7j5Mk/iB9IOCXT+Q2FdGfrY7pXy11YuBgBZvcxpRDIGjdbxiV9FQieqWSfmhm83S3VdaK4raC+fnT8zrjgTuYQ+4itWNBpzEsS3aQAaAHYwjtO0A9S2UgASgr+vOjJyeVOVngfqp83O2m5L8Zs34WuJ/ZwP2J/Tm6fmGFnjS3UMue49kBKAdwh8Z9qdVhUO+Zdnu+hhhgiWiFpQA8EuwZ4I7k1LKk99w7WmfgvlaMWG4Hucxcq0OTsqRBf0TPfG4vaKzNRlAAuHa7DJDFRpFZZdOFc7EXgEVB8QKERTfOhYfAOo81URPrMqOrQFdlOKyVDwVNZBgEqwxAy8C9DfmAjIJsEQmA7NhkA/aeqS4mot1mmYtaWnIAAdYYFvCcbGu2kMpMq1sLjh1Am5Nt1audyjgbYOCbB0QR4AcvdoBaBiTQf6OIEiquavIq3Gq4PdSJBwELWy2iwBO09GDuMTOApFQOWODuIsAe6L83J+tb4SWsh/WhwUd7YQDHZ5MBYZaA5TFa7RYti4DANPLmHoPlRW6j8hRRKQlZrvcAlmFXmnFFn/2nCb357zv0jkuvpnGrMxO0R525SzhNJCyRZWeJjGfT5QiiXp7X02U4f8IkNdPbjqDdebcby++DDMMtfAkNXpisJoFZ+kGW4e2HhE2hbgHUxSpQQTvey5RSAuC93p2Z97KgW//sNwS4J/qHipplSd3JmNoK4BcXREITXlux3U6SH5Z37Pl0ImkKwMN5Kqo0pj6AdM/u++NISHRpLwb6rs0MtIff9ABDaJDNGIQqpyE4IbrmegHuxrj7q/UHb1XgDsa9NHtNIg/cbfk/+tN30jXXP1sYd4fAf/hHI3C3QGfKHcfR+f7SGZAOAZIH28bccw5V/CHIbbK0irccH9N3LXZoMwkA4oHy3cfPrfz99nUw7hX9T72jeRZQXZSwP66LQtXRzaJ44PTA9m3nrk7XYZza/WwllfHTPmApAeRXVauK39qoR9hssc0bku2ga30sMO7BeUYLMe1GASYD6yZ7OAvco53kjgswnQI7yNPCuLsKq5aMmienPmVuITLuNY8sQDtqIFhBJrDpXkLDIEeTVsFWw//9ULdvYGJPAfeqarznzuEqXdBd5IT19WJEK+0+ByosFFkq6CnXa+l5dnFJCzDx8GvyDa6eqmmiUFrAroz14QJ9rLCJJUBi4AALzOAcjLL6pQvTHpETg00djwxUS2VWkeWAfXbQisEpQDGz79B2K8uOFVgyogm0XOlUiQ77jgMJlcCYrhvbkeJEAuY56ZORhQBW1rBnBahMi40lOTmUXWoUnLMjjDi44PjlWGWGAfvB8Yo3uwQxLEVhSY/hN2lPHDO2jZkClrM44A4QDpAPOZKpUvgcCgHiCCrA8nNQxEhMvKzhPoN2ha7d2hRyG8lnSKvj+hxE7O+2z47pzW+a0F8/8en0cG9xG9BuPute3mLfOSBugN15+ccEU7+cvBeQP61h599M+x41V6m0xhdtskZRQBtZZN9h1PCFjMhMIiPISfTtCo0C+276dgPvyrwXkNFEf/db3varNIHG3UrnZAJmMPAA8M2qpE6/SUvzKp9JAHM8ztyBpg6x5MA9dXSZiiEkiEvSZo3JztpHJTKiRpoF3P06TjKiAX9yvCH5NxaAwu87Ae4slVHQhD0ycH/Nz9HrX/MKUdIREdh5uNE8+5lPtruB/+bAXbuCcGjmS29f5Jrz8L0FJdq3hSAmfK/zYDW0Pbb5UxsFvbvToPehOFu2Tjgm2zYRvXa1oN8mog+rj7uGldKV6XLNZqNYnUxuPbVINm695gk6Xbs+ffvZCrj7mwFMGQosIbEOjKFlHIN139/psTQA4OTBYkxv3mWN+4lKZR4TwN3JaoQTq7+xtrrJ8merdorMdW72uwTZoah7COzloZIXv9+jUhkr3GRFlLwzzSlJTmXWAMAawasUb6pzlbl+aYUu66XaRWvrcVnSejlmz3Zh2n2imiStArAjMMa24eMOG0np3fcW4w47yIfGA54xwLN473Cd9rW7rOfH/T5/gOgJ12jSKYr89GLypsgShIEF6GNpSJDIQPom7izmOBNcYNS5xIAqa+XhdMK2iwCpIucQoCkspyRPygAddPac1KnadlNjqNacQbbKQnBM+Awei7eLAIFlHbFqqYB9qUyaVk511oga9RpwFw29OL8YeLECTh64Q4OOoIR15XB5AGhXXThuGbDkAO8BoCMIUBaYk29ZGx+n9W2WgJnwSjzUDdSzxSMHJEQoxIQCSKZ3x77MXx5tkhda4vsfVRcHFfXnRbqDa4DgQHIQ5BbnBFpl6q2nPLrWoDf+yga9e//ldNvKua4AUkz65JY09lwp+yBtMWCuANsz8hFwa++caNlzwO4DAk1EtWJMAdTHZdIgwGnu7YLKQ+3kH3bGs0YDS0xUsM6gXbXtzLQL6y6A3lVRNYtSvjljsurn3vrLNNlcjQNBhPAOQVfULgTA4xr15hq02BOJmLDhFmi6wkzJadQAbDcOBoBrYBv3s67PQbU0kf6fpxBTbFQXNHiwKu/DxsLoF/XrNW3O9QjEFUykJxVbPIJxRwIqElH9yxj3ANw1hjDgzq4yylCzrKZB9J3fLLIavRXoP/3IT9IP/+jLEiY+jNUmRDcg4YCzxXT+eOJ6bvYhnnkAATn4x+cvKyqCHeRLFtsJVvCzM7beJWVFr1ov6JtI6pCwUxfPLEug7rXug6q8d1SWetOl13C3P53xwN0eF9zE8J4GsGDAgs8oSkIVF5bZ3+5Rh63bGnTHaEBvOnLfrianPhaAuzHse4VxPwvcBWh7PXuosHqilVN3wLjDDvLaxWW6VIG7Z9Px7CCwRVLqglYgzjtaPFtwXsGsVbfRopVONzjR7EXgHgY+IrprsMrnvdTusayOgfu1Om0LbXUO3HW4hqc4J6+qTMYArFV6ZIcWyFhUXx3GNei5eY5ffMkBrMUBRUCmbDeCeRs92WHFEj618BMYaIsbRNKjMwAmdzC3GDipjCTJj4G/gg8AnNGgDImiFpiA7edZFlQihUOLVjsF/mJtuvqxm6QEjL0HS8BiopmPnvAA2+JsI0AZ7YECTmDPDWcBzAPoYzm0iwHpkAyLfAJNxI0KAlkOG9zcKDVHQL/TGxmJrDgfaOQ9TsL5IHgZDEoJXiBJgvaf20mGWBwv5Dx2nQAMBhOiP3/LmN51/0G66fATM1mLgmFu5Ch5mdat5+y5gu6EKXdaeftepTGBbcfIxuObMe+OgQ/LGkD3UhrnKhNAmrd+rIMYMajjumTCwkwlpIbvZgB37v85STWy7fy+KOizb34djTc8hnISiiCniBRPZzKhHjKoOy1aXCDqNiXJ2A4v3Jd8qBmw5/OWwMPO1gN020qoMppr3XNHGN1eIhD3UpcMBab6+PjjVh7w3u9dT4mue5YA9xd/2zfSB2HZ6Mx3cuCuKh265d7oKqOXkBl3Bu7f8g3JjIJp3C9Tjbsn6eo0/sn4oXaOIZayHzUA8dcnl8u4ReVeaxD9xEbBUpnX9VtBduRd6rDcSkX0ho0J/Wy3RR8YRukXCCizhPSVVCdUnbYk1TMeuOMixAIqYWItWNoBZOBmATMIsIELtRvAPS/AdKLAXW6Ys8mpyUNpLHuIvM8y7saiewadNXk7qJyaM+6X9efo6rlFekJXPMvBLqPSMDoR+LoPVWex0G6zBWS8NpI3wm4zKqWZb7XpQKcXdbB7jHEfFeV70G8wY0VEq5MRszDSJi1qL5f0xOu0eFIuldHhnYGtKxnOoD14kONmFsCKPViCJju1RDZXAAAgAElEQVS2wIEGdondpji1aGKryTcA9qtC5CRc/TPMCEuipfiVa5IoKpxaFVd1iklYagZ0aiijia0YJD0IF829aN3NPjFce5bKyMwC42INQpi1VmAEZhrJo/15+KU3GfRawAJADtYfg6odM84fQBgVVrFNMKVg4kVKgAqkOB6xKkW7Ib7BrYl/krSruQK6f5v1MDDOFV9d5VQ+fk5wleMXQC5nGLzXAcxV0472xrWcm4dNpyyH9sEMAfaN9REsfexjJf3NO0p602XXOt15tGuU5FTx75RgKAfluDbw7TeQrwmt6uUfHWAy55gEtEsExv+Zn2Zg7+v073Fftl6ImIKuPaGTw5RHBBsedjimXWdI5aGQWRGvcRdtu2nfRUoTXGaShNWCPvNHr2LGPU9YlGBArkkEePJFA/UXWP9eUKvXpKU+kpQ1QHXA2UBvqGaa6dFtF3I/RdbedOUWlIdnxKQwvLyTzyjITIKGDLTLiegJeXCfH5ObDw8ANZveNuBetwt8h0JLPjkVuwVwhyb+9erjju+QnIrXizSR1eKyIJU5by5EOPUSpGgLGdsoPaoQ6+npJ6dubWKX2uvh9XLg8X3F+oTaFdGr+i16AIniulH8vX5S0X8bFvSr3Sb9bbvJSaogQ4Rtl/6B+10eCbUvoIo2qvL2SVkOZ7Xhbn1/xgN3sIRtMCSlOgk4ZxkwhFbKHNPglmj3WAHuZhm5m64yuCF2zLiflcrwA+ydZpL3KmN+rBZgMkmMgXiT5cySylzS69NVcwt0cXdO/NlbbXY1gmngxmTCHVq/1WSnGLjIoFPmmSudycLzBAkaXoutDgP38NpDwP0/nHvx0+4Zb370AM/CKYLLemQksl9zg8hmRCIBPboC4EL04zyAV+pSwrpz9V43oA0mF3aNTZFxIFi3aqQApGzHqFU72fZRQQYPQHB4Uebce6EzOzyO1UjErlIcVKy6qQFscZeBDt37qUddOfY3HjoP+rZpykUPj+3guPBiu0ctkOSTVMGMw9oRxwWZCQC4AXcAdZw32gAbw3oB2KiOPcxGKHuPzwD643GpEiJpc0lKle0FK0Cd2pcE2+joEwZFCyxGDpS3JMkW7c/adpbvSFtjnwDoAFpIbjXnHSwH0I5l2cO+16Sjgya96X+u0Tv2PYm+sO/c4K0ewHmQx6ikxYNzA/AMwBV4BycZZcrZQD8D/A6w82+WkBqWc4mt2C7fU6luPnGc4YuhraVRk3xy3yt4nQYaymUbWDK6NgB24FED8CaTSUF7rKRq0pno7/7p3/95mjDjLuhUdpNwvIHpT3+DfGZCfSRttBu0uNigHqxQwyu6xITCYk7mkSaMZmddB7B1uxYM2G4siKwD7bmmewoMZraRcjnkWDyz7ffJ5OS+ZXrql12tElNtNHcpjx09ypaQLhZhlh5e7ebXjpVhK4kXlg1tT0QXXPgE/vfBG/8hOeT8HKevlSxuYN3eWz8XxxBdzl3nsI5JK6y99XZ4waiklwxLGjaI7m4SdSuiS5F30mrQL/Wb9AU9WbOGlK41Sqck5I3HN6LytCSpnvHAHWACQBVuMRgYwQTixaxkWdKxAkxaRcutDg/Su8W4n6yrjPm+B627Am5j4jH28z9NXrX3/nt7b4lmDDL2GHAPD7F/IJOHM5iLSYd0Ej7uOUgP2/MJqXsgOdXY9wS470Aqc2mvT0+fX2I7SHFaEiYU1o/YFu69Ra2QioYGYMeMFRJWRyrpsQ4H+va9Ctxxe33b/sPVwe6c47HkpjOXKjAzX3ZDBNNc/Ecrf5q0ReQmot8WLGZJqnKT8tQ6ADiz6wLc8cIfA/0AIwDWbFmb4Kio75bVnAVlJXIacYdoUJvlHXIsxoKLxFj8zbnAUJDFyLbwwjFY0SQha/UcVdqC7wIDr9ZvLB0xZhZBHYC/4iIG7tiXMY36HLNkhi0pvSc4QEhsL5/Aq5AwWEBiM5DY2OyDH/QMaJu+PZydboT/8HS8HIyfjcD30N0jkVVrHKmbDY5Xoi9eRkE7NsEJvJ0m/f17Svq7f+rSXz3uqlQiEwokSbWgNDlUE1KddCUC90yznunSmX2fAdyjh7uCdFtuStturjPG/HOIp/dkfB+Z+ACp9I1v+UB7RyhkDLuBeAag5ucete3CwqsG3ooysUF+XOZTv/czIpXJwPqWAN4hQ7Dv/fGIWo2SuvMtWuyC2Iug3e6FgGL9qW4B0PMWSVdz1HAup7ExTbe9cxbeDYaGxbPZAwsSbKYgNFlg/OuP2ktpQmiTsfg2PtsWDGxbODUrMKnbowfuYbtuf/bWWPywz+wgbDv+1jhUVXQYSepVRbc3G+I4k6032pSk963uanAGxyfj27a6zrvx2xkP3FF8CeACrGiv1eIEM3th3MTvGIShX7Vku91g3E8WuJ9NTo0MigFoe87CA6wMg/1+FrhL0mmQz5gOPtPDb8e4Q+MOtp1noEgYd+vEAeY5gaeCPKZgaYw9XyxdYIlXg9cH6x5ee4hxxzH/u0OPr3K2HaD9wdEmn9diu0tPfb7aCGqaHmQuANkWKCM5E2C3hHZaCzA11cbRAKMAd7WM9LIVdZJhQI+kTKuMyUy0iFOtcqpo4W3KX0ZvjN0M3FG0iSufgh2PSadRohN90iMTL9IPWCkK0I/DCDTwdrzYp9hKiqQHchhgQZ490KRNSaQ1GYxsz8AxWHsQnzhGLsjkZhTA4GN7AMJoO2jL5RzlaIxgY9cb+UVmALgoleBN7Bc6+XmTtJjCQ9eHbl+OVe0vdaICMxYgczjvQDsdHB92una84BkSsOoWtGA/PFOigczxYYv+6PXH6U/Ofzo9OLfPSWCEOgms+1TiqXd/8Yy5AXzIZhSg1wF3x7LLcrJ8IsExFl7Z/GlNfXSzSZNPXUAWkKCHKDH4E4DoemlliE3TnspkhGoRdljBevir37NeyYozCXj/5O++nMbrx90BTPkHpjIaRXFW9ElWrKgzGbN8pjXXEucZJzyfBp0xCJ36TYswWcXemcA7CTSc1EaPh6sKp9WjwjluqXXPGGfbvz0fYeLE5KZ6ebwEJQBhbUp/GFNg2D1LCf718Zr9kE9M4JmtQaZ+H9x/+dvLad2ngLsN/G6bYVsZip6lj8dimPkbDeTZl75QiQovQyKizao45UmqZxRwf90Flz1v0mz+nb9WR8cjTpgDoACYAHA36QAAuySgocgMjCHl9cXRgP6kJjkV2+gAnMDCTEFKDtB9tVR7b5IX073vpACTB+4mlbHqqoFV/2fOuPsHNAHrep34eX0UXGWCdeRJSGUeaQEmc5zhe9hmjjKXmKB3h27XMe3bucoAsD9tfoEu7c1zwTLIZdB1gVk3QG6ab0v2hq4dwB0vJHlDE4+1sC5Y+/DaY8D9peddMsUtfWm0ybML+zt9dsy54gbllSAbUc/yjnqgR4DaYKcWdk/RyqnCfpu3tbrkcQKpAFhjxYFXGDy6gkdIkjSwb0Cb7RQdBhBwLTaLWIY13bB8NJcVDgrSZcIArh7y+Cx+7lKp1XzSsW8AekhCwjkiuIPLCvaLvrSvSZumH1aLRoB0HEcfMwDKvLM23vmm8/Gqvt3cb7DdhUXRypg9JKQpeJksh4E+W2iKtzsXaYLev6xYi+6BC9Yz+Y5VZoVkCOw6bB+53TsNtn70shuc+/oanE2I5hdamlAcMQjwCOQ0731PQe///Bz96SGw7Spn4Q1liaYJ+M5Au5e61DLposUyYB4cZgyQ5zIZ3lcryGdkPZXhBEcbD/IlGLKpGNHj+8/2ZGcQQ6OqANxzlj2UvfcgXUF74u3uZTNqHWmMe1nQx3/nJ2mycbxG4z4tmTFts+nfc/DeKgrqT0Zs6YrEVRRusmRUC4IT/Yh/2BicKqBXMMuFyjLwPaX1rrGllMClHriH9d2+EykMrlQN4PfAPY+3UnY8qqL0lJLJBm4RK0PuIme7+jnotujaxmcv5QlRt23HxnNT+Glf5sG3XcMp2Y21fRa4hGAi0cGLzC1JUg3RivRNG+u41yLhITgs3uOsgScarReTL2Yxwa5+POOB+wOjTWYGkUwHmQz+wZcZYGNcVjz1Dx93AyS4/l8cbjJwXysLBukM2PWvf28gfhZYz7+vBfDm064VXA3U54w7g3dd5pEC9xN2lXmUNe45cPfg3R7MEwbuGdDPK6XupHLqiQB34ZOi9WLynssrC0O+UzvIANh3ANy3k8rYtuzv5f05umZhmQswAXgzq14VtDqZ0Fyzxc+Jr5DKAKgs+B+DKF2mtgfbY8D9uw5eWCEIAeuOThTBy93DVfamhwMVApYnX9emA/vld/HzFsmLSVKEQUbxIiSTKrOuiZMBuOuACHAfmGd1dGGvctWfIzBgd5i8wicngypwV4AszjBaWdVwDHvHi+QDTDZemBHg70yaYwB7KKw5wCsAMoC7DfrQexvbbNIdnoHR4kkM7AHcja02Zq5q0HBTLHjh2sLSFdhRqsbfqoyaxAfSF/zORZkmFfU12RVAEvsCM4ZASCwfRY/OGnttH6yDZbAvc/Uxlxssu7lZMPAG8IcbDBJeeVZJpUtw1mEnG8WvjDEqIni3IwAx2Y8FWVgQvx9Za9Cf/Ooq/dn5V9E9/f0J280SE0sM9aA9AdnGtGtS6hRoj+Db69gjcFeW3a8XpDHGwBsbHyUxQU7DAF0TChK7R8e4x2hc3nmUkekPQh9ukhiVycj3mTVkrZSm3iby42/478q4R4pXw+jY/Th2OwHrum85VFkL0pm58ZBnkKB7Z/Ae3GVS68gkSp5yoLHZSU//OmDv0bOX3ChjH++nFLqZBzoH0g7ghvBpC+mNzZbWAXfblpfh5cBdCLKay+wuvS0TAx29vNlgkHu5+5/9sfjt2VhfN9FjDHo+kRGAux57+vvUnRImg9BnIPEfX2iNppCeirUw+4w+bKMsPrerSD3b2BkP3O8fbbCNHYA7pv4BSADccSG7rRZ7UjObqJQMLs7tw0364wy4e5bdQPwjAe7Yl+nXPZA3UJ4Dd2E6kd2senb9nGvZ7fetNO5e3y78jzlByADl/1l/7PXx/maa9T6/mXPacorGtKk7i7rtb+bh7tdL2PcTYdwVKNvMmoFqDCKnqgDTowXcc1cZbymZA3p8xvk/eW6erltYocv783wVwC4jwIXGfb4pTjKQm/lrLzMAckXA75pO27rGILPYY8D9m/efVx0dD+ic7jx7uR8ZD+h4MaSD7T5LZZAb8+XP7tDyPgApAXwMsk3XjgaBdEYL9LCMhiUxzorRNO06UpZjuM4I22vacrjQiJuMaOUNhNpAKySbXBH0aWCM8QmsuOnuw6AMFxuVrlgFVPZxr6LHOVhqZsW10BB7laPPaYv+s43j0wCATxExGxdwkr/Yfq8vbise9FoAMxxJsqfMEojfO7vj+IqrXOU1utLgXooymoaw5dCeB+Y/AmwcAwP7odyBOA/MOACcI+AAUMf6OK85baPgFoNj0BGeJTRaWRV+8wh22K2mBfCOc5SAITwL+uYfPkD0vg8S/fH5z4gFj3IJi/+cg/ZZTHtg0jPg7gIBcaCx5FXTxHuwHr9LklCD7t6cbfRkVBaXANVwxj4fIeFdXf0NR3cGjCw9ojnKCDj2AF56Z+84I8s4AF+W9LHf/DEarx/LYWF4DhKhRUBtxuwrrDNJj/2O5PvxkEH7nCatol5AmGzwANZPUUkDzcRxxoz7YD1Z2CWbcl6JAnOfHCsssFDRuVSE954FBHxKbgYgB+bSUNJKPn7w39sphlhsKkCLZyHHLBq9RH4T4yqVQyVGPOHW8sFIkMm4Qd/Ox7dbQuzVAIsEM4Rgx3SEMZiyc8ZfS1LV5glXVu9adhZDw06oumdUlmszL/pJ/nDGA3cUTgEwAejAVD4aBAWYMBjBApJLcGc6zi+ONulND95H6zWMO8C6Z99nSWVMFsOsu7L1QSrjqqHiOPC7Z9MDSN+hHaQH9meBuzDc9lDb7J50UBGgG3i3ZbcD7nW/M3ueseW5w4wBd19UyXuxnyrGfSs7yJxpN+DuK6fiGOG4BPCO3yENAesOVj3vv6VdZaQwwxTsAy88c9o775nKqTje7zl0USWBiADMOwar/Iye04GMqM2sy5O/lqgL5zPtP1RxwCwrF01iQCyML8AxJ3eqxlsGCwGKbL3I96eAevzjyqkdlWrwqCagn4stYftg8VV+A8Ydi2CfrCfviLsKO8aoLAe7Y6mKBhCQuoTKraqCYNacAWrqm479MWjgc5DZBXwEOw7gzsw1JD4GFlwSLLYJ7aj5urMNJBJiwfzD7pGtLhGUiK0kNmw+6iw9QXXSlhZFajTEdnFUMtCHs4vYHMrxMSMGuYsGH2DMOUBg7UKUIG1sFAzKsb5IGuSO9tjHVAc4/oH6yc/NSzBhicC2DrcbciepQX/8xgH9ZfNSunnpsHOEUVlKsH0Eqy4AXAC0s3M0XXqSQGosuoF2/YunjfMWMpBeA+B94ir2HSQ87OvurSj1rAL6ct77DrTb29Rzw+CyB+zO+m8KQBurPQu4u+qqXJwpAviP/fqP0MgD94RSVdogIE5FUca0h+/lOHPpTG88og6VNLfYpH4btqNyYydyF59n6pBqZMa1l/RMei1lLO3DewisuT5IdtiaxyGGeNtDOpPHpHKdCGPr2OkUEKfgmvG4dexOMuOBvTZtUFMFOUwIDuwkdRYyuzaebU+OxT54EG/je9pMYTXbdBJw+BQIhw+mbhEUftuAcYnJqEUqE20iQWQ0Me4fXy8m950kPp+5+vZX+VTt+TRu1yqn1mnc7x6sc6MDuANE4wUGEe9RLZXdGrKHAcmpf/TgvSyVCSDd6dp3Atw9oPfa9pxx588OuDNot8/6dzvG3dbhIMQ5x+SuMv+cGHd7jncilbFlTQZjoN1A9VaM+1bAfifAfdYyJ6Nxr/Vs1wACmvbtfNxnAfcr5xboefsO0PndPgNTVEAdaZ2DpVYnyQOxx9sKmY0r1ENAcqpo3CGfwdO2CIqWx5u9UzkVh/sD511ye5Po8XgP5v2B8SYH+vvbc6zjx+vx11S0cFDtIJ1do1jGue9N047AxjnDaKFIsTA01xcdwCWhU5I+eVtwh1HG1/zf8T0Y+k6nyWw4ACswGQArW0KSAmpUP0XCpUpvANrN8Say8aoJL9QZhZNsI5OHaxmO0b4HllKZUFKwSak+rI9gAuw32PGQ7GlMIORDODb1icc+IH2RoEMcXTCDgIAFoBnnA7kN9gmdPPAM2gnnj7bB+UNjzrkCCto904jtQy8/HEnl1GgRKQmwjM/CtZLbFt9jEGdPZ50V8DpbbJPB/bCiu+5v0Dv+aIN+89KvVmAcZStTspYAuEUSUyt1CcAeQN2D9siiM/gPiaZOZuMSX8PvQT6TWkyahMeoZcGXBh3kYofQJgefGtDF4V57W0WHuZd6ZNi5dTN2XvTFwrgrUDdEp0VxGDyXJX3k1/8zjdeOpgmMAeSF0SFcw8DAJ8cVjzUH793xmLrVhOaWWgreHTVt8osEbGu+lYERjfzYl15njAwkctMqc+7Z7tqE1gT47wzO1SexpsB9imWvwWuBBXd9ll4y7dMljEiW0xl0C/IDE6+RScLGh3yHzBzIHYvD6/ESWkATaPhkKbknfOyo96hfKujc01V5y+ivRlqMzQowWTVVPAn4DmlCa8XkllMFc3d2pU/V3k/TdvVZab7ugsuemyenGnDH9DZAMkANqj8C5C63O6xZxYXA44VKqvj9ntGQ3vzQ/YFxzyUxOXCvS1TNGXeTx+wEuJvl46nwcTcPdx6It5DKSN8SQ5rIS4VnNlzdrW6y/LmoeU5kus4eRvdQ+u9mvs+kMljdADq/d1KcHOQbKA8APvNs3w7Y/3MC7ggGrltcphesHArPAyRmcFLBP9EuCvBEIjckZ3jhN1uOx3v+TrzdESwvKXBvNBo//WN3fO6nTlOXcNK7eel5l76XqPoabOiOwXFaKyZ0YW+Rz8eeigu/oqTFcwRkMtjEvcbVM1XmwaXKo0+6OcMEpgre55DsaUIqz1i4QRLrAnDjO7E6FIDPXu3QhjewX7EmlORRIljng43GZzi7MDDGb6hsyl7zxtrHRE+OMwoZrNA/iMwmyuiYNR/LceIYrHgSFyniWQMtGAUfdm9LqQEDAHV/rsVBBVtjhlkAaUn8DomN+LCr9SKs24Ylfw8wD3Z8AteHYUndTpM1/AgKuH0xQ4FkVMiEmg0OXHyhKGtv7AvJZzif+XnV4euPOCcJfCRAYqcYrYSK9fAe++KZCgVl1u/hN7Td3/19RR+4e4H+YuUKSQT1MhaVwASG3THrkXWPTHxk42eAdpeEmgYFTkpjSachKdUHEmh7S0bN7B/9DHQC4OWeSV51ugafgMoPhfTeuc5cAFbs/RPduyFE7zYTJDUl/eOv/jAD9/QVvWxkhwlUi4msjwC8z7WlWJNs1rPH1us54B4Sz8Ha+kR0PR6nU1cMn2aGupPywD/XoETwLRusG1tjMDAN3GWmMBEVJc3JieM68Nty7nIl+bqKy7WB4mYwFksLZTY0dkeYhIU3kInmswApgHGHEeo6+gDc7ZTDdYtLxwBxegvoWzc2RXJo0k+bSTdXNWjdB1V5x6QsByc92NRs4MwC7hdd/pIJ0Rt8O9w1WOePGHDZl5qIJQB4AzDfb0ltLAAQ6HnBIH5pMqE/ffiBHQP3uuTUXEJzFrhPPdPhMp0IcJcBwP07xcCdwfsMDfzpAu5bOch47frUct5VJrOE9BVXTfP+VYsr9ML9h5JuBMEsqqaCUccL0hfLF7HpQ9RDYMtIHdSQQ4IBCw5OVjdhrwJ3JKHeOVzjQeqC3iJr/e110VeWtHhQCiyZswuSTE26wWSo6sGNrTYJRih+pPIXHpRYQ67gXD8D5AKIi2WhDKQA6ALMhVGHxIb9ysFYQ/4Ren11tFE5DoA8FrIkTtaR6xQ4QDC03liGJSg6ztrAD69ykbs0WE4D8CJkr2jB2THHdOm6LmvDhyLdAfjG/YHt4DOANY5bZhQEtFsOgIGj4absB2w7Zh8Gg5IBNbTpsr50BCyPwWyCWlHimACmEeCYRAfbxLqbm1JxFdu0a2IYD2w9AAbYeLD9SEQ1731sm0F9W9bDvtHOrKcfwWmiQX/4mwP68+Wn0hfnDrJMhokPuQkyEJ/JZBKpi/6WaNqdVIYDgNQdJpfB+MJLAur9/tNKrDFh1hCa3TyWjBqBqQeOMXclIr8EOgbQrKA9Q1MpSNde3ZbRC5Jq36UMPQPUqqJ//JX/QCMG7g6uhrcWKNiTGulXA2yzgwmf+VmRMO8Fze1DQTqjgUxWlcKrKFGRNjNtu2nTbQQM4NewrGOEU9Zd5WM625XLZKJ0J+7LzjgGqyE7XKCyOz3PfvOMkzudcPkc3ubHTWfZLOCQPj+VmSkmTyRA4UowmRHvqeCMMwu42/a1jSwQ2CrkSG41Oyc77wTEZzp3dxuurWLmDsAd/ZZYROKFGWW7jsOqOjIoiyM1uPukvzqjgPtrH/+klxdV9T98q90xWGNgDuCO5FR0OMcmQ74Q0OyihDkeLFhGArgPy4oenEzoXccfmgLunlkP751GfStryLPA/bEP3OsY+McScE8kMs6j3XTyJwvcwbi/cOVQSNTGFYOs7KHRgOUhqJgKm0jrzCYmIdCAGGMojgXPEjoe6OJjUaG9ybjDlerIeJMtIA92+tyXjFAyvdGky69r0MIBua8NWIuDjCSpgt1mllwBt0lorNqPAVUeC8Sqml1pNAJi4Me+5Jrwap05nFhY394RWYwBeWabwd7zACugGO8x6SEuL6q9ZycaCQYYyCv4xXEhAGHNuQZhliRqXuwAvaxtB+BWBpqDDXamsVHRCkDJiM7JqrofgGNmrcHGl46tV9tLPnpNcoXPOnzxAdTRFoMNUIDEn9EmOG5IX9ivHgmvLAES0I5ABlr9TtiuWEBieXO1MSBj1wjAC887z1iARR9KUiu2CzAvOQpqkaltxi44RHTXgy36699fp98ymUytk4vToudg3jPw/F6Z9gSoK2CvS0INSa0+KPCWkQ7woxFNSuNZd51llTtar6WCLPnkWdM6aJGDaAflDa2apjwD52HMDsxxpGJDIqtLWv3fv/yDNFp7uAYg6TE4EB/fSqQXwLvTU0y537jAwzTv80sN6reEiU3Zb0GXZk9utowcnGPRoE3XfStIDQC2xhrSnj8D1Clz7tCoXZesmqrJcWIDqZZeGyMB6QpY44yC3gHZJa4D/W7yIcYVPvZxrL60cV5kzeVAaLP6iZIQyznAHQIWvQ55sq6tb7FAHZCfWscaSo99E30NcoScvp1nPtXpX8PIYq2Y3HrSKL1mA2eB+2CNMD4tt3tsZ4eBAYwgQA6m+8EgIoo7OhnxQ71WlnTPeEzvX32YNssyerbXaNw9kLckU+/d7pn4s8B9d4B7zs7n8hfs5ZFKZWqlMwpgHmly6m5o3IMm3dtK1hRXCkmv5t1+goz7tYvL9C+Xz+ExCZ0f7llo1R8cDxm4I9CFZt06M7DxpvkzCRazqmwPCUs1SQaX/nVvAvc7ByirTnROd44Dl7ViRMcnIz6vJ13Ro4sub4sPuWrceQycqPUj7BaZlrWkTgE/nKgK7ORYdG4n9YJH4+M3k8aYrSQPrCqTweIA7QCsaG5zfAHoZiA+kn2g3hyODcSv1rERFxdXKAoAA9PDWAZgV1h9SXRluQ0XWYoBBANraOgB3LmAkV5k51+NAAavEJwYYwbPe+5pBbxzwCNFRGNxJdO3g+XvS6Isjg+gW7Tr0oYIAooC8hXR+eM4zT6S9f0mu1EYisEY+2KLSMhrsE2eIZE24oJWaHcLZmATOa7YiQbBCV6WjMuXC22kzPu73tegGz/TobcduComnU4lmmbJpeqlzgy52AUJMz8F3A10R+Y9ldd4bbslnqovPG8LYMm70bhkVAbjmuflmFB9aA0Wppp3ubpjXzEAACAASURBVI1nd+gJEIlZgbmO3INl21gCqJzjDP/uPn/o9T9Ao9WMcc/3y+tERCYALgfv6Xbz/dhx9UdDdkPat0jUabkAxZpBgbPMiql0JQD0GAjz8bjckRhI6HruHJJkWI2w/Z6nAogaPTzr3bnjSAGyXcL8TAzsJk0ZznHagcYz89J2uoyfTQhMvx1L3Hpg3A3gW9w160CyoCBcUjfzkiik3C2QTAIFA6nYAh7go6+BMIOfcw2sLB8S9zFmqdGqm2VxC/Tude11Mt+d8cD9nuE6S2QwbW+MO4CQXS40EMDJQ5Mh9RotGlQV3Tka0j8wcBcf97zoUmIHWeMaYwmnuwrcXRJr7uNel5DqE1VNq34iyalol72ucTeQH/7mHu45KNfPWD4Adffg8vcqm6kD5FO/+2XtfY13+3Y+7rsN3M1FxrZrUhkA9+cvH+QpXkhf8LwAnB8ZD5mFR+C7ok5MYBzwm59ClI5NXv7e0c97TeP+xtVi+JL7hht0bneOllriQIXZhIcnA+4bLjq3T1df22VWmK0gTcrigTumzNXJhc08TAPudMSM2bTQkWjklSFXdleIbAHfPKtRqL5diyBZZ8ZuL2CyASgn0YtdnmVxcTE9vrH4JjXBX67SCiCtCZmW4Goae9Of8z40+ZVlLwge2BVGNOCMW8CC8/Gir1UbTGPdR3CKkSJOVuXUGF0+Vuje1RfeijUBZOP5AhuO9sL+x2MpasVe7qqbh9wH5yl6+cjuYXlIbUR2I3tDO7LMhfXrEkSYPh4Hwcy92kBKYm2DNgcle8qLTEYCMjwv/+/vjuk9dAF9eP7xKotx7LglmbLEJZe9iONMBO4pqx4At607lYhqoLyGafegnQMC1bIbWNdkg8jmpox6CgwdlHDPeQr8MuuOKeRiLi4e4cn7VMLiQab23pn7y02/+O+nGfdAz+Y73lnwEAOLGreZqqL58YBn0VYWJe8keRlwN3Y9CNAVIvsiTT5ASr53G3WVWL2YnFvDsebpNZqu7IpANswAKNjMwb99zuUydn6Buc5BeSpUEtyul8u08baNWAgqnmMA7W4Cw4PnpH3Tpsmavi6QcsGBOxEl/cOPPlAM+1ZJENxlcG+q2VXI74AlJL4DvhtW1X3DsvAlfE8Gr4d1z2jgjgQ5aFShsxUgq5Gva1pcOEhkHh4PaaHdwYWgLwwH9N7jD50wcDdbx10H7pl95G4Ad9uGB1k2aIa/ezw59USAe0hiVXBvwNzAuG0rt3sMAN7Afh1YN8DvQbsLAh4N4O417gbgv2pphYE7CpNBDoLnBjrlh8ZDdmYCkD+gTkx4bvB8Qf+O5wfsOvR/Mgsl700msxeB+/ec+4TX3jNY/b+GVUmX9JeYbZeBCbNyY+4vzjmnTU+7tidyFpV/CKiNDDXANOuh1eYRum54QxvIBhoVdl2YerwAoL2DC4NEaLh1Obw3MB0YPkeCgi3CsgZcLQi34kbCuCuzrhaSOAZJko3BlyRsyugMuU2vJwmmHASMKmpU2IcEGTxlrpVe8aywXl4DGba5RHGqdqzACmafde0uGZftILkwlPjYj8YlzXHhJYX1QXcvhZDwPVdO1WJPFrTwMUOiwzMSsk/IXvDsLi66Kqqwl0SV1mElzjHKxiOgwPr2G7P8HJA0GOhbYSa8l3ub6Ddfu05vevwz6eH2otozZgA8Ae0RrCe2kDmoN5bcg/acxXfLCAtvzD32Hws+RS17Zv8Y5C87AO3u3thWYxyh0YzsxxxMC0iaBvGyIc/W4xm86XXfR2MnlZmCbrUgvgaQm/xGUedW4L1RlrQA8D7XpJX5GFAYsI7s9jR2m2LPXft4IG7aNZOg5BVYReMfm9Q//0GuY6y/9lf2/OTyEH+U6TGkx+/BbtCz18DTWtmMLmdJtl7Db8Ddy3b0MggXkUcY+l3O8s+SyuSbsKAisEvaPmG5EKGoDG8g8kX/srwunEcbVcWpOiW2kGc0cGcmsSoZcNgLD+agQMRUccSEf1hudTJm8LFelnT7CMD9xBn34NeuQHu3GHeT2ZhN5CMB7uYgY5KGs8A9+r17kG7SmxMG7j6BdZa/u6t2av7vDNq9BMaBfAbX7jfzgs+/y5fb0g7S5DMmp3F/n7W0Qt+0fA6z6EjWhmc73q9NxlxBFfcOgLsl6AAIQXaGGSuTz+A7LIdlYCFphc32mlTmRYcu/LX7hxs/iGRUMO4xKUnA+/FiTJ39BT39OgHuJrFgRhzAHbpyloF4jbsOBOzCIusY08iVQ6FbV0bZBmRh4k3TLgw1A3fIWoJlo/HV0sshARS6cnNv4W3B/UUTUw1gcxKn2k2KDl7dcAKGi0AbwBVgG/vH+hMkcgI4g6V3shvbxxBJqRo8yCxBRe0ubCsrlaWIRMZmA9AO7OveJAbjHDSgYqrq242k5HNBcbBNaOW1AiujZx3otb2wLtoOswTCzstMRr8nO/UJcmIjKVaaDPY12ELggAAlVHp1CAO7Y+eJBtGdDzbpb/5gg377kmdRxUmpwqDD7SckpvJnk6tAXhWTRm2Z4A4TpDKQ9JirjG3X5DQG/lOwHh1mzGJSwbsr9CQ6Y5XIGDWanVvUcCuE8JaQvr0TWDPNfKbgaRYjP5sRFxm6A8kKtm563ffSaNU07jWMaxzwMwToElUNJe4YvFfULgrqT0bUXWzRYldQnZfGGLud41oG9bJwHeR1LHq9zCZt5vpKrB4Ip0musnZkvWsOYcZXAYzr8zWLlfeAOzlFd2lkW5l0x8Cy2/8U6+6bDH0Jt6UPNC2wk41MSWV0H/n3cm9qMJfdQiw3nBAVw2ngDrwImTU3SaNRHpuMdt0W8owG7jaN7y19AEgA0vEbqkAyG08NLjSD7x6eTOiu8ZDed4Ia96TQkpPPePY992v3/u5J5VRXLTUvzGRWkdvJY3KpzCMC7i5ZyVh4u439jbXVTZZ3qXVdu7HZvpM3AG3fhek8r1lz0ha/jTq/dv59C6nMSTPuOwDuSRGmGrCegPhMUmMMuSWiBjcZ5xYz9Z3TwYdqqTWA3Rh3AHfYQVpbofPHNqFZX9dqw5Cc+UrD2K7YRQLEF7ShjjJQI0AXbraRew24f++5j//vg2Ly80iwBWhHG2EWAu2Bc2K/+n0FPfVZxkKrRASaaU0qNXbaghcZPVVP3ZEBH00nVo2pc4xBcdabA4RCg62svlRQNc25oSitrAjgPiipN68JoZogxwF7YOwluMI2eG2t+hqGKAUZ5hJjRZ14Gyy5seJPZo8Y9bmc4MmBhlQqNcYQwQT2Z3aKyViMe71oSDtogikXsIKOX2cBZETWXIEGgLu51YirD+wguU/E7Ie6yiDAYdcda2MNdBhAaIcR5EWQFHDFVjkyS07lQELtJcUpRM4NswMIDvDb397UoU9+dEK/d+grokY9d4Ux0O716072kujbHXAPAL/ZFhCvFpNSeMl/zv3gXVEn09J7sM7AI2RNOxIyEyc7SVeasFqLP7MvtwLU9SA/0KxZEquIpw3EE33wNS9xwL0Odcr2w14SCncr8J6z8nKzRFa3oi5IvqqgpaUGdZGsGgvuhtkhhZBhHiwtzOQpc3t+BYwHwD2FkHUdQ8WB+tYnySQ3Fhs49GzHbpv0m9gSiKtkJMhe7BDiIScNn4B8bXxrf3vezR5TALYianRAuuAU6HYxeQDldWDfVnTNVBsAZLGjESdhVsGOI5PLyImKbbgBd+nO2Rby7nFZin3hLr3OaODOkZmb3gMzuDoZse80W4K12gzcMQgzQKlKun80pM8P1+mmtVXCNPmJaNzrii4ZoJ+VnGrfbwXccawM+l1BprPA3cw3Ah8TOulHE7jnTL3Xwu8UuPNyjxC4B/26AnSoL6yKqjHzeQEmOy5IZQDcbcAzEtM07/ie07szjasNDNDFQ/cOhh7938FuZOf3GnD/gfMe/3VV1XyXBf3Qth8vRjzYQO8OQA8ryIuvE8BnjjHQqIOZjlVUhe02hwmxFIxSGAaV0MBzIqlop40N5gRPk4+w/7pWXtVkU74+KlFBgxuwB3DvzrWYHYczC+vaeypNyTzU2WCEnS/EzcVAKY6fEz6tIJGdowJWzAyYdaUcR/Q+F6ZbztPAnllIAkhbQID9AfwK6y+BCPzZjYUPvvWwu4R7CxxeVIc/HIBBF8Z/PBJmHJ9hZcm2l57c1IHedMlmH8ntotaUnsDD4lKwyoIPDbK0UBQCFzSWtelvvKVNdx3r0p8tPVWtGn2lU9O1C9vuGfTEqtEDfe8kExh3sPRmMZkB+ASYW6Kq6tlz/3jHsAvrHhPIo2uMseySk2GgJaL7etZ4CrNMYfP0i/hpFhPv0Z/mpSlA+8Crv5tGaw/FXdbGAduD99qEWd2H9GsxyvPgfW405Bmc/Ut4dnN4aqBU734ttiT3ZLRu5Ps8OM5sgfiynLw61j5KcdJrk+vIbeYq4Fw99Fq5St1vtvkY+4TbQ2MrOTxlxu2c3Wo1t0kN622Dj1taCKXpvOhwXbLLsB1w9+vxstk+8d1wXWR00k/KWWCMNT93kDmNRnNzo5jcuUuYXUOE3dzaY3RbVoApt4PMAzMAd4AKAAw0PIB7tyHMlIEbAPfPDNbpw+uriKS4cmqenGoAfarwkiYs7FjjngFyD+KtWqoH9GelMqaClBtRHuTHBnDHsZjkZaaTTE1ia51UZivgPiWLyf3ZZ/m117jQeACPAQU+7s9fOSd5yq2NEcSirSE78w4ynKhjVUKZkSAaFBNuiwXNLdGe6L/8+B2f/6XHaBcydVjfdc4F/8ewLP8cAB3nDAtZBFPmYY82mD9A9ITrBHQD4JgtoTnMhMFQteuQyUOOYomUQbuN+xgJkuyHbtIaKb7EDjSQxXSbnARqQUIYHDURlYMqTcjEemC7scxoIIEFPofqpnq8TMaD3GBXlah5B1jn44BGWgGw2SAC9LJMRz3gAxgeS6VT9lLvIWHVvOCFwcV2BPCqFaXq0vEdQDm2D+tGA+62Do4AABpWjhycNBvUX4CXfLR/HI1KntYGCLfzDm2v1pIY8C1gYicZTpjVaqgRp/LxcblzWHOqy4yBDxzHxgZIH1hcaiXYBtHP/jLRnfvOoRvnLo7A3YN0r1XH+5aXvUQtvEhm4udmonFXeY1n3OveW9EnA+WhWmqmbVcAL/egbwB770stpfr3nT/DNWg6+epEgXykZW989YtptOqAe35QNfsJXxmi8yx+oHqVXVfQHsEdxhkD8UTNsqT50SZLZpb62XlqYqkdkvn+C2h2wN1p0dNOV8a0IOfSMS58njpXXV63H352x8G3g4FTW0DBdx3rbrNSOkkTxtu4becJ726PcNwM3KMUzu1S30673IRLkEzHxZNNfnexHl+j6dgp0cl7Jt8WrdP8p/eIzOyNJ5KeauYeGDdNOgng3mw0J+vF5As7fy62X/LMYtwvvPwXiwb90KxmAcgA2w7gDkCMQZg76qrUEu0NOjIZ02cH6/ShteMBuBtrngP10wHcTZYAtn2nwB3LokM2Vt7e42Y4q3GP4N/sH3ONu3eUYUDugoOtklPRESTJqlmi6laMu/8tB+5B2z5DFpP4uJ8AcDf5DJ6B+WaLrllcpq/dp8bk+hDhfLEcLBDx3Ky0exzI4p6y54n18JCPaIJq3fNXVdXz/ttdt7x3+y7rsbHEdx+66GvuGqy+t9Ns0QXdBdb7c3VlN20OtveKrze3F2HVObHUXHW4IqnKY8wpRp1fzCkGA6Pp2JHUCvtGb9XIvzPmku0y86Pb4MFIk6fMaYYLMDlrSkhOOBEV2zCpCcu8RfaB33HfcrIoEjBD8yu7r/tHvyG6T/iaqx5ewQX2zaAcgBbyGHbPibMQiiH5wUNRJWHWJYDBC6fB0h3VvKdT+hLA8HPIgBpVT1th9gE/BFcYna4wsMFAp5SAAtaRDPq5KqzMLgiwEFtLuw4sgUEQpRVt+QDV8QdVW5H4O78gbWWvl7+qpM9c8AT6VOe8xMoxsuuZxWPTNO5Opx6SV2sqpQZtfFZ4KXi3i+7dLCJxQwVJDZ+b/91p280GMklQ3Q3APoUs6x/qGSA+fj2bib/xVd81A7jnINrvOveV17vPJDiOhvZJqpF590myFXUmE+qWE1pegfWtO+pMtsHPuqe07fec5jZIaw41NhOWtF5ORzp2P9teTAg1CY4FPvLMGcG8zeHUgnZ7bgPLrs9JAuzttOsuo/edz1BqiKvceSvHEJvRBR0JDZ+tEyQ4Tvuek/kewHvgjvfo10B+mLMMAHtcX9zXWo1meWwy3lWd+xkF3F/9+Mv/vqroObOG/gjClHFh8FExaF8txuyCsFZUdOd4SP9r9WEaqI/7owHcDaifKHC39RKArtKGs8A9Zee3Au5B875T4J6Ddp0N2IlUptZVxkllPDO+rcZ9B8Cd5TNO6w78dLDTpa9Y2Mesu3/Z84GAF+MCqg3j3gJYZzDPRZgaLB2B17t3kkmGzD0G3HHs/+bA+dV94w26qLfI571ZFPTAaJ0TdduNFi23uvSsF/YlYRMJo9CdQ7uuQJS13uxnrn7nbQXgmkCJffA6mvDJbjRtYazt+Q0MO2suzbbQS1ikiwe4BegUKUqssipMm4BfAFxLGGUPeR3MWKrCevLo4T4ZCtMPkA12GccDSQpALxdpAjjX6XAcN/zNO22iHieT2pWXddiukS0jdQaA3VtyTb/QdgDm2BaD+45UVzVAzwAc+v1+S1xeFOgb7sR6cI/BC5IZsXAUkIIBGE40DLrbTW4LJLgCtGD7OEYsD9AuwYno8RmgVHIeSLjFN0v7JPFXfiN65f9Yp3+88gq6uXUoMO4BtIdEVQPkKnkJ0hjn0c4Rj8ppVC6DgwPzzmx8sHdUIB408lKhNQHvDNY1QTWw7graE227abPsN//UPlKmfdYIbN9n4DqgwPrfZekU/c0G7kmvEz84RBbfGpBlWKgMre7NyWRSp5m0gFMqmcnOu8ZXPVnCgdcc3JvEJX6vuSO6AesXAtucsfdeIsM5Nnwrm34/PU7PZM8CjDnb7a/UdsBfUqCiLWVY1wUoxhgY0x96ED2gKTY+AHcnvM8Qec6y4zisr/B3oAQKdt2ztsEM8lqsnCo5htOttFoUXyyoRDGgXXmdBe7WcetUP+vFA9MgHu6wjIStHYDHZlXR3aORJqeKj/upBu5mIzlLKmMa950w7j55lQGEY9nPAvedA3cO8vTe2RHjvseB+/52l56xsERIUPUdE2vWOahtcFJmvwUTLOKZq4fGAykRzxWI2/pcCXuav/Ya447j//5zn1B9bvMYHe7M03K7y3IZ1HtAfwCdOxxnrvyGJnW1Aikz1jZ4WMSmAyprsxW4M+Bl+0HVratUBtVOGbSzr3sqUzH9OctYIFNhdwbgOVcwaUzUcYx7YJ5R/U8BKQ7PtNk2nkNmgt/xPRdqAsifwAISOnaRk4BVR3Ai9o+INITpZotJgGuuxiog3y7/eCQDtlQ+FbZ+NJLgIuj8bXbCgghIf1DBVZ16JhMB+YY7IFWBjzqDcudKg+vFgQFsH7F+p8HL8UuZ97W1gn3cod2HlaNPmMX2sB6AO5h5A+04R5wHy3mUQVwEcNdbHNt55c8M6O+e9hV0pJx3GnYD6OomYxIZZtt9IaZZ7+vYeGXVnfwFgN0XYzLbx/CdebcrkOffZwD31IlET9AFYbuCSGo3sjVLXgfFb3zli7aWyoSV3LaTt16kvVWyqtyYAbxnEppmWdD8aED9fS2a70gA4NuRn/OccXfHlkpS0n4zWddVZrXL52MZb/noASt2FS0lY/VUe/aNyebHZAZaNCXKVqCe6Ymt1lfdTO52Y7k/OXCvm6AIeDkH7fqMW/6Aw+FhWiE/hzx0DGYYNbcL/NxZPleJUqMOuG9Uxf2jsjy2W8/IWeCusTSSUjGWQtPeY2ZQOnVUQgSThoIf0Lw/XE7o1uGA/vfq0ZCcioF6quiSWknie3OHOeHkVHWfCe4y5iaTucrsFLjzTeUlMmeBu+jgZ+jhZzHuBtpPJXD3LPtjgXFfbnfo6rlFes6+/Yn1IfTqR7nGQZefDzwLeAG443uAdtQ/wL3HSazo3JA8mbESexW437JxjC6e28fn+fB4wMB9XBW02OzQgc4cXfmcFs0tu8qfxqarhIWZ6aYCVXalhS2LyEqgW+cBVCUrLdgtMrgXkGxuL2Y1aUAcxZXY0rGjlU5Dkqo4rSRFnoxxV5CdMOZKtoIxx8AGgIwXs/MTGfMQCHRRTdWBZHHDgce7aMGxTQP4LCFRUA/Wvjcf9e5gvBF0IIgRb3pxg+FEV9X2222D30ZDYcMBtg1oQJ/OSbMMhlINLYA7PNkxwGL2ALaSHrivrxUkoFv82AHccd6QN8EGEscRVCM8wyFe8jgO7J8dcSAHmpOxA2Ae5/QrP7VKb33Gs2mz3Y8ad+R3TFk5Qt9u7jBZFVVl24U5r5PLxKqqEZRnzjFc8cqSU03TnstkVK2rN1ME8TIzE1+nE7gz1EoxT/Ix/Q2fdg7cs23nzHtAuc5NJiA/r3fHM6KZ4klF14q64zF1GiWtLAHYpcwyM82zEK0WnuJZnxpwb8E9N0yuV+fLU0uQJHaIxszLJtS5xoBuGBd3puThcVSbIAHW26BVBs06W5ije3PbsU14xj1vNnfp1Mve3RdKdPiZhgTo26JKrAjLHpswkctYKoM272QgzzoWhzlD3WtI5bHNorj/LHA/gRaw5NRcKmOe0mjwDa1fi+qPwmbJBcCUP1dS1RLvtww36dOba3Tz5ppkD9dVTlXQnlhAgpl/BMmpvI66xRhbHv6ai4wmsW7FuLNE5ixw52v6WHCVyYMCtmp0rPxjDbivtDsslfnqpZXwbIwwG8VOTGNa6YiTCp4azFLhH4LdfqvFgN5YeCTroHPjYkwMJOS1F4H7DcsH7+832+ce6sxxYHL/aIPQJsiNWWp3eQbi8NUlHTgsgNu05TzglKwiZ3tCdkfR/j4AcnWJ4TGUBwrRmRtjX4xENiPOLdELHqx8pcAf7De8wgFy8QouL4z81TtdgTxANie5Om95k6aA0eAqpnCBqUg8zdUn3pxhsD4HCrCUVE24WD+K1Icdb7iKqOwXLDW2ycGADpZg3CFTAUYFAID8BC9Ib1j6ooDCfkPwAACObeCYsF1IYHDOoZ3gyMOzEA32gQczxmy93npWgAkAGzkJkNnghc/sm6+uMrg+Njh39VzkvsW+Y7EnPkbMSpQVbW6UdPvNY3rrWyb0x894joJ2YdSbgVmPPuwC5C3JdLpAk1hC+u9r3nu9uk885ffOSSZo3kVGw4DewDo3ntO62/tkzD1VMpmdDuz1TLkBfAD34VbJqVO7qdteKo+JUhLvJKMIL2HazQVFKaGqooXhJvUXmjTfV4Z9VkKp15XYMnrfyyGLt6TZJnom3U7JW0YK052CyVqHmRrgnzPzeqYy1RzcrWJD1oFq3kYdlrXvLZdkahmR/tgpx3HCXTgD2bot/ajjyfR9JGA8DU4MoOM4tVuMRkGu3XPgbqAe60Pjjr5IDVSVCJR7JzjNUDVeLya37fTu3m65M5px98AdU/7MIDWbdQnIoR3hKPPJjTX6zAkCdwbfjxZwd8D+LON+YsDdQL73cX9EyaknKJU55cA907oHH/caDTyeiwPtDn3l4nKicUdFVJOR7e/0WA6DDg7WiMMSBZqaXFEUf/ECCw9gyz7mjQYhSI4d8t5KTsVxv+jghR+Za7Webg4C9w7XGawbaIeEaPmikp50ZVdAs9OWG7g1xssYZtgeAgybbCaMHeqlbgAfrimQlLBshi04IxNviagA0jLQR8cUKbqkABzVRQHAweSrhztLW+CYwjIYGR7w/8w268jNrLbaOSKo4EIk0H2jgqgWKIoEYdSgWyAA1putGiG9UYwoUh8rSiW7AuMNBp6ZccfoAxSz5IV92CWJFcdkVo/WFpzsOiyluFNbEkZZ1qPrYz2T7uD4zSkH+4a+HZ+N6ecqqQhY2IFH2XcFRQZwQvBFxKAd57t6pKCf/50evfvJT3f69iiTEVlMDuTrAXr0Zk8tJINfuwH1II8xe8g6fTuYdw/kp8G6AfkA4hM08WgDd38w06D7xld+5y4C9wBZg8G/gUDWvtsNkElmvPYdiaq9akLLy8Ssu+Y8T+lHAusdXF5mFFwypKnNMAXGt/BtrwOFvviS4fw64K7Yt1b2kujPPYqOsXnoQ+R40xksjLXc3+gBxGVi/kIW18TZg7p9ZCfq9f5h3HGXNrzNGHU553iPaYxmMRT3fWPMuimlJeGa2Idz3ykytPL4LiaontHAfVYwmBdm8tf/5sE6fWJ9lT43WK9n3JvNIJvxjHuomqrg3YN4Y9RzLXuwjTxJxj0pyvQIpTLGjdo4KwNz4uJbN5EaBv66ziJ7ZgwXTC2qvEXye9CcOamLbc8eMV4vs4Oc+V3NsmbfiHVy4H6qk1NPF3Cf8nE/AeCOYBeFyWChutzpMRDnAmbFmEE6HGZ8Qqo50ODewTMGNj50oHswOfWl513yF0T0QjsHqQFRsDQIkrujkyEtn9egK5/ZEYmKMtEyLjWYSReM1aAG2GkF58J6xwJMksCqYFq92tmOUJlfpDwBwDMjDt93yFiY5cZNLc9omxNa9ZnVQW64WfI2wGibH7semejjg0d7ZLt5sgDbVy92LI8gAkOVWErGIMLAuGxLAAiYeRxrpwuwGsk4uLHwOcGysSvnz2AaOn+w5RPRpuM3AeQ8dca6exwTWO/5hZbsX05CZn8GJWvb4WZj7SUDr/T+5nBjOMhAAyfzIuBR+QtAOyfvor0sV0GuYrCHFDvNhlhTanGoh+8r6Gff0I3AvaUgPbF9dLKZGVaQnFiaF2lK7CB9pVSfnKoSGvNrR6tMWUBGtp3PKJfJ2HfhaVXYENDDaYARfhcOp0+PK/Ljjb9wosC9DsGFlNSQnLgz1l23lUlmAuvelRFN+IwaNlzZ3xQdz0IrMq0MOAAAIABJREFU2gIZg++B5pQUJ/F9lyJ6fCSORXexSPgtdtbxsPFsBYmeMeTZRQmBQOjsFQhrf2gD+6zLatVLuVV1IeYeovtmaCrbxmjxAto872oaHnyiGDU2SmpUYp3VO/I56t33cWofv0slNaksxu9nsu9CGp9zOQ0PX80nXTXQwWKutKTOg7dQ956PUevY3QSdu7+SKLwE4I7eyYidtaK4reC62Sf/Og1P3Mkf5MluwaQyr7rocnVMli3OehQARNDw0K1y6VqtEAl7OwD3T2+s0y3DDQYfU1KZWcDdqqUaCHfsuwfu5hKTgPmzwD3MggRQ7jqfHNjvFeDu2fzTLpVRgG7A3VdVzV1lZjHukMMAoAOsg23Hs4LOam2CKsMlrXR6PINlnYwPmrAu1rHXj9/5+T3XF7308KU/NSmLl6MabK/REh2/6hzNWWfucSVd9uVgPjFQR406A2oboFUOA+BtRZSMkZNEVemsTCsuhYcUdHLlVNHAAmQC/OKfyVNsulmYcAEK0I0C4KL4Euwh2Q4yDNzOccaCc6v8iPwEBuYCjg3YQy6C4IK1uKxnh25dB1YkrRq2UB1rryegXewbxSFGCi3J+mInKccBxh3LAsQDOEPmgp2PBtKDd5FgqrKaviaWsoaek3tF0w5w3kOgoHGiv9FynSwfA8t9dHzwdpxcEVXYP7QDAh6cMx8b9ocgRqvCIvEV5/DAXRP6uf/HAXew65COBcvHNstfWCYD0O5tH32hJXaOUX26q65q1VLF4z3q181FJjjJbOUqo/atkpgaK2pJAOScZgTCydVMntZT/Ohut/kaxHfjL/yfJ8i41wP33E0mIAcbfxKJTJaoypFrZOQ7kxH1qKB9S8K6J7p1jhw9MN3upCNg3yrr0zdNnazGA2FPknvwakCpToofiGjnhBXuD9u5Z8P1uzBh4AeH6UwGwWkzqH/eVFboaf3Ca+n4Zc+nYm6/zkZa0TrZkd9Uc/MILXziLdS59+NTEHN0/lW0/uXfRtXcwSDl8zMRbPuMGiWoyLzxEHU/8lbq3IntRGtIjIUYE20EXK+Ku8ZluXGyeHbq8duNDT4Wt7EVcOeG5uSPyB4jqY69p5uiz/WVUyGVuXljjW4dbkppWwXg9hde1eG9gXXTvHu2PZPNYNAPrLwVXnLJqVZoyevYQ6XUbTTuZyzjXse2z2Lhs+/zxNNZn82b3Vh583Hnz5lPe52Huy03lYCq608VYLJtKvBm+0dXPCnxbHfbsO3nVVF3DtzFDvKahX08DYjjnpQIb8VVCX7muDdHVcnyGZw7gHtu/4jlwdRD6w4Lxb0M3H/wvIv/c1HRLx4ZDwjgHQPxcrtHC01JxsVrMj+mK78KYE2LJ5m22rHvLBEBQGR7Qhm9DbSaVht+6mDmmY3mxE0Bt3Bq4SCAQS4SR0VDLpVLASxFK4oYCcsD5GNd6N/xYk25YTUH1I1Fs0RWBqhaIIlBK2vrI4MPD3Puw1zwETKFcLw4Dp4lEKcbnA/ALs7H2Hhm0WHVyA474nSDE2OGm4vECgMP8IzCJ2hv+K7jWCFtAasOMI31jNnnQALnru46yaDn1R6KNlCsKXje49gUxOOyYFbAJDVIgBXWT6yDRTJBnNRq1VbhQHP/HRN61e9nUpkA3E0m4wB74teeSmZCJVWT1xjj7gA++e+mCjBFaUx0mrHv6jTtSsG6sXEauO8QYJ4MMDjRXVRg3B8JcK8D76Zz97/5RNVpPftW8pnF4QbN7WtRry2FukS2phaSFhPZlNEO2iyxe+Sb2zWWZ9bD90pXKoL1Wnkv07Fde6DrgWsip9HniAkGfcD4iXDAXVBzRpbWzKLUse5JQqk7xQDc0Te05+jIM76fhgcuC7N0wGIoHGeF4gy4c1+EMROznCi2+eAttPDBX6fGeJOq7hytXvuDVJ4Dpl5yhNDPmRzRtsH5aOwyVfB28Ln5wC3Ue9+voxhFcE4z3TvWG1J1ZLOYHNnBZd12kRN9JLbd4GNxgVnAHccqIKLkaX4bbOE/DUYQndRSuxO0uLhRUHzpUzM07iyN2QFw9xaSBtjN6pHlMTlwd5+3Au4hAdXcYjQh9Sxwd84xJwDcLYHUQLmB7PBZO0avefdg3UC9SW68Z/tW7+uqpU4x8s7H3bPlOXAPxZkU4PtlsZ+dSGVwz/3/7L0JuKVnVSW8zzzcqepWpSpTVQIkIRBCAoQEAgRiC7QDrYikVYhiKzgBv0MbeH66BXykgQT6R3FoGhSQIBoJgoAQxoAMSQTFgBoCSkhSIWNV3enM53z/s/bwfvt7z3fuWFVJFXXqqeee883j+6693rXXPqFSo3MbU/ToepNZdYAoFFWCht0qoGLbeJcgF8E1AjCPgTuWgZQGxzVfqR3VwP2XTzz9GZQUPnt3r8WSITSm8G6HJSbaDpz7oNGn855SEZDt7CC5CqoCZllW5ehgcLTKqXmpc2cBtlr93tFpsqe7ymNCcio7mYg3vGjUtRgIOhUtugQnF5GqiBzFrDmDVEaDAPttHRY6YalsKiMHYMXF/1nYdchu2O+8XhLfecbcAu6NvZZRAwkcwLCDPYdji7D9hcCqs4a8CHmMFqfSpFcGC3rupkFnK0kw8izBEVkN5DFYFEEBa/dLUhwqSAF0iN1kMvYQ4hg6Kq2xEQycG49+lAqsucdxw9MdsiBsUyz50mRXdOIcXEDO0xnRgXuG9Mb3pMBdmHVj3GPgbomrKXueVktNiythmjDt4wmsGfvHjCQmR+ceCjHphTXm3cllxvXtMeN+BCDERnexJeDuALoiQwOIbuxIv/rk1azWPQXvWda9BqetckIzUwmdtncvnbLnNAaRt3zjZlpaWpjsmTgBWI0D9/A0py4xFiAY6nTgPrjaaM0FixmMMJBR0lR6ZpsYixG4jVLcrvcrA8L1nbN3eOx0JtfSCucR1olY+u70KfTAE15MSXOe370qnKnKZaqAYADw1qBdpDUjdqoaDEdMPCG45lzHhTup9q8foc55z6ekuUNICG5PUDhQcB2PSAUSImHsiKqpvcGQ+gDx6PeW9lP982+j8sF9Gc07DnlAyfLycHDXocDIG30lDsU+j/g2VgPulmAHZh1ABI1wezRgC0jMmylVggc1DhzAfVJy6rqBu2finXTG2z4am24698Cum5OMJrsaE+8rp3Kk6KwevV3kepJTubKjri8vqFZl1OnazD/0Ne7rYNyNJPAyjsCeO5Cfy7ivAdw3A+IDaM9j3COwbiA9BuOBXfdsvG3PthFJZTJMvNe5q/RjT61OZ9eadEatzsAd0ByAHXIXqzCMboyTXJVqga2qt5DDegC4raE4y+ys1o9q4P5ru04/v0fJP+3rrtBsucrth9nIIvDHSF0nGdKTn12RJFBLxrRETJO7KIjnThH2iWDP1adcQK12iIklraY6c+8qI04xsjwnYipY9/3coCvyEtFjC1vP0hl1WlFzLZ7PbLM61gCgQkYihY0k6LDjRRAAkIpWo15X95mRFF3ChwMMlmjLkWB6XMQoDOPDBUatH7EcgpAQ9PDacIdR2QySYVVSY4EC9tBuj/g4bXQC6+D4+bqUCiy5AXuO4+ERAJYeiUMMAgLT2JskCAw+QD7OH4w8zrdeLwWZDMA8u+motSdLe4YJF2RauHdIb/jz9TLuDrh720dXbGmiq4wH8uYYo04yXi6TtYM0u8gIuHsv94y+PQbtcj8O+2ejuzikwF2AvID3IPrSh1/nBLmMLCvLRUmrimrh6/7MJ19EV//1NTSLTFX3+bd/uZl+9Rf+K+2747tZMbeO5oSrHQPvdIYeVyq7iXM3YtmJ2H06K0i7xdw2pKGKP04vr7HppjcPh6brZ+ZHAwKBgddl4+TUdN2Yqk8vD5j2u57+aipUm1RBInu5RPVKmWqVEtVKJW4fwLqzhxePVI4EcKMNGAyoO0AwPhRHNyUW0G5jJLLK62ObRS6ox+832kv0cwbah0Pq9ofU7g+pDwA/HNGo06KZD7+aqNcOo9NMoRSovzDoHxJnmY2+Eof9HT0cO1gbuA+pXiyyNIZZsmTE4ALMO4AJCqngIcDF+urKIn2ttUT7uh0ZZnF2kDFwR+n31SwgeXlj053rzEYZd1ve2HgD3XkWkMeBezZh9VABdw/sYzZ9VdlMJKc5EsDdV0UN353cJjjMaAXVaqFAj6g36axakx5eqwVwDkYdCaZo6PJ0iMbm4j1Bo8xB8mjA60MTDica6XMKC1fccWu2JOvhaAgOwzafP39Scn+/QyfXpmiabS8l2cvcc9CWnHNpkeooKgRfdh52FXbKXEjYZSdo1pWBRqEWDPUqwEaHyN2PsvTso67Jk5bMygAT7D2Dfh2G16qExrhz4SSVzeQBdySaQsYCG0S2gARbjecAFpPs5Z5NZEWHzRVFWUaiFUnVuhG/Rbor64pcCMelz4s2zGDYJSnStPxyo8C4p7IfCRYwHM/Wk9EIBsAzjhX/feEkA+QeuGN9AHTWvnMQIwEK5D6QujSbok/njzKReJaDG00JtpFaNAqynJ4EBWDyOEADWFD3mvv3Dej173aMO+vY8xh3dZrh5FVl04MERhj4cVcZp3kPEhvzc88WXjIm3ktkBND7ZFSvb58gk8kghg3Ch7zF87QR8Xu6wd3gnm1eKqM3PaDGPOBuAN0gfaj4YxBf5C8G4t33l/3qL9ObXv86uvOO2+mt//t1dMu//DPNzM7RRU++hF72W6+ixcUFuvwnn03/9o1/liNQKQ1AJT5eF28SknGP91QOE9hyp20J4Yd+4ZEofkuzN8Nfdj9nEnDXxjy9ezHw18MKCxge98Cdl9G2wIgzd5z+toxKDbr3wpfTcO4UBu0A7I1qiRrVCjUqZapXywy6Oc9K848gbekhqO4PGHB3+kPqAsD3QUXJ6Fm1hHWLVCuXqY4AoAIAL/2cMe5g7Lsgd3sDavcG/HelN2D2vQfG4YF9NP3xN2SAO07z4LB/66Hohjb6ShyKfR7xbaB/eMvJZzyuVyp8Nd65gArhDYxhwXMihWV6PB2gHZURcVO/uHSQ/rG1SPthRKwe6wzQDaQ7qUwM3CeBeGbTDwdwNwcZ5yRzHLgfWuCeZw35kATuEdMeGHZj5VcF7kV6dGOazmlM0Zn1Jieecg0DHqES6A0GAp8aV+1MmxW8X9gX6iRgHfyD44rljmjn9LlX3H7rM454w3AIdvhDczsTgPPd1SaPQNi5WyeItmXvRQnNzguYE3mKXDPuMDmZUSQkwTJScQEDegXu3hGGwbCxEQpWjW0HKE8lOSI/4WRKyE3KYNdV+sFVVQWwclCgw+mcaKkMMvTi7L3ObLvIbczCUWQnLpGViyoZaE0tJ20kC9VWIfZh1xjYO4L9QrLnADaO+syoVlaxCo8eyJWSYANf4MWO84e2PVhj9oVBx/FyEMCaU7lGYdQg5BYIGw5JDLbL21EtT6cjCKHe0Htlz4cl12kiKsuDlOnnW6XBUR+2cKpxN2B/y1c6dO01fXrfE56R2kE6qUxahEnZdktQhQwmksIE4B6AvZPKhGqruGcK9Pn+uIRVZeLHK6nm6NtN0xDr2w81cF/tHTS0uFGUctiAu76YfMzjOveYZY/lMnv37KGbvnA9LS4s0qVPvpBGwwWqcMK0bOvscx5Lf/vJG+nGL3+eLv/J/+yujOSp4HKkTjSpz7nUipxwkYLbTDTfRqMN+/DLpFp73fNawF3J+uDukpHBOMeXjDuBe6cyt14DZJalSSQhVznyXffrHDjjh2n5Ec9m0F6rVKhZK9NUrULTtTJN16rUrFcYeFcQDEuzQH1lyFe6A2r1+tTG/y4Yc+RljZidb1TLDPwRAPA2q2Dwy1RGorxKZSCRwTrYzkq3T8udHrW6fQbvCArAvFdu/hjVv/HRcG9wSivJcF9/NFrZatez0Vdiq/t7UNZn4H7qIy7tFYqf9gcgEgNhA/FScGEYdGRUYI07CstYZjD0uAC9XwBwX1mkA+KBljLuXPLdAXj7HbnHeJZ9XYy7Z+RzKqeaC82YVMZVV/Vg/Thw3zxwH9O8KxgOmvdVElLXq3ffDONuIHyi1n1CIiuz7RsA7o9pTtMj600G3xbs4h3AdYF3O/aPIkyhemqiw5L4i8JLhQI7NYFtRzJraHwKhaMWuP/UjlNuLlBy7nSpOqbnly45oZMfN6Ltu4uSfKogGT0TOgFmhFGMSZNLg+accwY1DNDKiea0AkkHa69Nxsa6b6nACBmHgX1sF4w1b5tZYJXGIJjqSUEnq2TKWvSiyGbEWYV4mFgYa0FQLLnTczCiQwC/9LPssMD2jdr54vgYbYh14wjFmFSXb2BXiiNJsioWNftF7JKHly0PwAo39UWuA4Buzw+YcmwbhZikIJQcM8th2KUmZfD4HJHbpEmokPZAv47jQeABNQ9GGxx2EJm3dhwA/dizVVEVVURaDRNSGoye4DjwjiztH9L/+gOij55z4SrAPevrnq2o6oB4qLRq07LAvQjnmRioO527SWbSZZRt5xNcpw3kkQTum0ULRxy4m4zGgG+KWuXdkd9v/5O30uU//VP04l/5NfrAO/+MpuaKVC+n8hss+sa3vJ1+4rIX0q/+wmX0qY9/OIC+sx99Lv3gs5+jsrkC3XnHbfSBa66W59JJZ/wlm52do7PPOVczQgt0y7/czIz+KXv28rY+dd1H6M7bbwvtyHMveyEtHjxIn7oO+5UPtvHcyy6nv7nmPbruaXx8+GD/kPUwZ6PtwM+/+KV0x+3fpcWFg6nOpkAEGRD2nUlQVabd9mVBvsl37D3Oewwgkdl3yaupWGsyM96slmmmXqGZRpVmGzWaa9RouiHMO+Qz5gzYHYAl79Nyd0BL7R4Dbvzv9IaMBTF62ShXaArbqld5m/jO8hu3HTDrYNqXOj1abPVosd2jpU6Xljt9BvLYDyQz0yyZaQVCp5UM7+qPRsubfbRtve9r4I4iMQAUYBDx5MG6B0mqnCjF7hjQucMtokDbywbcD9A/riwF4B5cZRS0xyy7zfeuMcGffT1SmTWA+0SN+4SiS8eB++aBu0leAlA/xMB9UuVUc44xzXzs8Z5xlfEgPQLlsQONl8xkCjBFGndot8G4G3D3jY7JYBDIgnmeLVUZnGM6Al/IYxD84gPZ2SyAPRKGPEN0FAP3X9798OuJkqcbSPejDZiGazK9Z0inP6okiZgMjgUIirQjZa6Z+IVHMNs1SmEkREXMdrNvukptXKXUoMPmqqMpq++9m7EvZuoSAfJmiwh2CdIVSEcYsBpQhx6cq6jK0LD9t1GCFKy7wk8JtOei/0bnh3NkIK96e2PopTOG97s8E+IKIxp5qXyaSleCz7t28ADN2G7wnVfMguncfmNEAddcCyVxsKEgmpPQ1IedHWvgKKG+8cy460cHQwTMuIkWmAzY71FGHrAzrqbKfvLqjuNeDvi59zsJXfWGHl17/lPTQkvs1V5m+8cxxj2A8/EiS6mrDJ4DsZGEBCZsw+Q06iZjlpAezBvbLn9TsC73VqUzhsJUQiGnpFfj+wK4y9vMH/6T5yyjM8dsIdPpYU0VgH/iox+iS55yMe3e+zDq3XsP1acKNF1TYK/PzTP/83Poj//sGnrrm19Hf/Dm3+Or/hP/9WfpDf/f22jfnbczUEZC6ymn7qV3v+OP6HWv/u2JGBDym/e8/+NhPlj8G770Obro4kvo6vdfN7Y+pl345KfR4uJBuuBRJ/F7+qJffCm96nevone/4w/pzju+S6967VWZ/b3iN15C7//L9/Bxzs3N0VdvuXvi8fze7/w2vfP//mE63ywkY7vIeHAgR2y/uPcZdPDs51K1AmkMGPYKzTWqNNes0/xUneamajTbqDIDD8kMcM8QdUf6Q1pp92mx06OFdpcWW11aaHWZKUf/isRWbA/rbmvWNRCo0FStyuAdbQUS0MGqA6Qvtrt0sNWl/csd2V5bwDtAPVj5+g1XU+E/vizkCRWonYzu6h0H7hOfkcyMSYw7bNwAWJgJLJQIyXTGBBpIQ8eLD/TveJ7+fgnAfZEODvoyhGsad8e459lBxsB9zPpRt+WBeMZhxielRvaPuRr3owC4ZxV1rp2Mbqtv2lJ9XqrIi+fHy9j88NclrW5V474eqYwx9Wu5ykwC7gGo5znJeMtHTrDBKJKw4DGbPgbcURDHLxez7+o6Uy8U6bzmDD26OU2PqDUyd0eKKo1oYdBnxmJbucoBMM5l/6DDiUACq4imyxWRnMXDukcxcH/JiQ//3WKS/E9clO5owOdaUU93TGsNB9TYPaJHPwHOMsKig+1m0K4seJCcaHIqOkxOqoKkBACYWV4B+sFWMgDqNHHckiyFgPMSGAHL4vEujjPs667LAPhCylKqwI0h1ccb6xxkMUFyq04qVmyJNfA+KZao1xWJDVsjqnWkZMGJxzrKhFfKRPBex3RmzdXTHdcFdosxcBcdriS6GrbEPkTuI+eLIAdJoRiRQBCQavuFgcd1gHc9+8HrJ/W3NimCJMXyPjRIwqIC0jXggq4f+7JEWPjJO/ITQUt7BVWCid70xj5d/9jH03007cC7T0Q13bv5uQOUK6vukk7zKqfC4Sd4v5tEJmLZvdPMg2YDeSQpwi0z7hsB7tkEVcGYBvqlxzHWvXPgPlpYXKRdex5GzW6b34vpaeTJ6bNWIDplz+n02Rv+jVnvX/n5y/h9ASB+1GPOZwkNPmDBP/TJGxm8n3VKU5/iHF2R9nMv/63/wfp5aOe//MXP8zN5/U3fZG39D1x0dmDC0Zb/xQc+wUmz/+WZFwUJzOf+4Zu8L3wQULzr7W/l4OFP3vnXNDM7S48/+6SMGubbd7V5tOCdbxeQjiP7n797FT3qnMfS0594Nt1553fDuycxjYwWTvr4Aky2zL2PezH1dp/LLDjAOZj27c0azc80aH6qRvPTDdo+VadtUzVm3dEOQJfe6g7oYKtDC60eHVzp0APL+N/m5FIcB0YZp6oV2tas0fapGm3DNpoIBKq8HZAZQ2ynh+106eByh/avdHkb+5fbPA0sPCQ0APfFO7/OFpHoD4HThlTY3x4O7l8fcp281JF8nbZ6rJteH6/Fm/ae8RujpPBm2wgeBhSKYW/gQlFlLnCFkOQyA3k8JKzDxFj3s4v7OUF1ZTjkbgQMu7HssVQmUzk18mmP9e6TNO7BLjIC7pyIatMiIG/Ha/KZh6JUJg+0u+Yyc68fKsB9K1KZSZ7uXkKzKeDu2HGzjPTA3U/LJKWq+0tGLqPA3dh3nC+A/VSxRE+b2U5n1Zu0ywzA9Q4BtGNkCtIyPGewT4X2HSNWi4M+T8d3PMdIZp0pq4G4u8MFondfcce3XrTpF/xBXPFFu/deVU2K/x3nDiIA1xsOMxh1wHdUT63PEF1waS0tgAR2XKuVshrE7ATRiakrDPukAxibdaFWHzWNK8tszOXAfN/BvsIlxRVDkcRL6TwTLT/HjjPG9Nt97Al44ICBHWYcsGUpCDyRZWEeAVAvd+tvBwDiQapSEOmO6vZtSwyu4XXeF5BeA4BWy0qAeRykOOroAXORGgXkANKJ2ksi6NFFkIgKBh4sP44fiaJg09kOEyMI2oCbnaU4wIgdpp0jF5DCOXIugBwtCjdhe+LOI4EP5DVAPbCDtOuAa8F6dnWSsUCh103YgQZ6/te/eUT/fOZZ9K3CTgXuCtRLVjE1SkwNbLpZQMrfYAMZW0H6xFQdMR4vvOR07wHY68WZYAOZBVNOL8Rnv0HosMHFt/RKP2jAXXqwkKifcZdJCMD981/4Ej3zR55DJQT0ox5Nz8C9RPItTPJy674W3fTlv6cXPO9ZKnOxWelFBBB/2W++iplxSFBsn/6e2bSX//f/wcsCuN/wJQD3Av0gmP0//SsG2HCywbKnnHoaXX/TLcyug8m3JNT/8btX0c/94ksJ7PoH/uo94dZYQPCC5z2bbuTtEl148SX03vdfx0HHJ1nqI6cA9v8vPnAdXfHrL6Fr3TY4N0dHNcbBe1Zzz9tS4HD7s9/CIBos+HS9ymw7mPadMw3aOduknTN1OmG2yaAbbDzkeHB9gTzmQKtL9y+1GLTfv9imB5ba1Or3edsA7jO1KoP27dMN2jEt2wSQx34gu4F+HbKYgytdum+xzdu6fwl/27R/pcP7WOr0qdMfcO7X3PtezqPOPGpXoIPt4fDeLT3fG3/7trq7B2d9Ae5nvWaUJL9jR2DWQ6YpTQE9vN3FHgjPCJh2AHDTX123cD99ZWUxRFBjlVMVoMcgfl1SGSu45H3c3XevY18NuLMV5ISE1Mx008hacJLzW9qTQ28H+VAF7sagezmMfT+cwD2WvzA7b+z5hKJLGQY98mn3jHvQvkfFmuIE1TFPd10eSZeXzs5zYuqOciW8C3g2uglyQQb8jgCsNtl9SZ1VkiEzzgDvYOGbaq0atwKFQuG1V9x+62senNZha3t9/s6TXzBXrFyNrZgLFbzt8YGDzgO9Dic7XvJDTZF6w+4ROnD1QZfEVGG5kVEJqQzmiS7bPM7T5FHWhrPEQwsqIVlT3UxYz83Fi6SHYD29udIIBz8mfTFWG+BVPNZFliPgGcmj0vUCYAPUMkOGCqYIPJT1B2OPpFGuFooqqFrUm73eVTZjCbjYGth2HJclhgY9uQ2Zq3MMy1yqIu8BkGa2XS0c4W7D4BnHouDftOgWTBgQCIYaPLwmLQ+76+hIABh6tqcsi1sMljDnGvN6x34AxhHUYN9YniVGGB2oynUBo2+uMq0VKRkLn/mr/nBE3zppD91YOIU93EXaIs4yxeAyo57u9ptlMPY/W4gpU13VijGJFyUDfGbrY9mM+y16dpHKCFjM0bebJWR4PTxw3wQK38Qqm34zHwzgHuQck4A7UefAvfT5L36JnvnDz+F3awbFmOZK1KikvSHY9K/82/dYf/6r/+2y8LyKraNcROjdr772OlpaXKRLLzpbwPEYa52CXgPuL/xJA9g6diLHAAAgAElEQVSynVe99koG5P/rNVfQn73trYTlXv5br6Ife9ZFrEk31P3H77yGNfFnnNzgZ9rep5f9liz/Mz+h2y0SQeMOOY2BebuHkOe899rr6A/e/Dr6/Tf9XubWivNU6hdv5xOGav3SOnz73Wf9PielggWHlp3Z9ukG7Zpt0M6ZJu2am6Jdc03aOV3n6ZBnIpmUmfGlNt3LgBt/Vxh4t7pgTBLGe1ONCq+zQwMBbGcHmPxmnZNU4SZzYNnWb9G9C226b6lF9y1KMADJzHK7R+3ekAs0zf3ly5kgxjkOiDorw8Htm362dcUj+Tpt9Vg3vX4ecGcvamia1LvdmnRMWxr0OEICEw+Lt2qxSINRwh3xxxceoK+1lqVapAfpXjKTk5C6JnBXgI4+N2MHuQHgninAtAZwx7IGyMOoggJ+/xvX5ThwF+nJJOCekctMqpa6jumecQ/A3a2XYeR1OtjxPJB+SKQyGjgAuP/A7DydUW/SfLlMPWgF2dYR75BIHyCDaZRgp6pFfyxBUAsy4dgB7OEmE3+OZuCOIkwJF2Fa4U5te6UeCrahDVkcdBnMPfU5dan+2Scq160wkQJzq1DEXuMiLfGMeEhoBYEAlxgqsNwD0wcdibrZTQYMM/zXIVU2e0ULyq3KqV58q/jJDjT6jmOW6cNZT689t9klQv4x6o8ErGrlUByDsdnQfWMdAFjo7cXzXV1s1G4O22e2ne0xxQjAS3Kwy75Wf4WfOo4PoL2P/cKnWauZ8vUJJKVo1tm3ns+dWy3RsYNFZx957erYmUZkM2D8sU2xktRltAor5xTU0lEGnDs0q3i+cUzQ6MOustEUth0fqxzJEpqO+MHXqkX6/XckdNvMTvpU6eGqazc7yDzg7q0icwB7APQmkdFAYEzfrkB+TO9uWvYUuAsg1ATVNfXtm4QMm1xtw52+YuCt2UEaGliPxj1PGqPrKz1sUpmb/v6z9NjHnEO1uR284alum+pTRZquB3EnM9Pvef91bBUJWYqicn6On/dTlzPQhuQEUprXvfoK1rznse0B/BIxIAfjDjD9Dzf8fXpJEyIB5T/KshaAbmPbw0IJ0d9+6kb++aP/6SJ5s/RePvFJwqJ7xt3A/AsQJHxRpD34ZID7VQrc/TNhBaCCZEYC9WBTaQWc4Pg3fwbd88SXslsM9OiQyWxr1BhcA7iDad8916Rds1O0axagu87LLbX7DK4B1A1s37OwQvcvd1j6gusI+0g40oBp3zHdoBN4O2DwG7x9aN8ByrEOtnXPAra1wsAd20RgsMCMOxJe+8zOg3G3J2pAyWBlOPiPDT/X0QpH6nXa6nFuaf084A4mkD07I+AOdhLzIKJBEXeAEXRHUjhmQJ9ePEBfb6+I/SPAu5V8d8Ddy2Di7wzgDaT75NTNAHeTyLgE1sCoR8A9Tzbz/QrcbbTFmHR7qUy2YtKcGKivB7hvpuiSBQWrAfcxRn4N4G4SmIx8xiedqlQmsOxO6x6kMhngvp3OrE/RtlKZhjRiFh0AHteqmBSoWZYAN07O5MrEmqAKNgMJqvHnaAbuOJcXnbAnuaO7zI46O8p19g3GhUFiLq4Tzvv8Z5WIVUZgy+GIohIZ+wtWGREYwCxLVcxuUTtKqVIqridY2SqbohIqPpK8qgWJHHCHBpy14yqB4aFpY/bVOtL2ZQAc2nMPzI3pg/MLM9M1Be7KfgGw4rAA1JmtVktEs0w0zT3WZda6pIBX9AFjwD0zrSiylT6kN+o6A2bfALodG3zZsX/8x8eqs5rNJktp9AMJCxj35pSCV52O48S1abd0WwDuIsuXa4ZRCQRGqPWBAGSU8KiBV43gGq4sQ0Yp28eowZ/9FdFt/Wn6QPVRIpWBHaRaQqbsu04PbLwlrhp454pYGRYeLjJj+vaIdY8rqUoBJgXvBtY9cM+AeLtiRxfbjqN+SAB37lhSP/e/fu+76Tk//EP0/BdcTn/7kY9Svdejei2huSmtrkpEJksBC/4u1YjPzMzS1dd+ggH73/z11cxac5EmhYP8/ml7ER7yYLZOBDAN4A7GHRIc/wHDj0AB24ZLzCt/48XZ5jkhuhWaddPcu7kG3MG43/Rlkcp44H4DgLu2EQDufwHG/U2vo7e8SZJu4/dmktbdLCF5FQTejXna97TfEeCujLsB9xMUuANsA7jPT9dZ6w4JDBJGD7CmvcNMOyQy9zKQb7P2nRn3kmjmsR7+Q3aze7bJMhxIZ+Dp3usP6cAKGPcO3QumfUHYdshmHlhps34eTjXGuM/+5ctFJgM3L6LhynDw71sCtN9PUpmr9p55fZLQJXbBrLJhXJI974KCOQMLj3U+v7RAN7dXgvVjSERdJ3C3hNM4OTWukBqYdwfyTR7DtmyRrt1LZ/CQxFKZ48Bddb4qQTGOw0tjuIFQksVLZfIYdZ6/jsqpQWazBcY9WETmJafGVo8RA79aFdWMk4zq2Vk+4zzdsf5UqUQ/OLudzq5P8wgUni2cF0A5ripYSAZ/mjzo2QAEvNDAj2hEkJAA3MafJEkufeWd375+q43Zg7X+z52wZ9+BfvdkWMbimkLXjtE5aP13lGs0W67RnicmNLNTHi7zWTf9NgC7JD1CYy2sNf6z9aJ2VqjYh5Vl3TTxFK60iIUAkq3KqQw9C2vPSakDkXAwix7sG+UuQYvO66uAneUfrAFPk0ND8iaDV5kHIGsuL9Bxs7+7asEhr8E2/fHDahEsN86/Bp90JIv1hXk3klecaKBBl5EDO/eQVOoYcD52J5OBLztLU8CAu6CHn1OAflx3sPUFqX6KfTeawrgHDIHkVi2ohPPhxGsUloJ8qCgyGvPC53NHoisXj1IIlUjVVlxDSGQQRGDfH/lMgb75vQq9t3meAHa8Qx64xyCe37HYo92kMN6JxgF3x6xLAqrp47OymXXJZDLVUvXqhNPcBNe3iVU2/S4/lBj3CLhf8tSL6RMf/iB97gtfpGf9yH+hRq9DlcKItm+XCwQQ/Zkbb6GlxQV6xoWPDNIYgG5o2l8Jjfk1rMpzH3kOOd5K60Clo1GFAq87CbjjfTt1z2n04U/dyEm1L3zes1kmY8T32Y8Wb3lzufF7NuBuEhzMmwTcnxRLZXwxVB21Ww24e9kMzjejcYejDCeT1ukEaNyVHYdkZttUlTXu5WKJLRqXuz06sNJluQwD+OUWHVgE497nXQDgY3lsC/8hmcH2IMWBLSSA/QBW4Z0+J7mKxl108vcttTkwgGMNW0z2h6xxn33fy8LIAfqH1mi45SJMR/KV2vS7uNUV8VzHwB2NsmlI19o+JAErwwG1RgP63OJB+oYy7hnrx0gqY8z6JPYdQDrj475Rxj1i2U0mwxKYQwjcJTJeXeNuQMNfR/9g5T1keRr31XTv6WCidZKbd5UxwI0trQXcM+DcAfUx9l23lZeEaiB/I64yXiqTB9yNnZ8olYnZde8+49xj8hj3GLjPlsr0E/O76BE1eLhDii1OMhKEArSLfaqBfjDOmAdgj1Gq9kgYSEhu8pJTj3bgftmOk78xVSyfAynQwqBLCwjykyE1C2XaWW2wRGj3oxLa+TCVnak3OQdAmnSJjpIlMup2wsYpZvuoDyquPfuXR8CdK5xyUqoAenGhST3X8Xs0FO9z07ybowxLY2A9qdaPAKoGSC3A4PBBmXqw+mhhwJ6j08cLBEALfbhJRrA8J9E6f3dJGhVtPhhzDijwW5NnsSwCDMhPagDYLmjBMcoxpUWX8BtJrpCiQMqD4wHrDuAulWRT73YEJzhU7BvXCGC615GkVmbMjcEqEEtcsE2cC5ZjLTtGGSoA7gDNTo/L9ygF7QgeEGQg8Gk2ZVmse+M/Et34VaI/nX+iaNpLFdG3m8Y9AHeziDSrx3HwLoAc27ACTWYbOUHfrpr3STaQ3LJrNGdtPYP7QIdq630cuAdryLSf80WYcrzcx3TvCb3jj99KL/zpn6I/f+/76JVXvIJ6B++n+W2SvPn/vvZKZr6hbUdip41UwaYR0x9/9olj7isZsOuLKjkG3oA77CDNmYZjCkjJ9GTOecx59KFP3sBMPhxlkPCK/UPbDntKJJt6f3estipw14RVI/4veooy7k7jbtp2bl7UXUbgRhYxxFW5sSw83GlqR+oqU6+yg4ww5XCWEUcZAHrIZNBPAXDD7QW+6wdbcIDpsY0j/kP/zq4yxSIXbsJ6801xlZlris1ks1qiUrHEfR0YethIgnk/sCLbYH17C5aQPZbewFUmObCPpj72enVSS6gvwP3bChfWgp4T53/fAvfVrphY3Ak44QecUK59RPf1e3TjyiJ9q9PKaNxNMrOWq4wH655xx3dm0RXMh0qqOVIaZtYBpDcA3Hl5rYOS8XHX6Qz0HeA3IG7TfIBj84QNs/Ls4x4Dhwq4jwF2vXHGjsv9sZSz6PsE28etAPeYfQ/M/CrAfcN2kI5Fz9g75ujdDylw99VTHdCfK1fo+dt302m1OqH2QS8Z8rvRLEIeA117gRlmls4kCevYkYyKkSoEvGDdJTn12GTcn7Nt14dnS5Ufhc6fASmhgRYGGG0D7tH2Uwv0iMeLNMOSOtmvE+9eSZI6TYbB0yLgDhYbIDEG7iyDYcMRYbE9o27fubhQj9hxRtaXdxdAWfTxWkFV9elmy8ie7FxwSVxi8CwiMZOdU3QkQDznheXm7+oFLyBQwDjYdhwf3Fy8ZSVXRsX+1RGGE1DByEN7LkM4MsSsnvDQ8fvpQVKjy7VaI762PukVwJsTYxGcaFCEQADMOFeChbxIRxcwHeC72YS/vWpkeP/mbiNJ1zwaosfMMRXsLTXg4SAKAVfQvSd0150j+uD7+/QnpzwlMO0A7wDu4uWuLLz/HZxjIjmMVUhVSQ1LbbQiKiem6u/85FQOqSSJ1cB6rr7dC96OIpmMdQaHSyrD2/f00saBO9qEN73+9+ilv/JL/O5//eab6dzHPpa/Ly0t0it+/Rfpkx/7sEpJpBc1f/U8zHLGSQ11TvI9rh2j0PAv+02zg0yBO5xrJn2ChzykL7ruc37wIrrlX28OHvB+3UmMOzTuDMiJCIw79PAhOdUfot43lrCqtMaCFgbtNtmd4gOPfC6tnP4M9V2XIkni415j0D7bFB93sOco0IT2hysm96VAEvTu4uMOW8guT0dzhIRXKeZU5W2gkBO+o4Iq/ODxbrOPe29Ay13xcYc0BgAeVpAA7fBxh6MMcmLK3/wsNf7xA3w/efQPxQgp+V5/NFraNGr/vpLK7Dlrf0LJtvVcLEhi2sMBLUEIieFpfoqK9MCgT19pLdG3I+Ae20FOKrpk8pfYJtJsHf3fWCozJo35PgDuUROpQZTcwY0Ad8+qc0cbSWKCPCZHKhMz7psF7n47eay8l7T4+XkJqeYmw3aNJo1xDjRm+5hJUNXzNt92C05jr/cMA69jsDvKVfrJ+V10YqVKC/0ea7cBTuHJ3iiWmaU40O/wdMhhANAB6HHsAugHXCcB0/A//iSl0sNeedstUsLvKPz82PbdfzxdLP8KgLtBHnl2BYhCOlOsj+jiZze0OilRgT3QBBgDUKeJlVKASSQ1khzJjT6SLOFGAy94B/4ZirHfuAT/4QNrRa1iChtFAG98IFORYXUkfWqiqVojCviWHiZ4pWsAwe4yAO4NGWEJAYJj9pjF1mqsGElgf3hIgACQa2m1UQPjAOqQr0Bqw9pVrf5q1VMNuDPIRIxhVVSZLRRAj23Z8l1IYHoJTU1BLy7roAgS/iKZ13TuuJbofCE/wuPIDjMoRKUafGjTTeZj1xPHgPXAqAOoY5QBH9HLy33GSILp+rmdGQmDj/nv+v0WvfNRl1AvqaZymQxgdww8O854GYxj2d30oHFHxVRzk8n8tQRVjECoZMZA+7Gob1cAiD+HWuMeNr0h4O5ZeO1llFk+79zH0CVPfQqdeepJ1OstsDwF/0MlU+xQ3+efuOzy4KMeEKAiQTi0iOVpPgeLfjL1cZcCTDgFJKxacO3bDBwlLB/33fndwLg/6pzzuBgUPvBvf95ll2da6WuveY8kyartI/Ts2AYKNvFZJ0R7sN5PXc52lAboTSJnHXtmxB19sZ5jkOu7U+xsP4PuueClPFIIL/dmrcLuMjM1APYKg+5pq3jKTk1IVh9RbziijoJurpza7Wcqp3IRzlqZphS8Y5sA/7CdrJRL3PbxdgYjavexbp+BOwN2/O/1mI2HLAd+743r3kCVA3eF8Sv0myjCtNXqqd83jPuVe84U+tx9GBTpeA1bPqISXpJw+XaAEJMDAJgkVKQDwwHduLxAt7rk1Dw7SF+AKY9lXzU5NaqU6h1mMnaQqwB3Zuscy360Mu5HHXD3OnYFymvJY3JB+hpOMmPAPfZyd7aP3jKSwXpUmMmA+tg83Qae/d2VGj17dp7m2OqRexRu1FFlGA0dGjPza4euG8OSVg8BRZmwbXkGZaQIvz3IfMUd3zqq26Efn9/9krlS9W0IYuIP2pADgy6POjzrx6eZWWf2WwEx+4lrwmNgmbgSqPNU146ZO2gAzlKR4NZoYN0YdMwHw412jBluK6akUhcG5Az8pUJrH0Ab7i5a7Aj7ZH943F9ljAU0C2sOnbgAf6e9VxCPbaOIUlVtI1kbDm09kmYrxeCCY500ADCCCQB3rp4aLpy4wfDIIkte0sqygcU3a0Y9R3PGwTEAkJt/O54zWE/iY8CdQYCrCBqCFQ0cUP21AZmLauxj4M6BwEhYfewLiazYL5ZvToH9TkcfAeqRjIsA6s//qEUfffjj6LZkPhe4W8Iqs+8BnGeLNPnk1LTiqjDuVrApFFgas4Ucd5OR9zhyk8no2/WuhJuzidd0E6uMvUQbmXA4Ne6M3jfCuMfAPZusapaQM7NiKWqBforZV794xkbLu7oe4C4FmOzjazXIqaUWkvYcT5Kv5t0S5iKcXaQtk+X/VYtvy9lh60Lx/uyYxoIMIrr7gpdSb8eZzJIDWANsA8CjyulUHb+lamqFC8UVuV2B5hxJqgDv0LW3ekN2f2kPhgzIIYWpl+FWU6JGrcLsO6Q2DNxtO2DNB6jCOmDpDcB/qytMPv52+0N2k6F7bqWpz/yBtKdOFdBKhnf2R6PJQx7reN6P9Gu1jkM69IvgGYmBOxp1A+fcSWpPBaAhIET8jAFE8L+XJHRfv083rWSBu3eViZ1m8ph1r2vP1bjnAHdj303uEktlAhu/Hu92t4wH94wNcuwgBTNkFY+27OGWyhxNwH1MDnMYgbux8IFZj/TsHqxn2PdICpPRsrtt+KRV6NJPrtboqdNzNFeEy1KZ3wdjeg2Mm1oS0+X4RFJg89NGPGFJDXTf9jnagftPN3eeXJ9q7vPnZOcGEgCWkKim+pQfqRPXnxoKGDafcq6towAYHu0MoIsAriqhcRU8mWke6Hy4v5RFL87X2iqZqusMb5e3Js28T/gEy4zfLD3Rwk/cDlYREBRZey/yEtkCfpvO3Dp1HzCIDj1h4A59OnT1mIZ9g1Fn60eTvgB4I6mWz7HAwYNvZwCIeV2MOpTFEpKlPeoxz4+O+lqzbEeTYpEyLXkBKYNv11JkO5J8anaWklwr8h/MN692JJamtpKp5haMPIINXGeMILBEpisaeByn18vjWkFzb/t/35/36LMzD6Ovlveoq4xIZUKSKnTvnLSqHu/OMSYD0k3f7os0eScZFuErmPeFlnQZfiNjsG6a9jA9hCsOD24SKmxytU2jgKMMuE/12zQ/J+9uCAr0mnGMEKQjMp9/BnbdElMnXOSxyqkp487vmyuyhuvNOSsu38Nv1Zjz8GT4Y7SVfIftkaq7mbyIW85+48xCErwD/zI/P3zozpxC33vyb8uIXqnExZEAtAHW+W+lzNPg4a6DdsyCgy3vDgbUGQzZIQZ/UZxplEBqV+R1wOLDs70O0gGOadwWC8HA8tXRiAE6wDvcY6CRbzPTPqA+RhtHI5r+8KuptHKApdboE/FhWWky2tcfjVY2/Yx/v0hlrjz1jEuTQuEz/kIBnOzvd1izi5sBLpETSuEeUCjx8D8DFA31FocD+k63Tf+4skjf6bSCq4wx7p5l9zaRGf9207BHVVQz2vYIuAe3GQXcIQnV/fbAfVJy6moa96BlPw7cg17eA3G8chv5vRGWfTXG3VtAxsx5qI6qLjB5spi4KmpGHrNKMSYP3GdKZTqpWqOLp2bpxEqN6uzVDtac2OYRkAvT/AcJqZgHAAUw6wEtGjAExmYLWaDCwhV33LouCdtWGrrDve5Ldp++UKTCrPQzSECCfayM3KEdma/U6awnF2l6pwQzeKaYVWZ9eQrcrTqosenMgE8A7gCwYLNZq54IgEUCJsA22i1m4JGANhRWHwCYgT908fpbkk6FqRfgDrmHForS7Vv/znKdEByo/nyQJpbJuiLdYSCgFoq8L9bKy3SWrbLuXAB7GlCkybVIDOURAq3QyjKVrrjjYHtcrdTY/hFRB7KfIqbLsyhBg1hUmtaek02HwsjDzQbPMJj/qWnLMJXrFctkMNrAsh/NJ2BNvD7ymM5SGciQ1MfezhHzLLj54IcGdMPiPP1d82znKANte4V/C+OO71acSbXvGQvIrN6d2fn16NsnyWRMq+Aqp0piaoBnWwPuRxq0O1B4qKUyKeA8tIw7gPv2WXkHGP8atazst+L2zLuTBdy2hEfHadIppj7p4qfThRc/jR1p9t1+W8DNayWBiqRO39kc/Iz5VrsgHLtj0APejlh1OVFl3rW9FCmcLCgJt7aQ/I4/dj+WT76Q9j/mZxhUm2xGQLcAebDkJX7+ZdtMCqCg21DAOqQzg+GIgTbaA84dRCE71IzA+uUiVZDHpTlEdnyo6wPWHdsBeAeI7yEAwHZABtxwNdW+c1MA7WKcLERw5zhwH7ufuRPygDs61IP9LvW4FG2BmgowEJ0BLMdMIfTt32gv07+2lul7vc6qBZiMSfeMO4PzyElmLcYdD5EH7uuVyhhzngfW85JTjwP3VDMf9PAqVzHSw1xe/G/v+36oGXfvJONBenCb0WCCNe6xJWSeg4xp3HPcZvw2sK8YuO+uVOni6VnaU21wQIt2FK4peEfwfMa6dYB2sOponFEnweZDNoLpaMSmzRayUPjcK26/9Rnre5Mfuks9f/7kf+0mg0fNlkT3j3MFcEegUuek3DKd9GiiHQ9TLbp6L4Od5uTSoBvPataFiU4rpzLrjIqiCqDRoQy6AnKxLTDm6MQsAdZYO2aiURkVbjBwbmkImy89pQBpAFAkl2LYHqGFVVA1tp2Z7ZEcH0t8sD21suTRSZXc2DGDzR5q0MCuM9qBW6dsy6XTlSmHbaQCetHpi0YfMhXeDwob1VSWogCAZTkIXMpS1RQyFbjDIFhhpZD62YMdt5EDc6MBe84yyZ4krDI7BttLrqwqIxIDvBiJMOvm/COduLjPMHOPYCLnEcUyn/4i0RduLtP7dz7O2UGmoL3IjLsH7r7CqqugqlKawMKHwkvO/tEnrOK58rIZvtgqjznWZDJHM3A3F6aITed3UyVseIG8i4wUUUsJbMG6MiXowtNoIDyZkwo2ZVB6xJgb4x4OT7eWAe4a/1qb4m6HAnJZyZ1iCCLw/shIUDrKYCDZDtxr3VOmnhi4r5x8obaLRQbd8HjHX7aW1cAUbRoULOiBAN7xf5QMGcwzKbFwJw3nThW5YBH5RfgPMlf+SlMg94BHq5W976NOCTTtaGMg1fvm9dT4p2uVoJEgSvrohAniLiXHGff1dOUxcAdwWBz0uWNlm7BCgW3qoNk1X3cum+DKDN8/6NHXW8t0S3uZ7u5h6DsqwKS/M/aPjlkPianOOWZV4B5VTI1Z9Y24yniwju0wsI908Nqcy0Nushn9G0tirHN6KEtlpKERALCu5NTIkz2vGJNPas1j4NdlBTlJQrMBJxkD6nlSmTAvB8xnPNod485APfJut20jMXVPtUYXTM3SKdU6N7oA30g6BUBF0SWwCHZt8Gzg/bLf8pwKw8xJ36MBu9GECqrHCHC/bMdJf7M06P84vNxxXSx/BtcGDT7cBHaeVqDTHqs9NAA4GHe2M3QJp9xboQNDJVCbJ8AdBYBQObWkhYa4n0ukGBAH+VXnEKN9YGClraNV4N7g4kNp4RYGrmCtrTqpJYKqRAWrI8BgiY0mm5r+HUGBJNFKp8byFWjGAZJRcModr3TcInthtxkXBGB9k5/gmog3vADnfg+60oRtJyXRVUFyOE8DBXI9ANzrtRS4Mx7Q7bDlpCaSCtMnx8qFo6oF/o7pllCrBkGh+qo5y+C8JUiQoIElNq5DAqiBZh7P/nfuLNLHPtijd+y5WF1ksqA9C9xhF5ll3AHUWeMOdt5YeO/VbhIZB9Lj4kvMzgfkZJp3tX48FmQyRzFwlxG28SRT03iPzTPZzATgrjda/jjE6zXjsVQmZraNcfcyGQ/cebpmDlpbkuHGI0lMXpKpHR4D90i6kwHuGsDY45uOgMgpLp72dDrwyOdK/RplzDnoV8tiezHN1IJHIhnIS/Az9U/voertN1B3z5Oo9fjLxQLbsBK3baa+kMsJS0hsA0w92Hd8R7vQuOlqKv77DSonTRsDtAIgc9BCdCk5rnFfF3Dfe9ZrkiR5tS2L4Yx7em2+cWAD0dGiQqpod1PggeWsGuT3+l36ispkDgz644y7AXcP1nO+e1nMROAe69xVG2VJpt6z3X83ML8a427bkDYitYmMgXtsBWnz7a91wH66vxe+A8tloXJuXDwgFg1KShvkALnNNxY8zHfL2bzM3zxXmcME3A3gG2tu0beX0+RJYmx+rqtMrGlfJTk1LsAUqqKaH7vzdDew7hNYwbaf3ZiiJ0zN0ny5Qn1YYTEAH9JsucIyGNxfywvx3u64W+L5Lo0a1ukMB3RCtR5Y+ALRu6+441svWs97/FBe5hd37X1lb5S8Hu0FpEJLwx63K7PlKgc60Llvmy3TE36wKsAcMgqWtkjhIiueJPvhan8AACAASURBVA+5Mt7MGAkJZe8QOkoA4SA9AVMOcAxJibLgBtZlPWGThdHSxNQEjHVqC2md8ZA9yEVTLpVZda9g9pRxSrXlAuLBfFTrEmCgqBH2JYy9zMd+2VYSOvVwA8U5R2wiJQkX58+sPzPjchyQAQmrL6AaH9g3spTFJcgKoy5yFkucBqDGOZq0xwACQDvPq2uBKT0okfXIteUqtpxnAAs5HYlQyQ5LY1j/L/dAnGhGvB4CBfvwNcez35ebh/N82+8t0dvOejolFTjLmB0kZDIA8RUqlgXMw+PdfN7Nsx2yGGwk1btjmTQpVZJTVd/utO2xLWSGbTfm3Utm3D1Kb1heC77G27iJVQ7J+62dwpGXyhiyNLZbexxFmAKKnX2kPCDkpTIpY55eickJqN4j0XrCVAdv/bPp4u13AO5xpVXXr9rePemeB7r1FEK7Yv1v+hIohx937PGzAbmeq6uT6fdXkcn45wWLdebPoINnP5f6M6cEAG/WtSwB4+ZBrpHlYJUX76Kpb/w1le//ljS9CO53nknts3+EBjvO4GncctlIhi6E5ZioQzsG58GFfTT9jQ9QcuetIsezIFkPErsGeQP81UlGx4H7el72KyPgjoQxOD3UCki0A3NeZJ0uO8sAhED/pAVlwMKjk7it26Iblxfpnn6PvalZx67AnPXwTgaz6ncD4ZMKMLmqqGM2kbHOnbX5qQf8JOCe5yrjwb0H38bO23x5cMf/W0NwJIB7BqC7F/lIAXcD0RatM/jWhs7bQ+Yx7iZtCUDdrZeRvURVUceAe54cRkF3zMBvpFpqbAfJQNs5zyAx9TGNaTpvapa2lUQCIoz7kBoG2tEgqWwG7wK+B00hnD1GIwbseKfQYJ5QbYSRrUKh8Norbr/1Net5jx/Ky7z4xNN+oJgUPi2gvc8SPFSZnSvV2Pd+ZdCj2WaFzn+WVJ5laYsmZ8oIsSasQkuJokTasRoJZSNkWJZ18VYdVOkwSFyEuZc3NkhlFNgDYLPEBkWI2FYyTQi1ZVkqg/27edab8XuushXuu9gfXUYGwIyzZGegowgK0nnEUt1hTFYjkhbxT9dDlfYFba8mx2H7PDStGnhmuNRpxopCYfTBJERYDTIXgHLsxyQuHNyonaY9O2DBAcb9/hmA8LC5+r0jURCSMYxOQP+vwRICjBBYQDJTwgiBJrxqoi+PXKjnfVUr1RoA/rM/atNHZ8+mW2u7pQgTs+fGvBtwl+JMMs/5vCvbHhxnCgrcY/DOAH79NpCWqBocZo5m4O4Q35EH7sZsrwO4BxCf0GxnhaZm5X3It3SckICa1cLIXVPyyfpsL5vxQYFJbGx/nmmPpTA5uDnTDIsqQXefQdJGsqUT7X3Pa8f53Y93nhNMGLiOt8HHqccB2Uxr17nU2XVusM4VBK5qg0Gbqg98m2r33Ez1O24QuU4UXDAO3PMkdq3p7j6XkkpDl5MFuanqt6hyv27n9ht5eq8tFrh5orkBCePePg7c19eVX7nnzHclRD9nSy8O4EU9oKkSLB5Qun3IDKBZ1KHzBUDBbWZwUiD6j06LblxZIkhmUMI9I5VxwD1TTTVKQg2AXsG7l89kbB91vRi4G6j20w2sh8JMOYWWvFRmUgEmBuqOhd8KcI8D6q0y7hlGXVsSD9r9e7deZn2MiV+FcY+BewDr0TrrAu5OO78acB+rlhoB+zg5NfPba9wjNt7r1zPJq7HjjAYFp1RrdG5zhh7bnKG5UpmBNyy1LKkbABWBMDTr0HEjkcffb1wTVItbHojeG4BsR6WWwoNjBLj/+rbTtx0oDw8sDntULZR4BA/th1hjpqPVj3wWnFcElBr45ihQNe+QwRibzu+qyVmU+RFJs0pTWPuesuOsKoHmXIMCIYk0SFDWl/XvCvA5KIBmPQB+2XboP1W/LgWI1FcehYl4aFgAMjPx3tFG8Yuw+3psTqYC0AzAiwqnAthVch3GsuVtlnXT9Zn00uVHI5HDcBCjOn2pACtgGtOsGJUXAQPUA/BrHy6jqwhUwcIDbGN0oFZgbTwzaQhE4CbhLSktj5Urv9pxyuOM7YF97yKJtgB7SJX66Avxwb8Z0BcX5uljjUeGZNQCA3fYTwK4VwP7ngJ3lcYwEy+Jq14qk/q3Z51k2BZSk/Kk2qqNoSqACdIYLQLgLDIDAloNaa3V9eY1+muts9X5D1Hgzipnz7jr9wKC+16b5ncY/bWeC6CBgSPchSRRgJ+i9vGNeZStc8csIKP7thZwz2D1tH4ST86sOwkE2HR37+SrnE/M9IdtyimPfQII1/nd+TN0lF6fauRd7f/WOFAf279s2vbX33FmZrSfc2AeEJY+4A+w9R2QAOk03HsD8baL43aQ63nOieiNe8+6npLk6bY4SpJb0lw/GfLQNsAFe7rrx5LuzKd6X69Ln1ncT/f3eywLCIy7Y949C89uMqvIZgx8M3iPWPgA4p0eXjpxqa5qIN3W49/KvK+VkLoWcM9o3LUHt2bF/+X2YULl1CMF3DNDau4FCqA8lsTkSGRUohcKOuUlp+YBd2PcA/u+CftHXjcqnBQnn641P6NbzwH3QbueI4nhRFQ3HfsOwF6n763V6fzmLD26MU0zipLQGIFxWFbXFLwP28pVmipVApPuX00B7yPOuMewIgo32adAxedeccc3P7jOV/khvdjzd5zUGo2SBuQxeAe4nYCFpvq7I8jZfc6ITtxbEnDOdo2iW2eZBkAnpCDm3GJgXXsQVSNTmbXfoom1pCmTsjDby+4nCmDZy90FAJoEm7LswlJzu4DlrOCTSlnQCWEaJD2cEAs9eN8VWlKWnAMC1cWzlzzaLmxP2WsAYyRxos2oQTpjjDvfUQ0GVNKDa8EVSPl4lFl3vvJc4bQ94mPBctiPyHtcAqw+KUFr7xxxzL8aLF8Px9XTRNyKWFdivyichFEMqbaq1Ve1Qi02zfIdBAs8iiFMHiQ2KyvSokAexC4zWoAV53TTP4zo779SpHfvvEC83APbrnKZANxlnthDQlIj2naR0ADkw00mm4yaAnWb7nzbzVUmVxoTEh0yUqajWSaD63/kGffJUpkscBfbVHyKoyFNDbo0P78KWs4ET+NgVmZLbon1yYIkdbjL3dXxZaT/0U2EETBLiLXG1gPwHFJcduf07vZKr0XY2SE6sjyw3za6HceOawL3HOZc4iS7Hhphe6Cu3/O2HccGPtCJOyMm4dtZ4I5ShQbcrf1eOe7jvr5+/I17z/wnSuh8WxpSF0hg0FmhQipYMiQY4AOwDd2uJd2xY3WB6LZuh/7u4P20OOwz4+jlMXHl1EkVUmNXGbOKXC9wz9W4R/KZ7yfgHhoM9xisyrhvArh7KUxIbHFSma0Ad2PoY427d4mZCNzXqWsfk9GYFCZ2l5ng8f7IepOeNL2N9tYa1LA67nq94cyE9wcAfnulxoy7VzKHhl8DFCwLAI9l004hufSVd377+vW9yQ/tpZ63/cRvVorFs5B8i2uCD0A82hnrIE84M6GTzhQm1hhvSegURxSOjVSPWSwIYOQGX9l1tlYEI8y2ho6dZ+9H0WNzOwZACzCrrH3aOUt3Krp60aGbphtMMzumsGOCAFbsV/TzEJsLYMX/ag2J/CInAUhFoMAdsBUgCj7rKcgF2w2rSUhIRJeuml9IYVQLzudZlMRUPnfsn2Upcu+xDSSqAjRjOrvjKCNuIw3M1GmyG18W9o3X4IiTW0G949hVXqPYtd6U6biGCDIsOZYlQDzikIUi2AfO2RJowbZjPQD/el1GIzhJW7X7d91ToI+8Z4X+zyOeroy7SGUCQGeNu/7n6WDhU693Ztsd8266diu+FOvZU9176t2eSmKcs8zRXnTJNzT6fWvAPaZf1V4x0Lluh/wIO2o4OLpoT6S5DgptRc6iCLE8HFAj6dM8m+HaPlOduhHkqb95ltL2OSgB/JrzjL3wvsn09LUet58Uk9h5bLtKxMdULXnseB6wjQ8nb/9j9o96YJnDz2Hbw1WMbl9me3YCeiA6+JEl790I6fjlSx17QkxkwF+BO9vA6kyIQzVlhrEl/rWT4d290WhxK73ZgzGgtZXj3dS6b9xzZuY2Q3MLYI6Jy8MeHez3+DuXuy2WmDnEfPug8f1me4X+9uB9rO0twBZMbSODfzuvP5llz/i5O8eYVRl3J5lhtj1P4/4gAXcZtk5hmn+QjhTjbi+qv7nHFHCf4DTDYHydwN2WMx/4dUll3LYB3J88vY1OqdVpyhVNsncDYHz/oEPbygDueBuyH7kfMpoFuQxGtpCcap/iqPC4395369c29WI/xFZ60a69f1orFP8bRhYODnoc3ENCBHtMsYUs0Ql7SnTqeeq7ziyVyIcYZKummxNA1e3EZChmUQbgy6CzD2cUz84XQtVUgG9sjzXvjJDlTeEEUCRbasVStkFk5xNxVjCgGiwn4fuulnOwVWMv81HCSZiSTCrFh8w7Xc5FtPAGZk1ygg4SgN1kQDZd8IWy/ayjF6COI+8x6y36X2uO+32RowAcg7mXipMiETItOo4fjDmupyThFthlBjaYkCJhPUh2YAdXh4UjahLAPrIhnviwncR3nLMx6zyygcJSNsLgCj/xdVGwjxEAXEfgAywLIM/yXQmD6Oo/atE1u8+j79Xmo0JMJpURll2sITVZ1f66gk0smzE5TPgu0zjwC4y8SGFsul1v0ft6tt1abf0bU50bedceLFThOoJDAtzD9vKAu2PY+QFMadvgoq6oMABHJo5S2Uy136d6aUTbZ0apJESroGaTSOWdl8BYn3dN5pRAwCRnbp4B91hr4nTjITBQHZodZ4Zh5+2kN99iF8+8cxtvQ9cWuBvYziBfJb5t6J4TPGWBoJO384r07fFpxEHFGI7X6yXnhPdB/srxW5Jw/kMdzmdsIMRb28i6dj1s/90WPOJ1BI+AMcWcAR8Ad3w6yeiB3mj0wEZeqXjZB+sV28oxb3jdGLhr/THWsUtlQ2HHwLTPMGiXRFX7dJMRfWNlkT6y8ACz7aFCamT3GFtEerCeB9zNox19Mdu5OfeYWEpzHLjri6IvgQH08PI4ziKA9wlSGWPRsW74Hvu2x/p1bUhWY+DNAnEsIVW3PWn6JFcZ7yjjWXiTxzAYX0XPHhJPLYk18mifKJVxwP2cxhRbQaII02wEzHEcsHdcGHRpjoH7OOOOZcCyg52HdAQB8fZyyrgf7VVTfWP0i7v3vqRMpbfhXqFdgTQGSbmoyLez2mQLzPos0SOeJoyMVQIF085uf2p9iI7FqqYa0+6LNKFvB4Bl4K7Zq5DHoG8CsAdwFv23gHZOllI9uA4EMDiGG4zKY4XRB0MMeoi3A/Zd2Gq0hJCNsOYbGlGudCrtIzusFERzDhAtiaFpb2/acQHgKRkClxhsX4B8WlXVml1sH2DarCeFCRdbSHa+qUoQUqlI59nvSecPkA/pi1VINWeZtBy7yHKYGVebSmwA0hto0hEUYNk6fOK1Iit732P/Sp1hmyYB4jaEAwUZnYB23z6oqsoFo9TDHtfu2mt69OnlE+lz048IUpnAuGfcZSRJNXWbwW9znXGFmGLwbiA9JK1a8RkF9DFYD1p3O2pDXuk93FCH+2AiigcBuI+DdNcjZYB75ChDCdV7XarXiGabAtyFDHMoVqB6pF/PAvcx+YsCUw9kJQbz6DsNJr0F4yQ7SN/H6uYzmzMv91hGMwauPUi3w3EHKjar6fPnjycEJ/owZgCzXiaNFRQoOI199tRzxfG2PTtXux92eGOjAB6020IFos4KcsB0hE7rVlvxJZwbpDPdJPlefzRa2tB7FS38YL5mWznuda/7hlPPeEahUPhsvAKuNYB7Zzik1qjPrwiSyjjBjr2X00uzPBzQ11tLdN3CfvbvzOjbzR1mFcY91rsHicyEJFSfqGqM/OEG7pa6tF6Nu7QvDy7jHl6qCLRbdn0A8KbBi8C4B+7eMQbrmYzFtmGgO/x2QYG3dvR6+LzpeQmsHrh7IO6X9cy5Me4G3MO8SSx8TtElA//eQSbYQbrlAdovnp6jbaUKJ1zig/fG7B8BTsG6w0GlqUGvNaBYjs9BLSHhroJ3bAbWJvo5loD7S0447fHFYvGrdm7Ipbmv3+LibidWp0ObggRVFEoS20epICpFmKTAEaAoJ1dqEmrGZcb81QHUAcYr0LtIdVT2cYecQ0EunmnRugv7Llp3TVbVQEECg9QmEvp1LiGO6qBqxYjzgTWjVF2FhMSBbXjUd0VeUm84m0qV9zBTqJQzV3RVfTikK1yUib2WpXhUSMRVtpdlObC61FEGBCuYBTYcfwHszcMe4NiCBhw/271xFUS5G4GpHCHoGTHjjsAHMiB00t3eiBp1WRhsPaRAxvJjXwgGerg2kOcoo+6gLl8XBAOwmbRPW3X4lkCM+3DDTSO6/qslunrnE1S/rg4yVkFVde6p44y5zUjiqoB8cZShwKorkGfQjmuqrjIhOTUC7aZ1F5SY2n7KlXIM6ybgwSZWWXdnvtaChwS460bCtlwV0gwSjYG4QD5ZRHuJjIxGmPYwH1aQvTbVp4s0XbNeJf/i5VlC8khYzL7762P7yrF95MXMB97hHBtN8gA8B19nEkZNIqPxX0gotZDDHqk1b51KioL8xzPuGUSebilPnuMDllirL6edsuZoe+Ll7e5l1uWRARtSkP2HR0EGT8MHGneTysR3U7zcE+rTceC+1vNAk4A7VrSkOQxl4wbCAQKMIPwgPHDfP+jTv7WX6ZMA7pQQYIeXxXgnGfvuwXpeoupqyakZ9t1bPuYkp+a5yjAYcB7tsR0kz48dZDS2PxaAexjyS5tQaUoPA3APQH2V5FTsdzUQnwHrUcJqzKqH5NVVpDImi/EFmgygB827gmnvLOMTVW3602a20w/MzlOV3UOkKQJQByiVEQFhSSpFODCVWRqCZ4jZ+OGAOxfxdi9wcirmYWRL0dQxUTXVN0Iv2XV6km07Ouxatbs6FRY77aKEZnYKmByB+VV2W2FUYN+5M1StOMArA1ur4AfrQ9WwYxucoAnfctOtgx1HIRLnoS7yTmHEWXqjTDcOzPTurLXXpFIj/4wRh2UiAGy9KaA2dbwpUKczyvimG3OGfYJdBysHwMvtLnzaIeVRbTpYeTxaoslPLS25A1SLRk66HYl2HOAZx9ICMOZCSUWWvBjmZADiHHn0YZN9m0+8eseb3SbaB/u+sjykekMSiPHROILZeCxn52E3lIMRTUwF4471wLYjJ9kSjRHYoO+/60CRPvj2JXrbGdC5G6vuwLvXuTvJTKkM0G6uM+owY24xIJoyYN083dXnnR+ktOx7AOtjwF2hRkAcm0Dhm1hlzU58vQtsGbi7DcTA3VOyAdWZhMbAvkphArKLgXyqby+MRjTV79DUNlhRO53J2Lk6KYzXrLjlrEZDLDzPZeNtveCdrlasikTtWY/lMh7gGvsdg3Z5v9IDi+U0ubdREf4kO0gB0jhYkwqlWwms+yqWlCaPkZFFF4TpZsJ5uuAgbDezjIUiciVSZVR6ZfCtx8mpqcY9HL+y7WgXj/u4r+OFjj3c/SoG5vxQhgFXv9zd/R5XTP3c4oEA3E0uAzJoPcmpq0llJianukJMxrjzsiqp8RaQea4yeBYnuc1IpyxWbgHIK+AXAKGl2d1868Rs/kOVcT9SwD0jm1nDVYZZ/GiZSVIYn5C6GeA+Jp/ZAONuxZL43AoFunR2nv7T7HzmTbORKvwVwGPgXKqo4pni6sR90XlDIoLn36x6g8ftMVI11V+cnz9h7w21YukiTMP9hf5/OBrSrupUIAN2nkG0C2k3YNd1eJilMsqgs9xFR7O4E2B5ispagt2jOKCYDMakLXg3IYfh0tsqT2FMpwc56EkAC5Bc1QJH/S7utujijbXOyle03Lcy7hYQCMsmDD6z1MpgB6CvHucA5tLZiysNALtJSjCNk0G7CAjUGx3e6RhFQNsK8KwJppAPIRDBtrBNaNGx+2azFBJHcZ44FlRZRQBi1U/B1kNmg+1BZsMyIgfKw3e2dJRAwgpAWZ8O4I5PuBfSK0v11L64zBjziFnNabWDxPsA7XwPNRKKdM2ftuma6XNo39TOlEU3WYwWYko17qm/exHAXYG9aNzVQUYrqWa17VacSVt4Lfsu0U2sb/chSHRR1tHHZhZ5sIB7hjrdjKtMPmjXWxx5Gzq2PaA4D9IN2aVAXUBjqm8vDwbUoAHNzKLtVKlM0IerS4xiRQHAky/sJIC+2vRYxsJ7cFbyns0OCr5wMWyETu68AXRbhw/bD9wYgaagXuNFkfE58xs7w+hW6nXLsYbU4/EyGlsXT7jhO2+YwNIgD9KjnXnQHhYzzG7kn45mxPIZ9NvtZUlG5bZcpTKQiqZkaoGO20Guo1F5456z3kKU/D95i9oQPgCIlSYX5j1lF7He7b0OM+43Li1IlawcWUzMwq8qj/F6dmf5GAC8S171QN0np4bvayWnOuY9YwXpgLuvkhq+HyLgPqm5iV9O1yaEW2XL8AuoU2NQbutllo108AaaLeLO07hvRiqzEeC+lmzGQPyaYD6ydfSuMZ5NN8bcnnHv8x4z67EFJI4Bzwoqo148vY0ump5jiZhUEhafdtmXgCs8i0KKJLwMV40rELVQYbgoCd8A8LHjzLFSfMm3Lb904sNfW0iS3znQ7zJo7yZDqhWKNF+u0/ZKncF8cW5I5zwFoKtABfZKF6/fYsVVUuVeQxJO0QlU1AJyhHQcsMx1MLtEwx7mqRTGSdfA7gKws35eLR75vmkyKr/nmkSKLg5ONVLBVAG2ub6gfcI2rFN3bjG47QC55h0PBRQkNgDF5hhjhZfglc7nqQmjlqTKLgvtEQP1OhJCywWWnAAM43hw3rgGeKCgLTf8YomxOIZKpRRcZzhwgea8KxVYWU7EWn8klxInppo+XUk4Bvl27gpFAiDBMpD1QF7DQZI63iDAQTODYzMggmshlpck5wKbSG0AkWjL8qBKgT796RF9/I7t9Jn5sxW4i497rGkPSarlKpWC/l3Au1lDZsC7mPxL0qoWYhovsJR1kxEQ74B7+LFJBL7J1dbRlU9eJKcz2Xhyaj5wD1O9NsIAYwDiMmF1mYx3n0n17TNNvN/6DukZ+luQB9q9TCbvopgcJIBYJ5exZHOs5+qdpUBbd54rQ9ENeqA+xqprbOKnp8GPSlXk7UoP3YF8z1/LW4/WySWFGg7AFc+qV9L8AHfiXNjNtPOc+4OWTxbgbcfe8zo3BBEmd7L96pACiBFJIJZtGX5oLQG4j4+gGKbEdheH/W+DA9nKM/9gvGZbOd4Nrxt7uNsGcLkBMpBEBnvIGbCCxSIDEjCE0Lnb51udFv1re5m+trLED5HZOmYkMqtUTjUQDxBuTH2QyjhWPQ+4T9K4H3LgblXF9JU6VIz7QwG4G8C2lyz89lKaSLNu8hYD/fzXLxMVUrL5awH0VTXuvjrqBHY+sOnOvtFr3TP2j7F3u/3Wv2MOM26bANq7KzV64vQcndeY5loHeFe2VWqp1MW9jdgWdO/LcFNhyZnIYUxK01TW3b/AxyJw/9Xdp//4iAp/g2RcXC8A9VqxyNcMAQ3uzwJ16JIfbYoHu3XWqsdm7MWdjWQe83sIv3JUJ2W3QlmHNevq7GI2kjyCpp20rWfe5vgdQADuM7PgIlcR4G+2iimLjs4J8+Hhbgyasez22yqLskZfjwn7FO25yF84rtOhbqmIqqQX9OaaSIq+FMmhLIPRSN0KMLFkBvUylH0PBKSx+I4ptHlmAcmVWrEuJ86q3abrBMQpB/IXB18d6rBAAJp4c+bh4AY6evVyN807V1Hl6rOQn8t5Y5rZV+I7RgD+4/Yiffxvu/SOU5/CenXWrGsVVbGAdLaQ4bex7Z511+qpkad71hZSZTKWlGp6f4s2DiVwP5JoIgPWx2nTL73xZ6i7tH+deCEftHvA6aijYCUi7Kyua4y6mzbu326IP6HpbosacyVqVlLKKQbLXu8dTiRHmz5+kqllYRoEpDaTqY2kBhMhByRb3MlyY2MQHl6fqNhpGuTkX3a5XmbqInISz76H661AOGj4JwD3eHJ6vUTqzKCd20SRiRU15yMTMQS3Hplqx2isPDdFeo/F2hWjIwLYGaDzNLQhMvrcWRL5KExMVNwTbCDtXhwc9m9d54M5cbEj+apt9Vg3tf6Ve878TkJ0ul+Z+0Q4ygwGDDZwiZulEoNydLhwyABLaJ9vtJfpX1rLzLrjEywglTnfqFTGkk9N+xtYdQX2plv3Pu9xcupE4O4Z9lWKMklHrlUPXaLpsci4bwS4+2U9o87fDzNw92z7xITVqGBSYOpjJl4dZ0z6EhJPdXpcuMkSXI2NB9A8rdag86dm6OHVGr8n2BYKLQVQro4xSDpFEAyrR/y1RFUbYsWzhvyRuLE5loovWVvxsyecchYlxW8ikVdsyqU7g94fwU+tVKbBaEgXPKNG09sKDPCSgQBZSyA1HbtZHrFfuwJg07lD2w17QyS5wrZQqp9aIaDURQZJjCy9CUPhyrAi8ETVVC4CJa4xDDgV+AvLje2nhZWszTB5CKQxBWRmKWOGdQ0o27QyqpiqIw07uUAqw/p26VgRQAwRIDAbnkpLBOyL3SRLsRR0G0tuoBkMP/pVs4X0oJ7X5+AnLeJkDi/cSY/EDcYkPnYPhaVLpTVInPXSAhwT6/R1ZAH3yxj41sqQQT1LjvSe4FpiHZHfFCgpFund/3uRrt59Ad1Xm3NFlhSws549Bu9VKiFx1Yo0ociXFmQat4U0+0fIafIY9jTS8WCHzz9cwE10t4cbTYwx6waa496d6EtvfME6gXseaBcIN862G/J0czXKTNl2L5NJkWpGJoM6MqMBzcwVqFr0J+U8wsOtyF5UYdvDjcrcpInzcrTddt/zElL5qB27zu9c9Dh4eYrNYpCrtRfynh4P7P32/Bl6oJwH3A1Y6yBvemA6QWR692RIoQAAIABJREFUUgwCfQ6qEuP9QAVkAHf+b6BeA//4WEOAoTNY5MQmCzg/JLYPaTTUvyMYMIx4OhL7YQeZqIQUGNPGs4Sg4YayvzDof2cTb1dmlcP9qm31+La8fmwF6eUx3eGQM4KNEYdkBp0rCsTUtdohDuDG5QX6emuZ7uy1uV2LpTIhUTWqlMoMe8TEe/adAbx3lsmxg/RVVEMiapSkmqmcehy4p8NX2uBsBbgH8L4GIx/r1zkij3Tteay8l7BkXGR8kmqO5aPXwXtZTPB3n6RrnwDcY7kMgOdZ9Sl6TGOKdpXLDNrREMIuFcoDgHSxehSbRwsQRGJTZfAeS2PGGsjk2Cm+5M/tZ0/Ys9QslqdZ8wi7zGGP0NbguiFJFddo7/lE86cKM8SSDoBo2CNqBVBJlExzUJCFKQBWE+cBbNkOUSuMejtHlnSkshdYJCp+422iUitAJVh2MPws94DGnQspiUTHmGMG7o7RxvpcGRW+9OzuIlpSnIPYJoquvIKT1fVwLKwD74q9I9xc5PjSsqK8DR08Zu298iZsQQmfe7VUNAYcTL0FFgDFzaYLDDUhFktwUm+xyMAZx2cWkKaTh0wGTL91hAaKeCRgIA46NgoAdh4jCWw1qedhQ/4IgLDN5SWpd26yHxuZZ1ZOrTnx/VMf69Mn7j+BPjX7SGXbhXlP5TEpcBcW3gP3lH1nrTszidHfuFoqPwAKHw4H256PJbfcf/MG1gTs6QL2DcC9tybjPgm0O+AeKNgUtIe5Tj6zeZmMoUM1qTZQbsw6X1d9Os2z3bKo/dWdtLyCcA66nU2rrRoDd95VpEzJBek5bLuNlAUNeZ7O3Rd0Ta3w01MMbHv6QHmpjA8o0lsT3l5p0zB6WChRqVyW/0VI6ZAHo++YZ99DBGD8uJflpgEaA3aA9OGQBv0Bf+/3+zQcDGgwwO8h9XtD6q6gL5ThRa6Kbcy8klejArWXBv07tvpiHNPA/Q2nn316YTgM0Q1uNBxkwKoDeKDCIbvIoKFH+Wt4TSdDdsYwVhEXGEmpsIO8v9+T4V8F42POMlEBJu8cwxIZ07PnebYraJ/k6e4TUfOcZEIS6gaAuyXimsMMHoZMsqo2GDbdXiVuBBxLH7fZ/qGa9ICNtcV5UX2IeLemcT8cwN17tjPoWCM51SQ03mHGs+VmmxiSUSN3mUzCqfNljwssxcCdt5dTFRXTM1IZq6iqywN4n9+coUfUGzQDdpSIXWMwEoVkmyU0Wiis5JgpBJnVQoGmy1VedgyoRylWtVJ/+6/fdtvBrTZiD7X1X3TCaZ/ojwbPREVm9q9PANoLNFes0u5ak8HuzjOJdp+llm64udC+w7YxsNHm2iIVUQG2wc4DSFrVVfQPUlVUQySwXSxzNlAM7bxUWg2Wj5BzwIUGiag6nRNBE2GJwbpzWYsETLmy+VpllaUfQ5G3YFmw3PBWRwIt672xDgAtbCFVKiK4Q4ITBtvwSG9osSnn3471kVSKv3CIwXkBDDPjDuAOdhuHNUTACLJFpDk4bizTUItIBlVJQp2OVKOFjIUDBwQWQ5Ed4dwtWRTnK4GNBTfCrrdbCDJkHs7LWHYEF3gXMN1bP8p+ifX6fDzqLmOSIp4/EttJgP/v3Eb02U8N6P+cdLHaOwKoq9bds+0sm1E3GYD3CkB7Lfi7w9t9HLyLq0woxsQRlFlCGhC0JFV7ezzK2iQs2ORque/vBsB6CqTTLX3pyheuAdxXB+0hXvBDLYpoY+92mWzsPz+lGdtH+S3z2U2m16bp7SWqlewYnLTFDRkxYA7AXXTwqeJpnIl3iwbJh+3BRtLia+2Be0zke+mOjx/sWQ/xRLhY6dZjsB9Y7FAsSpYNQFxXRT8Y8ITuwIB75lYEIUoWtOMdEpBeoWq5QuVqlSqVKlXKFarUqlQG8VSGK5aw7za6FrbtLqucv2h7IIUBOAdIH/T71O/3qNvtMXjvdrvytzOgTmtA/aEU6bTBFDFxSDhZdUjJyvJwsG+rfdahfNW2eiyHfP3YChKPBKzZANrxz3SnuAjCdgqL6H3csc6nFx5g4I5CTayXRGeolVPzXGViLXsA7QbOffJplIgaijBF7HvGQcYlpMZWj/htQBvr+ITUODnVfnsQzus4YG4vUdDiOg38elxl8h6wPNCe8+6nCakO1K83OVWaz+i/adUmzDMAzutFGnYvlTGQ7pdfL3Af07hPqo5qwN3r3vWYgs1jnjzGgXTP5ud5tONZH7OA1GnbyhV60vQcnVypUIMBufiv45lB5eGlQT9YCiJdFWAen0axxKNV0MjjIyNc4vvup2PeseTh7huvX9j9sNcf7LdfuTzsE8Yd7HnHSN5Mqcq/y3MjOuvJHoSDxZWiRwDoYtdo7gxifwgXGtajg33Wh5srpBqThlERlbywJaW6G7B/ux6ggPKEvdDNqlACcQHKYIMBxrGO+KcLoDWrRrjSSCIpwLcULML6JhvB/tMiTLI9s6AE6AVQAJgOwYbDi8zK9xIGxWDdsWFjt4M/veiPFNhrchkXrNLgBQmzcJXpgy0vcrIsXwq9CdweJbIfbBvXwfzp2TqzXOQAg6un1iTBlH3fIWdK89o4yRX3gZ9xMPEaFODYOr1RCD7i9g+gnpNYRwW69v8u0zt3PIH2N7dREbIXAHcusqR+7QbanTyG5TKVWiqZKQLUW0Em7+2u9o8ckEiLHmQxyrg/5GQyGwDrsqiB5Rg6JCTA/cAETLFe0O57pXRfqexF5gd3EX3Istp2BfVKR6Naaq04pNmZApUV2YlmOpWpjR+0zMd/G6TKgFuVcdioWob51lOQWy4MMN4NHu1yH0lKz9ZpMubds9y2igfmmUEJZezH70iaTOrSBzOjKdykmfXY+DBLKlcL+5BzMP06LFHBqjNor1SpWq9Tvd7Q/3WqAsTjP79XKXhPAwK9JgIIFT+onn04pOFgyIC91wNo71C73aZOu81/u70etZa7tLLcZSkNgDtvQ+uYYGtcVI5Gi+3h8O6tgt1jGrjHVpAAEL2hWIgZ8LasZTDu9joDaJsXM9b50IH7CDp33AQD5Z5t54JMOcmpGQtIB8QD827Tor9xQiqz6RMsIANwN/nMOoG7sex5jjJ+WmDX9Unzv49G4J4L6BWo5wH3WCoz8fc6GfcYuGd07c7v3SehBhY+JyHVijFl5DKeZY8Y91jLHqqrRqz8fLlCT53ZRjtKJWoWizw6BQkMrhFXBB0NGZSa9KvLyTkJM/Li0CRNi41wQeM9X62nSd/HoBWkNcYvOfH0SzvD4WekWJtosJFJ0yxCZiQe9/uHbXrSM2tUr4Nl1REslbdwQK0tMwfSjlEHWARIBegEC80gHp0XWGgG25oMCsAN1gf6eK2gynKNgYBe6LqxV/NS1yhLACq02Oa+YtZmvA2w5sJ0s286gpKRVgdVXTiz/aqVB6vNQYD6yeNAsTwXlNJRHNGNinUl2hNOaoUbjp4jkxAayJiUxoII7J8tGMGMo/CUOcp00MYL849gCB++nhoIwFc+VFati2sNjgN6fAQjYNuBKHCO2Lc4SDjQpNeaRyBGUggKbD485qFvH+DeOGkP339UmDXfet3fFz7do4/cvp2u2/ZodZSxJFX8dRp3AA3Wt9dU516jEsA7L1NVqU0E3s233dlAZoC7WUIK9HEmH5uEBJtcLQefRYA8BdkBrE8C+A5nf+mqScB9NdCebkDAaMqIW5wwuVJqqvvIAvkssJ/qtqkxU6RmTSoSc3KjBZUKrrOgLgXtgTUPCapy78xFxsB50LrYPeHty3M57A9pgMCyokNHTCygYJn+ZambJqO7e4pNhM1533S7RP7+5zi1cBCgGzGmPpynLh9GJVSvM8awu+skgYO0Gcyco98pC2iv1dCuNqnZbNLU9DQ1p6ap2ZiieqNJtZow8Ma6S36ISvbchTfyDpOYbQdoH/Sp3+tRp9OmVqtNK8vL1Gqt0MrKMq2srNDKQocWVzo07IHdQBsz1PsrRQg5aZWSVns4vPM4cF/lCly556wPJpT8mC1ysN9lthCuMdNIAJJ4mTvSxX6fmUF0KNDxgo1H87086NOHDt5Lt7Rb40WXnPxlEnD37Lux6ZyU6vzYM8WYonmxLMYkMRkw7zTvGYY9Ytx9Muok4O6TUw2YG1jXJj4jk7H31b+3k76HaD3nno21xZ5lP4SM+3qBe0YKM8FBxoB+Htse5vniS3lOMTlaeK+NH6uY6oB4kMFETHwA46pnNz08S2Oc9j2Wyvj1dlaq9AMz22m6VKCZYpkrCk+VpOJpaNRCfw85gVxZzuB39xfvD/5j7u5aIwD6AhU+dMUdt/74Vhuwh+L6v77t9G2dWuEA2hbzKZY+WcFlktCBfocedUGFdp9aCgy7yTVM3w6rSHSnqI7KrLo5z6i+nVlojSTx3gNsGwuMhFfMwy1DR8ysshY6kgJCwoSbTASMvtgnio5emPxUG48jZ333QBxYsC8rsmTtAkvv1HoSDwHr3kcIHCRY8B22natJVhpcWIltc4T5g0xGmUHeN5I7mWnX82EwDDvKEQcC0Ljjg0JQXN1VE13ZGQfBDuQyI5HrcPDAHvcSBHm2E/vptEZ8frwN1dp7EOHJSlxXVFTFtYCMKc7AxrEDtIPhx74wGmGfO+9K6IPvadGfnH4JAw+xhAQTaFr3ciYZFW4zJchkGMDXhHkPAB8OM+YyowWYVFcRElSl5Q7UanokRxi45zX2Y+x5BNhjFBcjfkf74uuXr7pcGffcneXo5rcC2lOQvxrbXhn0qUZg24kq4blybHuQf6icyfKqAhtvb5pHmNrGOMvHuE1klr03otJoQOWiJpJMaDiHowINkiIl0IjHLky6jr0vNgrAR2VDegbQ9VAZYznNvI8lvJ4+C9qj0MUFNyHGNNDOwLtI5VKZZTEA7Y1Gk6amZmh6ZoZmZudodnaW3n7V31G7iYAeJau5xGbQFqTfvd6AaQ19XwC58b8H+xJKqE1n33QiPe2PH0tLS4u0uLhAS0tLdOD+ZVpaXqFBTyQ0APq43DLqPOT2Z0h0sDsa3rvVfmuzcfJW93tE1veOMgAs96OsFREDEAB3fJiFHw1pCdqlZMSMGCzvwByCWbyn16FPLOyn73TbbOuT5yDjbSENlJtjTKxrj51kAojfpHc7M+4TvNrzpDLMYOVUTs04zEQa9jHgrqx+PN1u6kaB+2qgPQDF0GgE3iVfSuPY8zGQ7hJMJ83zjHrsMBN+OwDOAH2NyqjenQbPoYF6Zts3I5Vx63jXGK9bz/N0Z2lMJKWZxLjvrlTph+bmqVEs0nSxzMGud1rC7bDgxroTPwJjzwIkMvgPYAOpTXhGCoXXXnH7ra85Ig3Bg7CTX9798Nv6o+FpK6M+dxPQ/UOmh2tRKZaYJdt9FtGpZ5UEIKs23YarGRSrLITlHur+wuw7Omn4kpcAxuXkrHiSSVbArGMbcJ1hQIxOo58IIK0VuZopmCbWcKPgEWvJxfoxLsLEhBRygHqCS5F46WU2LK9Boqxp5sHCM/gWJovbnKLo5/lZ4QZCzsOSVqFR5+PUtsf83815pj8QgB4kKtDEd8WtBceL9dExAnTziEKtyMdkhaiwL4BnBCimzw8jGfp8YF+sUe+LZt77sLPVo/rCw5bSZD+WlGoe7xY42XngL/vKd4SFN/cbfn+oQNf+6TK9ffBoumv7rpCkGkC8JqsyOFfZDJj2UqUuyar6VzTwwtZP9G/ngNoAute3a2sdGu1NQIL1rLIOltyj6Xx2PY8tT/sDuY3y+8tX/iz1lifYQU44ljB5TaZdmfKMrt1LYtx821YyoqluhxrTRWpUhSDEGpwzobFURs4VCBIvYRm/0CazkRGlaL5uEMFqcdQL0hzfHCJ4jz+FgiSZ90YlKkJ6Mp6uxKvYCJgqr8Llj6U1Btw9aLf3wzPbqXQre0R2jtZ2+EBUJC8llsFUazVm1qemZxisz22fp7m5bfTeV36a7jmpQ0WaoSIhx6hmpSnRQipAFysRo1Q9sAdiSgoDSmiFRoRaPgdpRAfoOX/xeDr1+nk6ePAgHTxwgB64d4EWl5ap1+7QSrtFA+gSkdszUt07pDLJ6K7+aCT2hFv4rOeV28LmH7xV33L66du6w0oQucHdAUVRAD4AQix5Dh0p5sFNBg8YQPhspcZJq8vDId3RadEXlxfojl4nA9zNjz0w7RPcYzxwH/NxX00qYzp2J4EZk8yYfCYqwuTBeR6o5/mxb7u3hjwO3AMYN2BuYDv8dWDdJ5xOBPERwA+uMxOAe1yQKa6GavIZb+sYJ6LGzPuYBaRj7z2ghz79xEqNLpmepZlSiWZLFapHtQ3wZiPQtcABydx4J9JARooK2W8sj3fKPsVC4ed/+/Zb3/XgtRCHd8+/vPvh7+olw5/b3+/ws3Ritcm+7vf326z1x7WBHeQFl9QlKVXlJWJVJtpyNEgA9UhY5YaamWLzIhdgjzlYl+0S2QNeOlQAd5bOgFVGcig7wYicgwsQQfoBthnD57pspSJSEdw1Adpqo8jgU5JSwZ7X4eDiE0thq9hTaUmxQFKJVQsf6UgDH6PJR8y2EkmfPZEuSqJn6mbDyag4l4GAb5w/jwSorhzn0mmru01dgg1O/NTj8AAa7jtwj2EfdRS5gr2jAiOfRAsQw3aOsAeeEpmMfVgSw644UmRKtOoSTJiGniVBtXRkwdhGdqgZScBgMiccP47ja/8woPd/oUofPOXxmmTqte4qnQmsuthBArCXqnXHulvyqiaqepkMaBpFhl7TfkT07auB9YCxswuNF9uJwXrExNsNihj5L18VAffVWH43opvx/VSRd1YeIwcuu9OnSL+PS2TSZaBtrxaEbYe2XZIiUwmWvvQp+LVVve4c+4nAuSWXStOahXPYPid3cyG8LNMOZn2ozHpmmwi0kyGnUZaKIHpKlECCou9d3uW2QxIQLv8tjrBpBrp5fb0XNk/j+NwGmRd1MmbT5lvyNRxjyhUw7VVqNKeYaZ+dm6Pt8zto+/Z5+twLv05fecKdVKR5KtEcFRi4c7lMBe1V+Gnpb0ZrDshz5o/QnIURjaijwP0BGtLdNEruppde+UM0+E6XDjywn+6+6wFaXlyg5eUVarVanLTagyYe1ee4yB7Rymj0ncEIta239jlmgXucmIpEMTDrKARTwTCQPm2d0YAwDxpddFnwc29iyJKI7uv36DvdFn2ttUzf63WDVAa3Hetn2PeouNJ6GPexRNTYDlIBtpfHrEcqsxZwN5mMLScvWTbGtGn81zUJq023R9E/VHkPWNyG5rWpfpp1svzOawOdmRbLaiYx6znTuTlzLLht1wB4CkTTRNex5NR1MO6rsfIZS8jIBjJ2jfHg3EtlJmrcI4bdALrZotp6QfueJGzleGKlShdOTdO2UpnmK3WWjsX3Ejr3znBIrdGA/d0REGM7rWGf/dyxjr1neN28xWpyjFpB2jvwS7tP/80CFd4s7c6ILWZxXe7ttQi+90j2PaFZpyc+G6BL/dS1B7PEU3TGomkH4w16OuFCTDbEDCkMg0F1YGF9OSdLikyF2XNIWgCQ4aEOxhrAXds+yGnwPgGsg3mX5FSxmYTEpqJVV1mjjb4H7HZNWHrh88WlBZsDOEVCaaGkRZW4gqgkuLImXXXqxrYLSy9OLwgmEJCwr3pXklNl5IBYl4vgJfii6wVGIAEXGmxvagpezUQtaNNRQK+J4EZyCwBccO74cBEmZsu1wilJwGDaYTDy2Cb08lxUia97qi5hPb0GECypgQsOV6g12Y2MMhiQR2eNpFWsZyMiAC3QxOPYMCrQ7hO9601L9N5TLqSF5owkqeJd44JMBtwhnUnBOQN3978A6Yyy8uIwY/7tmqBqialGjR7KoksxXlwNrGfmyY8MDM+Zny7kfNUD5okraqaA+oY3vWgVV5kc8B+AeBZZpnv1Gna/jPQYMZD3kpniaETNnrDt9WqaGMqJ2/oOBdCdq3n3OnjXCmeSUsd7Wn7OOwOql6CbSz+9QYEGVKH6VGMsSVW7Q+r3+pT02lQrIy+whIYmMO8xox7APK6EFlrjd8rJZDLgPGjaLfle4xV157E2wvr7jExNM/YhyQTTXqlUOOG0OSWgHdKYbdvmaX7nTrr34mV672VfpBLtohLNM+NeoAYz7sK6A6TjO/Aevlt2oVGkOAcTD4NLGdCIWfcDNKR7aED7qNS9i1565Y/S8u0LdPdd99Pi/gO0wOB9mVZaLep0O2wfiXwj3O+FYf9WaOa3+jlmgXucmAq2S8B2KbDNuHjoTOGzDEYErCH07fiLxLLbOi36ZrdF/95p035ErQ6sx9+9X/skXXvMvodKqTHzHuvc3fyQpBqx7PaoeSY9TyrjZTIe4JvMwWvcrYM/poG7CwQYkDupTa5sxlk/MqjX5W3d9chmbBnPonudfJywGgN7D+bjAksxEPcA3UtpPPsenGWUgZ8tlemkapUuaM4QklS3l2UEKv6AcW8Ph7Q46LG8DEExtrs06HHBISSA8wB9gdhiFUDePseqFaSd36/tOv38lWT4Tzh/qddQlFyaQY/2Dzo0V6rSzmqDHv7UhBqzqe86aGY08Aza4UeMhEll4FnvrgA3O9+Av4BpgGwGqspQM7MHVp0lJKJNh0QFbDusIhkoowqrFnUSBj91vAEAAEcEuQ6ALrP6LEPh/lwTxNQ3XggyZtLR7bEPujLXgYVjn3gBveLkolUOef9IqJUXCzCZCzYhMHHMI947uNtAt4v1kUSKQAVAmoMTgG6t3ioOGmLfyCw8Citp0ac6W0XKtWKZTGvEoF5kO5IAbHaUlmMQbDV1O3IMcg1Z3cQe+oJIeT8aeMj1FDYS01hCpDr+L32mR++7dSd96eSziQoC3ANoZxCvLjMlJNVBNiNyGWbdFcAXS9C+i1sGPN2xM5bNGNtu2nbTvYc38RDp2ycB9jA9u4Dg5FUoHGOxM42Oo2oj8B6z4je8GcA9dpVZC7BPAu12rHLf4n1lXGasgmqQyCQM2iFZm2nitqgFLLYSgkKFYQbag6JJpk/Sf+clpRrbjdvMgeZgXCLT7ReoX2zQ9DT03vmfbheR8QrVKggyC9RNylSpSfs9iSHPaN7TU+LgJAwUOO/28EgGpj4uLpUm5mK/zLZrUjWec7jDVGtVqtUbnIA6B9C+fQfN79hJxTNq9JaXfpiKpZOoRCdQkbZRkaaoQHUH1vFdwDokMsLEGwJKkdD/z96XgEtWVeeumutOfXukEeimARtRxKCJiMYBMNNLRKNxitGoMS8xxhjUAEaMmfQZNANmeMnnS6J5KsYpGqcoeQbEqFFRVCRog0zN1HT3nW9Np6rO+/417LPOrlO3G7tBu7W0uTWcOnXOPvvs/a9//+tfciqyAgiN+5CWaEhz1Ke7KaFbaXppP/3an/ws3Xv7fprft5/m5vbTwuIiLa8sU6/bo0EvoSGk2MPBcCHp3YS9HSp4P3qBe5SYCpABhwf/wA0HRmwBVgmwsqtUaT2SftQNY1d7hf6726I7e11a7PeZYY/17LmkVAXcOc/2yLt9pFqq+04A8pHd44FY9tgS0gB58HY3XbuXx0TuMwcD3AP7rndhDOitbY8oxj1i4WPg7oF5YOOdvvtwAvcA2MdYQI4UXYqtH8cVXSp4P5eoGnm4Q99+Qr1Bj5iYoo3VOq2DHy7cUYRb0hUYucqQmi0mPZqp1qmJ6sMKTlcGYCdkW4DWrfWJwL4TlW67ePeuXDXjsTPIEfzBz60/ZqlWohlUYjZpHlb9IJdZV2lwns3Wh6W0cXumATepjGjas4qfZu8IsMO+5lqIiSufalIo/9UiP7hFwRzzkjwcTeCkVRc5Deu1IXuBF7kmYOK7nAyqyakcMKjzC4Ame8bDu12XzCFJwQow/34ZAF404QZsJZnUklxFI89AX9l6noh1oDDGm5lq1ZKjs3GybQT6hcaTY4VNIwIJHBPYck5K1UABgQXYe/wGHHTMLpIZeBRiQhDjEkUBTtqtgVhAIpAoiyYewNyS8XB++I4t16NdAM5NAoNjQ/CAgMBY98C+az+21wic2GmmUqLVZaK3/+UKvee0H6fVcpOZRKuKGrTrnLAqhZekgmqDgXu1PkmVatNZRCpjr0l7mZe7Lo1IlKKrZ3YBAhw7xLstBtYFYF3lJ9kPReB9BLDHrLp+M1QDFW3GKHD/FUpWANwLwLr9eI5ld296cC7IWfZzEKA9Zt9r/T7VhwmtXw/uVvqj2TJmIJg7tQB5A7lBf6KFmcIHruU0lySgYgX+dlpJd0DNyqgqA309GVaoxPkSWNnJw8Beb0D9bo8a5R7LZfDoD8s0rNT4Hh/3CMDd2HZuO+v48tea0oN2vC+Sn3wCu9e2B4kMZ79LMiqY9mazyc4xwrRvoI2bt9DMCRvo717+cVpeN0MVOpZlMuUU+nYAd7DrYNkhkdFEVQS6SERNc7RlKC4nV8dOZkDDUoslM0PaT326i/p0G510c4me+tbH0d5776V9+/bRvrn9tLK8TL3VNnU6HbGQ7Ce95X5yK0trD5F1P4qB+85bUqIADqRb5IcLJIutDkQqA3ABxnAWlnco4DHs0w3tZfp6u0X7koS3MwvI2EHGV04NFpCuoJJZ5nnGHV1knLuMVUs1dn0t4F4Ezo1VXys51QP1QumMynRscAmg3bljHKnA3Zh0HjDuI3D3LLwx7p5lP5De3Vh2z9DHzPtBMe4OjBcloube021jZj3n4+4qqp7YaNKOepMe2pwiuMsYU46CS31IymC1p+w5fgce7gD2Xn4GJn512Gceo1Eus9zGHkezo4yf1M7fsPXa5X73zE3VJm2pT/BHCHT29FYZuGOVYmYr0QlnavEl3MxqcyYAWAAWvN0NuKMQU61pTLwBe2GSAU4ZmMNTnIG6yGKAAcQXXkZAZs8hXYIXu30OhhoJqwqYjXFnj3IA3XJJAGnAf6Jlh2SFf7takqRV/RzAWopJui1kAAAgAElEQVQ6yXGxpSIDd3GOETtGOVYAcdHXixYfgJllLaig6lxqDNiYjAaSE7DtQQFiGKEkoB3HhmRWAxs4ewBtfA/gnJl5TiUosUQGxzw9A7ZbJguADEiA2O4RDj1g7tkbXtsRbjFdK2YlKxad9pDbAe1tVpXs6MOSGvW7h498V9hESJewOvDJD3boX+49lv5r04PZ0SMH3BnIW4KqAHjxcwdwn6AKwDsSVQHE1JnGqqkySA/Muyb/BvrzMLDtDhjL0zFAeRy7HjHyuW8XsPhBkhIB9wwwCzr84l+8hHoM3Ase4wB7OHwnywnHvZZfu37RgL2iUxRbmum2qTZTpemmfH+tBEy59yMdu2fhw3UTFh4/E2vb7X30fbDttTEuMujzwMqDtEJ9qlJjAn2nRCvLPRokPZqsD6gWCkTpPTKsUn0iWzW1luXTNYZdk23HNXuhzIYtz+Vi+/aJgTuPh1jFLcH6EWx7gyampmh2ZpZmN6ynjZu20KZjttAHfu1z9J0dPaqQsu0p2HbIZADWgd4EtEsiKq+J8l85BEOJHt34sxF3mSEtC3gv7WXwPijtpsd+7lh65LsfTHvu2UP79u+jlXm4zSxRu9Vmvftq0l1ZTZK75LwODbwflcA9Tkwt7kQpT6IA5EhMhf4WwB22d2DFkLB6Q3uVvrS6QsuDPjtC5BJSYUHkK6jGzLoD7kV695xMZoxUxsB9kMd4P3cnp/luXGVM027s/NHOuNvAYGDb2HO+ibI0oxGpTMyo87Y+MfUgXWXGSWjGJaEasA+ymIiF97aO8Tb+s5yWPQbw9tq52wBHoVrqQ5qTdGpjijaiUiPYWC2iZA4xDQUDstojcpAADFO5t5YHPQ6Ip9SVJgD3o9xRxs7z6Zu2vmU1SX5nS22CVyRwLdAme5IWbaw0WSoDLflDflJYdJ6XIRFRkGiFk/A+ElTNg90YYQ/u4TMG8AyQKgy7PAcotGJOoTZF1wowKVsPUI/fxwSKDsAyGwHSrA9H4SewzZp4aYmprNfWaqfQ00tVV7mZkLhpUhk+XjcpY4LstYFktWopfKRRDKlZ5sJHABCsl7e8Sr0/4YqD+w+Am/XwvZQmJ0zr4qZclb3YCoEttDJzBhkP+1kL4MaxMZgHO1/O9PIBiOi5YBsELzhHTm5VKQzOk8E8rCAtcNC/Jr1BAIJjwDma/SQCF7+iMLdnQG9/W5fee9pjaTVtZHIZ06yz5h1SGLGKlCRVWEIK615tTPJzAPqgc2etu8llMr17jnEPh31foIBD1BHwzrDvCOrOgXoP8seD9UzbnWU0KrvupChZQmumNf/SZf8zD9wLjjPDBfphzPbnQLuBc9uRA/KejXfHNZF0+T5aPw3AbraPxe28lh2i5WDxN11SK99TEVvORwkyBf2SUDCy6DrImfcHkH9UaFiqUaUODXtZ8j86Xaqk3REXGnaZqdfomb/4AnrGs55Pz3/mT2fJqHobYuxy8UUOejEjX2B+Y4swvg08aMe9yBhHl/fAttfr8GqfYAeZ2fUA7Ztp85Zj6MvPuZk++5jdVKXjqEJbqZxC2z6tSalAXapnT8G2B+HwKHB3bjv5FkRvg71xm9ISwPs8DUv7qF8S8P7zl59Jm/59mub27qW5fftpcXGBVpZXuEjTUrd9TytJlofDYfpD4F6AyuPEVL+JBYdofiSNGXAHYAdwB5MIPTyS7nZ12nTlygIn2qHLeR27L8Bk8hnPrBcWX3LgPta3Y9+BYS+whjRwHtj3Au92+8zA+DiNu02ivtvGwN1YeItBvy8Y98CyZImiNlFkw6myEWPAOLY31txAeBFwD8x6DNTHVFQ9ZI2782IvsogMAD+qqJpzjokAuLd6zLHtruLqSOVUInpoc5LOnJqhkxqTnKiKB1agcF8giRtMTTkVdhfadwS9yAsxxp0nhRTVVQW4477yMrWjPTHVxpsXbzlhZ3s43AX5HR7Ctreomw7omNoEQUKDB+vcZ2VysokP4DCkFQDIs/OM6si1QJMV9GFdOFs/qjRGixwFOY3qw036knSGNDElzHJ230MDLuAXjDzYYbDjrLfnJFPn6e4cZfhao0qpWlZi0gYohhMa5Dac9BoBd4CDXidl73UB5yXxmXYFpIK1qJLCLEuBvAcJt9USrwLgPfZvj+zT8d3W6pB/m33Tda2bJS/qvIPvY39IZMXwjtfs215AtDHYV628uWuwxWNX5Dlg/bG64YE7vgOHGoB6azuAf7yfu7ZucvrAe7r0qcWt9F8bH8wF0lFJNWbeAd45cRXAPTjMTFC1MUWVGtj3BgP8LElVoh+vd7cG03DKLUWPA+8R+DsksC4j9lrMenBnsa2Cbly/66QrQcQQ3pN9f/myX6PeyoJr3YMLJLJT8wDdzTIG7h2oDxIa914DbDcNg2d70KMXAG3eeyx7iXGNVVdVG0mRbxVfL5Zh9RJqVDQK130Zyz4k1KipwDeGGk0kqWA1Kb+vbqszAt7ZiaZap1dd/Hv0W6++hHYeN5FZQmrAbrKykcO3uCcG7pESiiun6r7C/aSe7cK4V7gqKvu1T07RzLr1tGHTRtqyZSvde06b3v+cr1CVTmCJTCXdROXgJFMlSs0xRp6rUa0ur0HIlC/E5Bdmcv2VRaBdGpZWKaVlSktzzLwPSndRuX8PPfOys6n6lQHtvXcvzc3Nsc97a3WV5jrtm7u93gDAHVKZQ5HL3JcwuwAif3++FSem2lGi8bnIkjKEAEhwxAB4R/IcrCKtsiG2u669Qh+e38vjflGBJe8qM2L1iMnOCjQVsO9BKuMTUSNXGSu+dF+lMgcC7oXSGNXVBwa+QBITwPv3QuOug2IOoNuA5LictcC4B+jh+RjGPSSqjgHu44D9wSan5oosRU4yQebi3x/HuMfFl6LtYnkMv9b9FhVgwuc/MjFNj52epa31JjUVPSJwSNIBQbuOgBfJ22xFCElGqSwad5d8CvnMEgpQELF/uwfuR3tiqh8V4edOlJ7I+TT9hIH7sfUpmtICcNh246lD2nqyFFPKnGREZ42LxS4vcGdRYGnMOVAg/NwBHLhgEidxakInbApNZqL2bKxPh10jdNjNCu8T4BWFngDS4RgjlpKZBEdkNmZRKUExV1dVRxYP/ll2AjkK2yaKo41JZ3D7srZeWXNoxSXQwPslZuixT5aZKJhHe3DREi0OFfaJ30G/UytGTgpVW0tuh4oAdyvWBKkLZEAIXKB3N50+kxJCY/Ils8kQ9x8YeLaP1KRWc8mwawsQjraD1MVbT3JCK/T/6hdvKwe8ytAdiu+8JbPqCgC+A7B1150D+uC7evShh51NC8NmcJeRZFWrjDrKukMmI6z7FFXqEwzqs2JMyrrz8ox5ueuZckyjo/pY5v2BBO1r2Sw6LXuYBGQUz8tn5MMvv/Wl46UyvIVn2aNgoohpD9r8AzDtlFJt0KdGP6HJmTJNoEJphkBzgYQH3wxYVR5nbLMQbKMU9fHbTqSzzn4C3XnHbWEGxL7u3H073XXHbexkVEryjDmcZJK0Tpu3bqZtJ55E377hmzlmPFQHtpU/EA0rq1Qt9YPOHcAf4cirXvt6esWrL6FTjhX53ziGHbrzhz7sEXKMJTm+3bffFrYvksdkWC1D9LLCJ8EnkrZrsH5sNmkabPuGjcy20yPq9M5Xf5HKleOpyrr2zVRmiQzsH+tEqdexA7hDssfGt/o3A+1u0USSUh2AlOc8ylFa6lAK8F5aZPCelvfSsLyHmq05evolj6aVXUt0z9497PPeXm0N59utm3u9Xtrv95lxPxTW/egE7tt2viMleqGfQNHUABvQ3sKn2kAGZDLQuKOcO7S4GMiwLeQx32yv0Cfm94le1Nk9ehDvfdxHGHcF7rHu3TTs4jbhqqgeCLhHLLt2xZECTIcFuDvLsBzbroDeE1NxJ/KvizpYzH0cgAsRKct9BO45Vl2/f7DA3XTvRXr2EZlMBOw9cPda9UJAf5BJqOY4E0tgCiukFhRYigG6gfewv6ii6mOn1tF5sxvZFtXSudF2OAdYQMIxBn8BRpnpLZU5gRVe7zasQW622O9x34QrTcbG/2AkptrYAz93ovSFCHYgk0FbIcix+wJj0mK1TWefOyGsuto/spTNilxigoGnu2Ok0e4Ae1aICWAQQNUkN/xdjGVquWgBAXuQd4bUmELhJ0hWxMkBAJTtH9nFRtl1paor0JVisAGQ5kJN4i3P3vM2HiixDQCNvmKOOIY78L2kKxM4ZCVSeTXPGgLwm/e8BSd4Dx7s2BbHLo4xAQvwEyu8hCEC7TcxUeEkUQsO8BxgGux7Q/XnDk1pYpwEAniYXaNcC2uL7BsAOZaYywy8XkysliDB1QA/F6RyfgjG3HNRKA0wsFeAechq0HBXfKJPVy9upis3nkpDWNQFwG7AHVIZ/cdJqmDexWUGwL3amOakVbGTNGtISejLElVdISZFXiF08QP2yMCc5x3lZl9j9HaIZ+SbERrKJ5c6QK5Muoz/RZaMeeBugPzLf/kbEePu0JfD7XnI7i1Psjkn/7uOOspp2mVPFVhO97pUnarQTBN2pcUzYChexHKXrBm9v7slbXscg+eX/OGb6YW/+vL4bfqrP3sj/dWfv5Ee9aM/Tv/8kX/nz7/0+c/QC556DstihqUKXfC7f0i/feFrR75rb1x26Rvoz970BqrWKnT5h/6NHvv4J/JHL3jaufSlz11FnWGVXn3JHzBwL3r85Z+9kf7yT9/AH5312CfS5f/yqbDZX/7pG+myt7xB7t8xuvZwaVy/kjYUqUwFMhmujjoRElKnT9xAH37T16m1bjNVWdd+jIJ2JKM2FLSjke1fhdl1Lj7FY6vsX37S/mbXRCQ+Auwz4A5NUE+B+ypRaYHS8jyl5XspreyhTbd36QmvPpXuvWsfzc/NUWtltT3fbt3Z7XYB3MG2H5Jc5qgE7pdu33ktpXSm71gAKVIhNaGJSoUnTzyw/A8mDIlilnCHi3NP0qVvtlboM0vzPIGOTUg1QL+Gj/s42YzpgqVml3jDm4Qml5jqAL3JW3wC63ercY/Z9SCdcZVRpSvL6pU9t2VsD959Wx9O4J6RKzlH3RAFu2FU5hEHpHNAfYy3u9e+MziNHWOiKqlFwP1gWfZYThPLX/B5LlE1BvbjXGP0uAsLLKkspkgS4z3duaKruiY9bmqWnjS7ccSFCe2LczULSEB39MOJstQ+MMtI7AvAfrHfDY4yoX+USp+5+PZd54ydOY6yD162dcfP91P6ECqogiSA3j0w5kQ012vTvkGHnvq09SwpMftH05Gbjl07JpchB0DnzzWZDcvc+K4loPJfBgNapIknJ5GusG+5FkcSWQvYepFvcAVX1bvrijwneIaEVSd5sQROD9xx84lnOUCwSlgw37H7inTS4PCiqwE8KauEhauzosIotOdabp19oTmpT4IBD4Tx28x9oSKqMvM4ZxRPssAHJwt2HOfAxagckObxgh1qhuIOoxVXQ1Tl2EQb0xh8w0pTHXIsMRbvQ+6DCqlYNcC+vImZSQi4kJMmu1oVWHxmFpGtlZT+8c9X6N9O/zG6ozTrJC8A4fCW9/7ukrBagdtMrZGx7gDv0L+jkirbQgrrLuA9s9ST89Qzi51mwmia3ZABtBRhdSd+Mf16fjOvidA95ahN/56x6xoYBNJGq/uM+Kbr3GDgnoiu+avfHC+V0QPLOcMXsuw+MDkw085+7WC6m2VaN2nWhqMDWiCh9DjMaca2zLTe7vq43eBzgOJfeM4L6BnPfj694Jk/w5/eccdtdNstt9KxxxxPz33+C+gXnvciuvP2W+kFT8uG2wedcBKddsYj6bQzHsXWoQjCBwNYs6Z0wUWvpb9+yx/SX7zpD3m8eNYvvYjOfvyT6OnPfWEA7tC5bz/lwXTC9hMzQKDH9u4PfIoMuOPU1oFxP/1H6GGnP4Je98dv4c/eqqBeLpVl4+bbiJvF+9lzno7IZFjf7oH7ho302T+7jfbvnKYqgW3fSmXaQKV0nbjHpFUF6MKsCzBXlp27k71nAF4Oa4R19+/x4bK5MhFY9zKA+zIDdwJ4r9xLaXkPnfn2jTT7j1VanJ+nheXV/QutlfkfAvc1JvhLt+0cGVrayhSC4YLmFkCDk1AHKCLTpw31DLhDwQTv9uvbK/SVlUUGJ55xL0pK9Y4xBsLNNcaSWnPgPC62ZLaQaxVdKvBuz7nKRHKXHKCPq6VGlVP5xjAX0+8T4O5B+YEY9zDoHQJwL3SMifbn2fggp/kuCjB5d5kiP/dcpdQxunYG+hGYjx1mipxksO/Awju9O3zX4dv+2Kn19MipmRzA9O2LewgMMhK4gYOmKnWWhRkgBWgHSIUMbbKMAk6i5eZp6AckMdXO94L1O9bvrSbzqNoMu1kAdwsw4em+N2mxfO/cH19PG4+TJWGWimhyFEtXGGyWaAhQjARULpaUMfL2HEmk8IlGQSWRqChbDOCu3uH1CVipyfK2MetcWZVdX6RgkjHFPCKgb6tLDXu4q2sNO9CI+oLqDdHL4z1AaTDjxlSzpzv8zDUZ1FxgxM0Fn6nto7KOcGXB+TQg2zFdvQJ7mXTFLQa/x9VV0TKKCWEPCX93sOo5HbkOJGDmrYiS+McLimfNfVc+m5rBOUp7AIRz1VZIbDSR1Qo6sZ2kercbkw5nGjwPzjTaCThw4MBDQDIScDkvwDnUKFbh7T59RUKf/tYkffzYM9jxg/XpOeZdGXcUaKpWBbg7e0hm3RuwiXSJqgzeVS6j4F161Tj23bOL+bxSOa1oihW0FX1SVCDJM9ajTi0ifTF23QNyVcY75t0XOcqCBfnNr/zNy0cZ93DIUTGnA4D2nE+70q7xeyiww37tjRKtm/LyEdcGEfseJDEqkRmBNC6ny0u6pK+k9BM/fT797dvfR0/7qbPphuu/rvcTKqX2qNOv0Ac/+R88pz/n/J8UGQ7bMkkjDFE1tVyjiUlQkvL49u55euuf/glddukfUzroUznt02Of8CR690f+IwB3tpGs14QY8AecEt10dzsA99AbUqLHPE6YdzDub/0zYeO9UkmaX/Ym7LquooRkVk2yV+Beq2eM+4aNG2nh54Z05a/fRVXaxox7mTZROZ2lMjWJ0poCdQHp0n3k7yjjbp8Lwx4DeP5+OHhh3KnUIgJwL4NxXyCq7CWq7KF1+1r05N8+neZv30fz8/M0t7K8d6nVWvwhcB/p5fJGnJjK2lwFGd10yJaOYAiRTAfwAXs7bANPZUho8MD2X20t0w3tFbq50+IJrlAe4wG96di9PMb7uhcknOakMt8tcHcVTw2oMwAveF9dzqTEwFo+7kcgcA/TwX2omsoM+4FcZaKqqiPA3X3uiyiNex7LZ4qKK40w7wquvfbdu9EYOM8BeSeZyUljnJNMnNiK++LExgT92PQ6ekhzigcp/k0OTKSFoVU30hJJlniYR7kNv1jBAqjHN5A7gsRve5So/PSLdn/7w2Nu36Py7edsOu6W1qC/Y3MNhawqvBqx0u/REqqqpgOeXM9+2Ho6/nTVcvLMKpM/J5hirhlKYSbo3IVxN6cFBeC8jQLaqlUDzXTgbEnYF0mMJbmKU4N8HwmuAMSccIxkS9XLswYdFVaH4vrCAD1RZl2ropobBfbBgQVcVFR3jvegucUDUhWw0cZec4JpnzhBVIo6oYiSVE7lRFEdsIzVN2aaq8KqjAVacvNjF8mMHKdnvO33wGqLdl0cXaDztwf2uboypMlpOXeAbavMin2xpSRYdZXtILjhc0QNBPaUF008fmtmnVRyxYOTYNXrHfu1gADnYtci7vSQFf31n7fpC1t30nXNBxFKuDJzzi4xIn9hGYxJZoK/uxRlgsNMpT7NVpFg5LGdse458C5ISYl3a6W1FuEDVe0OOQbrOgo4VBeAOINeB8ajpFPBRLEnex7cr1nsyIHqr/zNKyhZXXDosuA4HWCXr+YOWs/xwEy7gPYuYRF/djrSfOv5yuKGRqsBwGufWQu4OyeWvOwmpUef/UR69wc/RS97yXPo3//tI+J01BlQo9ynwZDo8o9dxb/5vGf8nCYol2jdunV02uln0A3XX0eLC4t8jibJuemuBfr0FZ+gl73kl8L1fdSjHkPv+ddPBuDeH5Qprdd59c7Ge72s9J17BLgbq24rYo9Rycx44K6OOywbAjjOgh0h5c0dSzTuYNzh3z4zs45mN2xgN5lvvvAeuua8RarRdraBNO9207fz+BkWbDLgHgN5FxcGoG/f479Svo44MajUZtAOdxmqzhGV54iqd1OF9tHzLn4CrX5rifbt3cvOMntWlm9utVrDH2rcx0zxl27feQGl9Bf2MZwtkHwK8IERaqosAJ1ZJuhGOYkUE4cVpSBm4a9emadvt1dpX9LLkkw14TQuwhTYdufNbiy7SV8sUTWnaVeNe0hUlTIAYq0XVUvlpLMijfshAPdxQD6WwnhJTFga10XWomH+cEll7gvjfl+A+8H4uHv23evlTRZjoDbIX5QziIE5b+fkNrFHuwfpuaRUl5hqANu7zYzTp3vGvTAx1QP6iK1fX63Rwydn6PSJKdpWb/I9g1Wp1nDAAS6GrWlNQvUOMnavMZmRprTQ77GDCpJSwbh7aUhaqZz0mlu/detRidDHnNRLjtnxd4N0+OvIoQEDvdDv0v6kzcEQcm3gdXDS1mna+Xix1mRnGa2SahMkr8rC6QUsNJhbNl8oBW/wEIzrbAkWmhNa4YVuM6jKO4IO3qwiwTBDC4/qquwEY8WUBNh74I5JnoF7D5p70asbc40Jl2U7mHyV3QZYxniC97mAUV0rtMJ2jnXnYqWIQzQLSaumilUCZtRVJmO4h6Uz6smOJkelU3uAJeeEUrSRqUAYnUhgYE4wYLuhlw99d0i0ujKgKfVxh5e8HI8EHFbMCveXrYowUGIrSXFa4hyDkgYnFoiozSS76yAxmB13LMCRAwRQx/GFVYoh0Te/0adPfHJIHzjl0dQegjlHhCXAPUtUFdcZSGKkKJNKZuAu05ikah3Jqk22j8yDd3Oa0YYpBPAFnbmQVQ/wLU/BFhVIUlQUXGNi9jwAtoKEU/vt2GHGUKOCfmPsv/q3F1CyAmC6FmCXY/eMrxMy62cWrMgqgBxGNjOV0yFNMGgv0cwU5m7NBPd6KzsG/ZoH4CYDc9Y+ruGzyqFFencEgWC5oWuHrhyBd9pLqK5uMu/8yFV8Or94/rmcLwG2/ClPfzr93dsvp4tf+TJ6/3veTa3VLjWqQ9p24g76z6/tog++99100QUvk3u2UqKzHvt4euf7PkrPO/88+soXrhStPNcLcNncyqojiGBwDjmMK8IUgLsD9THjHtpBGffweQTc0f+58FKjwVaQ62AFuXETbT72GPrky79BN+2EOmK7JKimGzg51Vj30N1Yfuf/qX499168jU/nwACNYhhg21eIKmDa9xNV7yWq3UXP+duzqfnZsrjK7N9PSyvLvb0ry7vb7TaAO+vbf+gqE40vb3aJqbhP7u62grm/JIYJcOcJUuMnA+3GLi4NevTppXm6udtmEB+kLgbcnZ49Bu1SQFfAtwfr/jmD8kOQyhio939Zn+5APE8urmJq0K87OYx/zzPwPwTuYJjVNjLybPca9xyI/y783MdZPHotPIN2J2fxrDqr7KLE0hGpTPR5YaKqAngUW3r89Ho6uTlJm6o1Bt9ghxmsoDi0Fl6CpKYoYGOgnw7UPlUqEeOes0eJSosX7d61/gcJtONcf+2YE39hSPQBqT4rOQL7+m2+P9dXm1ykClVnH/JkogqSNmHB6K0ReUIRK0QpSCQMOSdyapIo3/uqWQZAhdQGZdYrYN8VaEAjHvTxKjHhBEzoXJlJFqkMvsPJrArAWYJTlWJGzDqzt7skggJks7REq5EiidUoEMhjAC7YX14ZfOwXzHjCgBast/wWxmokogLIG+jGa7wP0IvgwIhKlqZoYSR8BoYdx4+lbHQ3W1HgyVlt9sDkYZtg68gVUJU1R5ABnby62uB3wLazvh8rEGgjsOUh8VYkSNjebCo56ZYr1WqRpaFIYjhRVau5oi9wYSoNBvi12lIiyGJLTXdjveddPfry8gb6940P4cRCY9tj6Ywkq0pVVf7LendYRIJ51+JMlbrYS6refS2tu8B5i/ayu9Xx0fJmALC6zViw7pj0gwHruu/ArgewngHmALbVnUMAd+bxfu3fvYp6q8Ioh0fueBXQu2DEA/IMzLuEWH/OqGAM2S282hsC2oPcQwOh/E+bj7vKQWImPjtIfSbsvJ1xYOyl4VXyQfTVXXvoi5+/mn7jxc/iQBjJJPBuR/Gkd330Kt4ayaly6CX6rYt/n37rot+n5z79Z+maL34+aNx/65UX0QUXXUIXv/xX6AOX/xMD/bRUpsc98RxOUn3u+T9BX/n8f4gzVLXO97OfBC7/4BV01mOfQE989Gl0x+7MOQYn8JP/43z6u7e/L7Dxdhmsh2X2n+Mvl9SjkFUn6NwbTdhBTtIMii+t30CbNm+hTQ/aQn/z2k9Qe+pYls2IjzucZZqUDmWQyQN2WaXMM/Hq9pKlU+S+wzspibadygDuiwLcq3uIqvfQkz57Mj3s3SfS3j2ooLqXlhYXaWFlZWmhtXpvp9NJkyQ55MRUuT+PsodPTIV2dD9bGQg7VTdP6QLgwYOwanfhhvHJpTm6tduRRC4MtAbEI9mMB+45sL4G+x57uHt2nbXCBcx7DqxHOvgigF4klWEJjSWbjtG0exmNMe0/aIx7zlXmMAN3TgIdl4Tqk1ELrCA9y+4BfC7J1AN9S0wd5zQTyWmOrTXop2c30oPqTZqpgKEZMHjHJA/QCRDuV6ZyE5NarULbjj6MbWtgCP1GP2CJqXbq0Lkv1Ibz5mSFHoCACA+TGaHPzZzcp2074fZSZqBsBZh4oFbLRyGkRO/OdosAoD6hVCUxAvxl6RmrunjO4Fc18wBmwpoD/Gv9QIS/tkUAACAASURBVGXyDXzy5GxWkpYsqqBZJDEC2s0CUaqdmnWbnj2CEHWlwaFzgReA16EkylpxJl6ZgtRGgxN8jiROnJtp6A3Umg88AoAG9PRVbAsWW/bHCahW+VTZcLHK1AkPwUNfq8vWRFzPchZj6lG3oA1HEGHbTfOO38A5mDe94Tgp15650qDNANoB/PF9LoSlxyMrEFZBVYIgJLUigPG2ktjf4tyA3vG/23T19ofStxpbgzOMSGZwLdV1hpMM4e0O4I6EVbjM4J+B9wl2nhHmXT3etbpVpp22cvO2TOHv3Firnr/zc4x1DmQbwBS2ulAGY41YKJGx4MBJbGw/AYEhuDMQnqGta992ISUA7nFwkWO/x0ljDIQ70B4AvrwH9xgusDRRZtDOt6X+VqxHl1P0wD07rNh1pgjE+hBKkrl1JYqI3vXBK9hd5fyfeAwlnT7r2HtDSFlSev/HruDjet7554Rx+BUX/wG94uLX07Of+jP09Wu/yBfyGc96Hr3pz/+G/uV9l9OrXvarVB7ADUzsWc96/Dmscf+lp55H13xeGPcYuL/i1a9jl5l3/J+/pj963YW54POhD38EXf7BT9G62fX039d/g49TLp0QBXKfyioWnzsvsUn/CpcuVJEWS8hKtSqse7NJU5PTND0zy17umzdvocZJ03TZKz9OpeqJCt63UDmdIUrhLpNdB0t6d93IAXRb6RAQH4A9HxVAO5JsoGsH2z4n/2p308N2raef+dvH0L179rBEZt/8HK0sLtFKu71vsd1aSJLksFhBHnXAPa6YiskQftJoeNOT+2V7P/zYtvCpxr8rFufotl4nY9sdeI8dZix5tRC4e527AW5vARlr32Pg7uQxQULjgLu9Z4B7LRBvwN3AVwDyTtN+fwP3EdamKO9J38v4lWxQzL2nF1CnBb3ZZVAb+ee07DmryAKN+/0N3I1RZ8Z9nCVkpGsf0a8fhMNM7CSTY9t9gqo6yjyoVqefXLeettTqtK7SUIlLNpKuFeWLrGZIcE+BPAZse7z9D1piqh9fXrJ1x+dqVHqcQQKQCpAhIcDBPYxE1crkkB5zHnTJ5n+u3DUrNgSYWpEk4H4DlejsbNEIe+KBVD9laYoWVMJegke7JbWSeKfD/QW5w/iL5W+R6QiwlMJBAniZxdYLysWVkMQKYE9SPAljrDHjZmNpWIfHGQ4KpDATJkMBtMowc8VW9T4H+AbQVTYabDxYeGa7tXhRSBxNRRaD/yExdXJKEjB9ESUAcHxXggpl9zVhFkGNrASIx7wrQyAyGQSgmiBrEhe0ESfvusrvoiIT8AFcFeQw8Kp3oJ3PESsbnLsgx8KrAKgai2qw7Ewjrjy4nu32kK67dkBXXT2k9+w4i7qlmrLuYu3oE1ZFPhODd/i7oygTWPeGSGkA7BW8s3aeNRiWpCoXeCRhNXRkpz2W0TbHcivcUrVJRm9mmmVjxP13x4Nzk70YijOtvAA8la4oZZpLaE1T+vrfv0aAux2n/aQ/l3AO8mEsg+HTM5rWbQuf9uagR/XJMk02JQAUoCmBnSBXJ07HXsTtM7dqZEnnfpyIAb6h2CwoyI+ql172Nnr6s55Pp2ydoLTXo1oFeXtlGlYn6L3/CivGlH7xGT/HzYXD+u3f+V16xatfQy949vn0pS/8Z5DCfOj976HXvOplfCgSiPeoPOjSjz/hSfROl5wapDKatvSMZ7+A3nzZ2+iG679BT3mygHKTyczMztLVX/oW9zHIZ173R2+hJz36NNq9+zZeCePt3BJTUdASVhwYo8h4U65m7jJcPXUK1VNnaePGzezpvvzoPv3D8z9DFdrBTjOVdDOVaIJtIWUVLgPwHATpypwFFBkrn4F2OTbNSCtD294iqoBth679Xtq0nNCvvvFptHfPHtq/dx/tn9tPc4vs307LnfYdrW63DRvIwWBwSDaQ1leOKsb9LdtPfdEwTd9uJ8e3tgKz4GtMKfWxNIoCMoFFh/ZUEvAW+33a0+/R1UvzdKcD7msVYDLtude1FznLjMhjvI7dAXxj3E3X7l/nPnN6eC+V4YnyANp3Y9FjoH4owL2oM0W8jR+jRobQ3ADmAL1dRwM99rcQxBckp8q8mi07BuA+ZttcAupayalxFdWDcJcZ0bjHhZXM2jFykikC7mpIFcA/9h3Ydx1mclIa97lPTMU2sHKErv2cmVmaKldotlpnSRmn4qjWHey7TOwyuUPeASYeY2+7L+w87qGpajWXsJoNNj94ial27r+yZfslA0rfAIYdbQQb2la/z7UjYKuJVT7Uknj8U5vBT1xERqIXL6tHOTutqFzGZC8imxFGHWLrYV+kLcaYYyxguYZ+j/XU5RL14OeuiZzM7jvm3pxqMvcadZ3CQemNZ8BeZCqS2CoBhOwL7zEbrRIW1qyrdATgnBPGxCFZnGfYLUaOlQ1fdGJH0CCJrJqIWhJGHIchgBesNbENZKYTF0YPkhcsMzYbwpwLrsqPVAK2dMlcXWRYEoeVCvVxN4BtgQH73cPVRq0cAcrRznwszN6XpWqrrjLgr8li8NyYeOsfOG7sq9UaEIo2IdBAESkkw17xqSF97d5J+tDmRzjWHcBdrR6VgWf7RwbmCuAhw6rpP/V6Z/DOzDyiOk16DYWZODtQgfsYaBBo0DV06HFRJAXZiowVAsfAXjtVLLdRFGUAWv6KvkHAFILG0X194x8uoaSlwD3EGxFtVHQuDqAXgXZURK3TgCanSlSvSt/l7hSaK6OLA+WhgWHA9Bqr5G0gZWtjnWWfB4Znv/WqS7iK6c+dexZ9++vXhGJJAO+Xf+wzvOL2gmc9JUytv3nBxQzcf+mZT6Frvvg5uvIL3+DKntgGf/2j3x/QWT92Fr3no/8v5ypDNfQf4uJK0LUvLy/R+U8+ixYXF12A8Dp60f/8Tb7XnveMn2L5zLXfvofe8PoL6R/f9teBZc8DAgueonf1spm8i1fwyqJ1RxXViakpKcY0u56BO/5d/z9up0+c9y2qluA0cxxLZkppQxNOjUmXjhFYdQ6u9DO4bHl3G+4rYNuxVAe2fZWoMs9JqfXBIr3yDc+lhTvnaN/efTQ3t58TUheWlynp9gYovATQjsJLVi31UKqm2hxcCKaOxDe9vr3o+DlmSodcth1sF0AHAAucHvA+HnP9Pt3UbdFXVpZoLzxZnVY9yGVUBoPXVjE1/HVOMwHQm2xGwbTZRDIw93r3KCHV+7wbMM8lrx4EQB+nfY+Bu0loZLwI9fQUpGXjUtHnGTAbbfUDAfciBr4QmOsg+90w7oXA/QCgXaaEzHXGJ6v6z3xy6n3xcw92j67y6bjkUwPtlsgKoB1r2b0OPi7MxIDe6eSL7CA31ep0cmOCHjkxxX1+PRckqzAAw/2CBG+ATas6XKUyA3QwxmgPOMkgGMb9BLYd3824eukX5WHpkRfeuetrR+LYcqjH/NJjd+xY6ie3zFTqnOiLlUBUosX9MZ90eAzaXJ+kE88kWn+c3J1SxVTJRbNADEV9xPOdAR+wKcA4GHCA44Gw7+yEwsOa6N0ZyGNyAiOPJNGBAF/xjs8cZsxpxiqYsvQEEhxm9gX0B+mJsczQ13KRKEtstRYT4A4QjACEbRRrMAaQlQHNueRjYe083FYAshGg4PcQUGgjwCkDgB5DQbuTVVrFaySlchCCgEDBM47TNPbGnMfA3eMtYbzRYBIcAbR733h2jwFjjs9Ut8/nxRGKxDNg6nFNcCx4H4WauO/rcYNRB6PJ+QG6soDv8bXRhFu2uqyWOFmWg5l6md79f7p0zcRx9LmZkzJP9uA0YwAeKwGSiCqSGZXNBOlMk/XvnMjKrDtX7BLmXr2ixO9d+kzGvPver2AnAFwZkT3jLVvHwN4x62b5aMC5CKy7bbJ9A6QraHeCZX7PjoFX2FO67h2vp/7qkgljotvXS398cmqRNEaOG3r2ZtKjei2lqWmpGO2lMTmInWPc5aet4BJ3ZW2KkHDqSKUwlx4EaMe2pz3sDPqJn34qve+db6e9d34nd56/+4a3Ulqu0Jv+6HUhBnjpyy+kV178WnruU3+K/uvzn6XTzziT7rxzNy0tLYcVNr+TB596Or3+j95Ib7rkArrhm1+j3kDtICvi0/63b38/veH3focZd1aMKbP/4l97OdtAvvUtb+DP8ICXOx5//HsXFgJ37ybjRg+3eCGtDCkh+i207tVqjer1Bk1OTdHM9Dpav3EDrd+wiTXvV/zyV+irp+9l4C5FmaaI2NfdwLquGGkQKHaRDswHiZMGi2Dcy13Hti9QubJAz/+Hn6KZL9dp373KtM/PU2tlhVZbLer1eotLve69h6Pokr8uBw7poi7//fzyzdt23pIS7Rh3jAA7PQbuA544GyXYQpYZqEBzClCyd9Cnr64u0Xc6LS7ZvhZwt4RT79fuPd89cC+yfhxxmIkcZTxYL0pIzXm4OxA/jnH3cppxwN224clGG9K2tc5icqMc0TAmYeJIAe4G7gNAV2Ixtn9kJs59BhBcCOTHsO/jGHfv6x7bPuY83WO9umPsY3Y9l9gaJ7IamFdAf1Jzkk5rTtIpjSYPXlwJFcCdSuzHbtVSATAbHPBWFLSLXhv3FbadxmCqLLxN/3Y/Xrz7xqNqvLmvY+FLt5586zAdngirzGa5GqrJzve7NF2uyZL7bJ9OPxuMlkpdXAVU1lwrcOfCSQDulvSp4JsdStSPHdaR3OCscRcQCtDI1W5rkoSaA+2Q0TDI9CBewWtaokEC9C6/CVZc3Gnk804LgFX06Cy5UW28d0phAATEwzp3AbMIHAwcw6oR32N2HJaMXQGFnPSpHuhoI6402h5yYANHGbCKAO4WFHR7Q2bnmdXGeTuZD/dJZsbVBi8gJXmCKqvchsrm2/HjNUA5fht2mRIgyIqCFa7ibbRCK55D524rDObhHiQ36gOP37Lv8CqEHhf+ArgD8OEc79lL9C9/v0JXbj+ddk0eI0CbbfKyAksMwKF35yJNAPB4rgy7Mu4imRG9u/wTnbyvrCptpOs9YwBkANPY2EgVx6xngkX5PJOhROx4ANwCjgy8ZYmp9l7GrBvDziOxosVYRvPN//sHlKwu5W/RwLDzQd8HaUxCzX4i0piJvDSGgSo3lYK+QJS7oY6JFjkUk8d4qUhOHiONf9BDiwWH5X6XqliWix6DYYn65QbVGg2+X41xB3D/8n/C5x33EeRaJU5GDRVC0Sd4d8hGHVCjJsFRd1ClcgNOYTrhu58M1WD1M2tuvPSr5vGKlx3yWKmMKaOMVLRxByu+GEdrNWo2mjQ1Db37Olq/QcH7pk30fy/4d7pja0+AO22gcirzmwWWOaCugN4kWll3xgfIVAfbrjKZ8jKVqiv0hCsfSme8dyfN79/PDjKsa19eoW67Tb1Oh5aS3u2dXq9rlVK5Ra2hDvoqj2548D3kEH7kgfjqW44/9cxhOb3WfgvAHCAJJ2h2j/gMzLoxlgDO5vNubOFd/T5dvTxP+3pdBvgG3CGVwfZrWUGaxn0t9t3Adi5BNa6aWqBrvz+Be5HmnQcZbUwP3I1xl6Eqn91c1Jm+34F7rHf3wN0z9UUuM/fFVcb82vk7Tp/uWfbwPALjQSZT8D3uy5HzTGGBpaJEVfN0J6IfmZqhMyamaXOlyvfIBniO6+RtxZQA0HE/ALRbLQSAQNw7ZpOH71iiUS6f5Ac0MdWPfb9x7MmXDYbD30Z79rDcXq6p9atYvSI4Whi06dzzp4POnQNplqeAgU65ciqzdmqzaAmiVmE1ZdApwDxYQVqxJfSBHgr/aGKp8/DmIAAuMgDXbDNZYsY5aNsBUs05Rhl3xhfQ2tdLDNzx2pIsWSEDiQ+AvQJnK3UuRYyImhPyGyY1gHQGgQXYcYB/bIc5jl8rIw0EAOa7lwwZlAvwz8qU45AgN8F3ghY9TMhyPuyM0UcQIWO6YmC+VG0NQMTCMpPQAHBJIqkWTmpkMhlOVhTGQz2xJUCCnMckM4bFWFqj9o/i6y4sP34P18Ue9n28b37v135tSFd9vEMf2P4omq9PO/Buyape9w7wXskSVgHSmW2HdKahkhqV1ZjPOwN4qazKjLtdmMDA26jvteoCgmNwngF193mOYTc7D3xVQTmz7DoCyw4EzDMjWsS02+8acyrgEsdy/Tv/mJKWAveDAOxFQB6VUJv9HgPi5mSJmrVRTI1jC8moY5xicsC8AJRzka8RL3dDxNIn+He4+fOzLO4x9J8GigGNeTB4pxqV60161cWvpZe/8mJ6/jOfQl/43GdpOBhQOhhwsSWI9gDiGVxqATjbZRnLXwhsB1WqNkXgHs/tAajHQEAXMqStouNXZ79shSY7iRATOODOvwvgjt6vkhlUgJWiTE2ampqmKTDvG9bThg2baN0xs/TXF32YVmewRryeSjSl1VSlf2VBoFtJ4qf22n4cwB0WkB2iCiqltumUXVvpZy97PAP2+bl5WliYp4WlJeq0WpR0utTrJ8l8t3Or2T9yux4G0B63/dgLfyR8EPu3QzNqPu1gt3xlRx0SGKBgEl3pSwVILPHfmnTp4wv72FEDD3bIMPvHAhvIHNtuNpBOGuMrqjJoj0B6DOCLdO2eWffAP5bBjC26VGATyay83nzfb8Ddy2HsWlk0fl+kMmtp2XkwNctHxwgEgB7ZQfK27jsmo8kBfQe4C2UzBrKj7cYWYYoTUAv08Dk/d19J1ctjHLCP7SCNlX/8zAZ6+MQUTYCNpJSBO2QwOA/IZMASg1VHvwE4x73CjDzXQ9C+5GohiHbZD9Klt168e9cFR8JYcn8d428es+PMpETXYsy5q7fKeQAYP/DX3GWWBz166Jl12rIN5e0zuYxNeAC0HBgBuLN9YyZbEVmMsOsGuC1h0vS0cKOBjMOYdpUJB0cVtkUEWEZiJWwYVarCxYWGKRdQsoqrPBENhBGHAwyeA7izREdlH5woi9UAJIIysSv8GyQkLLlhbb6BRDl+S24VXXkmS5EkUvkunuP4eBLTyq92rgDMOCbLB8D5sN2lJroCgGMbLjYFqZCuRiBQgCZ+YhLOPnIsBrRltYIIbD6OF+1gn4GJDzkCGuzgHFn6o4m+nrn3AAfa+B4qq+K+amR2kLz6oFVoDeugLa66akBf/eqQ3nfCo6hVbgh4ZwbS6dVdlVV2mzHZDP+FTEY9382FxpxmQoEnAe/C6juYoAmCGcnq6NYCVl1FNEq3GnOegaUMODk2nTVHul8F7DGbLkFCBuqzRFUDWSn997v+Vwbc5UpGDLtbKShIQGUt+7BP1aaw7OzPXsSm+8HC2zcWJF2OZZrXSNQ0EsT3mQDgMcY77/ZWt8yJqQgWK3CFcY6NkJn1hjV64UteTE9/9vPof/3B73IRJr6HoefWnA5UTO11++ztDiDPca2eO8B8j2pcBM4kMXb6ITYqAO1+Ds+3gTntyJyjiqesRZWq531790kcFL+H8RF9tEK1Ggoz1WliYpImJkU2s25WrCLppBr9/YUfpX6tJkmqhCz+sA6gUhzrc3hf5HJZ4ADQjlfQuAO8JzSz2KBfvvApXBV1YX6BbR+XVpZoZWWV+t0uJb2EOv1kYTnp3SuBG0gIHaAPwwRz1DDub9526odTSp+GNgGY2dNrE0gaaG2nK/WwLG1tBkBipdnx17TuN3Ra9JH5vflKqb5CqgL5mF3P+bc74O7Z9yI9e07nblIZp30PYPwALPyBklMDUFcQb6/HJafyBKqN9UAy7n6xLwfS76PGfU3Q7pJVixj3nFzG20F+F8moBvCLKqZ6ecyIp7sH4Ro0jLDrkW49roSaY95jIO/83XGM563bSDsbTZoolxmQT1WEDcZxocInAlkGF1p1mJl1gLNU9O+4z5BoWdH347GpXCq9+MLbd73jMIxZR/QuIJdJaXgiwDvGoHt6LU5OnSpXaWt9ktt3+vghbXu4gNkKHEaMMVcyFJCK/cnVrcU80llDDjAM0KqyF62bJdKYSjmw4MLUZ1VXTbOOYkv4B1BsVosMfBORuUww6M+YZWG+FFAn8r2gJwdLr1p29k9XsA2Aysz5QBJOJydllcYwokmEAdDxOYN7PSdOUlUXFpPY4BwNrNca6unOkh7RyPMUrRIUBBDYh9k9QoaCc8fn7ZZoylHJVRxzMvCOY2J2HHIhD7JVLoPPAPp5hcAqxKqshwtNsRd9xDZqYiv7b2POUBcagHlIgbxFJO+/i9ysEl396T5df3OF/vm4R1EvRVVUdAzHuvOql8hmuGCTVliVxFVj2TPf9xIAPKwlIa0pQTojgUCOfQ/43Rj5+DbMa9ol6BFJQkgkFXEx8RphQXJpJo+xxFMH8h3rHgC/MfQByJsEIqUbLr+U+q3lYsCeY1MNVspfOMY0+gmveDUmStSo4p7KOgL3I7ORiZrAZBcBZDqLw/x38hVTg1Y+iwwUmGa/a1Ibz8xLEJtSddBzSaklAsMOH/ZSVWRQJtPCd1dXEg6g4bA0SK0+glmBZsVdse9Bf8AgvjTs03RzwPvtA0upbM3OU2Qw+RhPrr8yYtbtFYDnYh2FyLypTbwGOPw+Qv+Tb3Of55wb0bvD471er1OtXiM4zUxOTnGBJlRXhXzmumffTl/82eutso3T+XjEYT8iBz7VatJx+7bymJmWcG/jHzvD0HlveTR17u3QwtICLS0tUXt1lTqtDq22W8Re7UmflgfJ7clg0DncoD1qiiN6PqRLt506T5RycRdIXPYmbbalm9REuTz7J+zpykBKs8PGDsCjNUwJwP2zy/MjkpgiV5mcnt37trviSp5xx/0f+7TndO6RXaQH43HVVGbu72NyKt8Pnn13xZjsXjmQxt32YZ0nx6lGXWhM8J3bKr5tHgjgzlPvQTLuRdaQxr4bOz82KdUluK4F3L2GPchiCiqnjvi4q259pOhSzLxHzL1PVGXetlRi//aHNCdZvw4A7h1lbPUKwS3uE5GeyX0mwS9kH7CARM5I5N1uc88PYMXUohEVcpk0TX8b/CMXUkqHtLu7woz7JjiAlMpUbaZ06nlyr3IBUE1SNUcTSEqYvdbldatuivsNbBtX8NTiSXCYwT5g+ciFlXiCFAcXZtVVehOKFrGdZKo2kVnVVewb+7UiQca621+TC0iBqAzzWYIjwDbAP8ArjtHAObzYzVZS2D2ZU1nKgiCES6DLg9lp9msXZt8e7ZaA+WYD1pYCQmxbzgvgIlWZv7xVUEU7NDVowHtgyKEWwTmOwWbhWIxQ9WMcgAqcYGDnaO1kOnhrJzsXCwTwuxY4WHTRWhWmU+wt5SwRFOD4GDTVynTFR3p03Z0NuvyYR6oTjDHvzirSWHisjLGWHeBcKq1mGnezh1TgHnzehcEX5l0PIkhoPHQw5lIl0UE/nLHfAmhdAqkH3GtIYARK63e9XCb6jRGnmXRI33rvn1LSXsnYe25FJ38IyFLehy87ADuY9fpEmZp1VFUvkKdYBBjf3DmdiK41aBPEMhjz/c+9r7aEgkoj5yOnkRcWXRhqBHP93oCa5aQQvAFoD4ASeIUF0imxTR322tQooxq2Jr/zD4rJgH9gjEDQAsDarA0pGZQprQG457fzQYV9ojFaFoyHVW29Dga+wzVWVycNsMN+bHNXidU+s37JeR4gjZB3Vaux20yj0WDwjn8TkM9MTTEbD1BfbzSoWqtJvQzr4xZk6fhoLPmAwfqA+kmfAXm306HVlTatLrVpeXWF/8HyEXr2XqdL3V6Pkn5CyaCfrvT7N7H342GUyGTnXnjJj6w3/+SEB59TKpWuDAM5tKL9LturgTnkhjP9mXZ8vMayNHSlYDJrpQrd3e/Rtzstuq61kpfIjCu6pEx8zsc9ZtsNrMd+7Q7cGwgP4NzYdceyGzMfJ6x6Rp4/c/IXe23bMEPnCy+tAdxd0JtzlgnM2AE07kVLOfHAkN3CWX87FOAukX+WFlX42klgjBCwv2smouq+Y607J6cWJKLmNO1RVVUD4AbSc2Dd/NujvwFsHwDQm/RlrQqpgYlHvy+XudjSkwHcUSZdfcXtiuBYF5Mug8hmpcoyGZHHQELTozYSU4dDvs8A3htg+UaGj9JtF+/eNTZp/MgabQ7taF+2dcfPt4fDDy0PEpqqjNpmws99ud+ls584Reu2gFUSWQzwWlWlFAxw1Y+d8wgAEAB0AcRdMqZALtGVMiuvDBbbGPbB8CrzBkCIRE6TxWhVVnikM3OvNo/G/Aem3q0E4Bi6XfFVF+lLwGry2lQXikxYvw62fUo+6LSEXZ2EFAfbWyKaAhmQtJDjYMkfLLmx7Tg3sPkAD1zZVUE/ft880wHcuRx8KueLz9irWmVD3jlmrYkR32dJEBJom7IfgH+sDCCQ4sRb92BNPH5DK6dCUsOJqFjNwKpDwQPHDPA/BWtLx9Bz4APZkP5OOynRxz7YpW/c3aQPPuhMGclZY282kc4q0pxjzOudk1YzwJ6BevWC14RVcZjRfepzuRxaOAd/ecDOF9Mxlp0/UdCese8ZGM/ri51O3Rh02UHO8jH7jmPtgz2kuM7g3673v5X6AO4K1qWpRxNSIf9qDHpUQ/5Os0zNZonqldGZyth0Y86ZhVVZ17hkUtO2x37tgWG3qCxaTc5CIdfWCuz5ftduhj4x7CZUr4isd60HJ5XWJ8JqwaDXo0qaULV84O/afrGPSgMBoKJwA+NS8mBE9O4J9kx2IldBVtdk5dBPGCOSm+hS5F7yD6jMDux7FRK3ClW1QBPAe6PRpObEBDWaE5zACla+iuCjWmXgzqBfZTHW7pZzYUw5r2wkbOdISdKj1eUedVsdanVa1IaWvdOB7SP1koRBOxj5ZDhstQb9Oxh7HkaJzFrj04H6wPfd52/efuofpGn6+3ZgABLi3IDlewkPwa53wAwCfOjFWki6UtIdEXepQrs6bbqx26LbupDZZNr2sQmpRcDdAXRm2x1A93r2oHV323sWvUjL7jXyflvPonuwzkB9jNtMzLCPgqW3cwAAIABJREFUe23zZpDNOB1zfK+uxb7LsDn6OJyM++EA7t4xxstoTPIi04gEgkWMO272EdDuQHgM1i2xtChh1RdoKpLBeAtI7CeAdUtEjaU0kZMM9g/weEKjSWdPzdLJzQkzgQsXCseFe0kSvUvMqoMVlsA3YVtVXNnpClxo4DZQANuJ/umi3Te+6Ptu4PgeHdBPz25KBmla3d6Y5hUKeyDn5o7uCsuPzjh5hk56VJmrnnJxIJXFZG4zTuqic3mwdDRQ7/7yZQHTnohbDZxRzLcdunfMnwDdtSKnGfV9zwF2K+SkBY8AImCnxux2WQFuXwo/QW+eAW3RikOqgkABwB3HBtacmX62WZTEWq8L50lVQaL5scvcL/1NgIBIdjhRtixJnfgNPCShVVh8tsD0OsCifhAxf9gEqwNccRV2jQgGgruNaN59ACDs+4CP2eQ4BtyxL6s8G8tn+HcQqEVBgD9E4FRo7Zc7Jfp/n+zTjXfX6F+3nkHtcj2zimTHGS+fAShX+QwYeNW+SxEnZeJNG2/JqgwSNeGV/9qM4kfz7H4X+YI0XOaBDu2yUCMGWC3h1CcHinTGElNVw84/4xJTnbwm/75p5OHig+cDuulf/rcCdzlW6To220iQ0BgkVEd+W6NCzSZRvaK68JExTNhtPKzvGXCXPmg5o+PoqqL39Yp6xxlbqjICSg/Xg3XfD5CUWhv2qFRKVR4jFryi/8536iFVmH2fmqrzB7hPWA6DQksA8KyJL5qhZT+4t7tplWpNc5vJ9j/+Wy5usgTxuOiSBkBxk3ugb7808jua9GqBZJDNEFYdq1St16heqzHDXqvWGbRXqjUF7bgH/IqS7D3k0mnwyPP8QGQyDMh7CbWXE2bfe70e9XoJ9fE8SaiP/ACpMEft4fC2QZrCTaZodDnk99boUYe87wdsB5du33ktpQTagQGF2eKBTQQAx2O5n7CtHdwwAOgBPuYTcY4x4H5Na5m+023RXCI2kGsVXeKk1AMAd9a3R4x7kMpEDLxn1D3zbkB8RCoTsfEBpK8B1k0GY6y8fcdY9KLXPDB5vfv3Ari7pB839IZAYByz7t+328eAd8zM85QRWT3mtO4OrPM+DqLYkm2T07I7xrzIUSbIYWy7MRVSPdAPRZfMJSaWxngLyQi8w7/99Ilp/nd8vSEJu1qMTAIzYddxj+BfHZpZXVY0W1Ucs9wPAgYRLHtpWol+cAsvFQ2Cv7DxQVdOV6rnINDpo3qqgncEQnt7LQbzx2+YoNPPUTtHOMpwkqNqtq0wkcw7EmwBXOPeZFtIdGbhkbjaKscGJQbGpbTEAJ31366KKpJS8T3oz6UiqxZTUmAO0Ma/j/2ojAWgnIOFklglgs22RE9YOZpTiuER8TIvEX4LS/ZIkuXKp4E1B4EijjdWkMhAkVSeVJcalzgKfTh7ooOdhnyrO2RJDru51LNqr8KWqytMTXzWY5aQAyRdGcC2GA+s2ipaEOw57gUUSOJkVSSzdlNmaRFQ2fexLQIFWEvi2Mzykll+JMniWmoCsVdYmKwG3/fAHW1rqyZgOzkI6Umybalapk9/KqGv/zfRlcc/jO6urkMr5dh3s3oESJcKqwrWXRIrS2gA4G0b1mdl/vDCvksuQvbwGYM2U8h8oTBo1G3GNBRjfNqzxFNLQDWduya3MjD37Lx3nVHGfTig7/zr26jfWQ0rAgo/+bUA9oRKtbLo2GtoMTniogRSY85HpC3aEOOSTkNihWuxmG3P7TuXgamrx0pIx7p6gO6kKzIZWDl2BzWamJkIgYUknOYvVWulx6tSJi2xFSKMC0NEpAhi0kTGksha0vTtnHju9ltIxumb1lNsHpb2zfqJAWWO16LUiRCA6CnYa/s9v2+7bpLrIbMW2HSAdzjOQBZTBeZjuRBWmwS02/YmPeKDcBmyvAKPfwhwWDIzpF57QAlWzlC3BJVQ+31KB0MG7ckA9q1DjInD5UH/pvsLtOdb8AGD2Yf3hy7bsWN9d1Cbt71C+oKLy1pRBdf4zHyoMTGYTne+16VOitQwyAbL9OmlBbql29ZS5CWxgoycZHwRJl8xNbaAjD8LWnY9plgew8WWXDGmWBJjn4f3CyqjBqmM/yyWx7jkVA/UPZj3QP77EbgLfxOGYn4eImVbvguausx33b5jIN324xNZYymMAX0P7GPGfaxUJgL349xjAgvvAbex9M6yMadlHwPoDfh7HTs/d+y7f318vUlPmNlA2xpNWs9WkBL49tgerMzOMlIITJdto9sXVpDtAaqmCitfLZdoYw3MffZoVJINF9x668LhvfOP3L29ePO259Ur1XejjfYhib5cpnWVOt3VW2GXqy21CZqtNljn3pjM8lLCpAebRfZ516XmoQB7YYLLnNAKgI5rZrIVAaSuOqomphqLztaNbLMmSaxclZUTL4XtB4CFXSGOAcmrrAMXbMduMgDQxiwz+w5Zh/qoQ+oD0tXAKCq2YoxBEqiQXuYSofOuWSZy4Sg5RwBVgBEECpD4iNREZDKcaCvzdUiIs7wA6yX4DZYWmK431QJVzp89gGwEIggItMAV9oHv4j0cLxdXUk28BScASWgDca6Rqqesu59AW2bJfx5MWaItuwCVS+IhP5BRCtcC7YOmEW27Y3tz2mmYMZToc1cndM3VXfrsCafRjZPH5MB7XkIjwJ3lMcqmc2IrJG7KxIt8QGUECu4DaI/dZnLUXwynMpbbVkvyzDpDt0xOY4msUUJr0MirDCYnv7H3GNAb4z6kWz/+j9Rvr2azBAP2HtUHfQ520JdZx676sUBS802mbif67cyDfTzPmQHyTKud9b0sIMB2I0C/gCE3UOtHOT00nu84AOwnVCsDUMJEAOUb6lRrwqO/WIbV7SRUHbSpUoZVNopOlinl5GXYhgLB4F4bUl9lNHCTMQCfDMuUwpFIgQK3krdpdMA7JKp60D1muA6rMNZVXBc6KNmMWjcyZgmrbwhONEAhEBdI0OUbiPs820i61Q0jmQI+cPIdjD3muoPn7VUkAaVMuICBx3O0GYC96eL7lC6t9JN77s8Z6ohn3N+87SE/n9LwQ9ZIXJEQUhkUDbBkunKZvaYBLARAI+uaaC7pMONuCXqfWJyj200mY6DdAfcYtK/lJJNznYkKKxUVXvLuMrGTTJyEasWcxunZ12LfTVaj81yQ0thr6c+qMXUrbg+0VMZH8saO4xp75jwH3p1O0AC5AXoveQmfFSSnFiWi5lj3A7DsxlavJZUZKcDkQLVn4MfaPB7IScax6wbePVD32nec2ynNSTp/wxaaVf06zsFsUiE5kyRKYdGhYediMw6WQ2q2kPRYg+393d2k9fWLbr+RV8N++Mha4KVbT+Lu20YlJQBQGtKeXouTgzfXJtluc/NOomN2ChNu9y3YMbDpNbC8qAzKVoLKoKsVIVdcNWCuE5RUYRUm3YCyAXtm3nEU2B/07WUBzPxVAG6Wr2T+8QgamLnT/bEvegLmGeAvqx5q4J7PmidDyEsAOsSuEQAYD5l0M7kLVxdFcNAQJh2v2XJRq40aoMb3Qq6gFsIJE5qSZwz2ebVAPsH2YMpZe65tyD7qug3aB6/ZEjNUqRVpAUttsBJbl4AB/+BFb/IJA934DbjCQKZjvxH3fWbrAfQJfvZSZXV1RUY3K24VcgVcUSZpr2xvnqW/+dsD+ugHuvTtrSfQf23YQf2hFVbipAhtZ2XcTQsfLCCNic8AjhR3ylj3kKjK70VWkdK6Y25xiahy8pmYefcA3nzdeUxXdp0LA0B65KwgpRxv8Hk3mQwA/G3/9k4adFa59gEYdrjFALCDYW/W0O6Z//qI5tw6SiB/skTwohOMGXl77a/VWFbe79BAaI55lyDC+rmtZnD/Tbu5w+FkVFQpLtW4KFGlCmY56yycJwH/yEGPqmlC5bLI27hpsSI1rHCfxfoDKgRXS31OSsUD/u2sb3f9L1dwiU9WD8cCEZWyxG1mHummrLLPc0A9/m6Qxbi+r9eJf07HAmvzAOR1lUhWJWUlShLFJendrosw+pmXu4qrtGK09GuMQ1gtxHZg0w2oZytAst3qsH9XbzhEgsX99jgKgPvOd6RELwwXn1Iu0b6cIBoVdr1Zqdg1CRpclB3f3+8yu96Gpd0wpc+tLNKeXlccZe4r224e7l4C46Q0OSvIKPm0qChTzLgX+bsXMuwu+dTr2wOjXsC4ex/3IuBuoF5uigzU+3t1refZtRntx/FQ78G4TQUxmx7ed+NEvI1n0XNA3jHxxqYH5n2MVCaw7t7H/SCkMkVOMrF8xpjwcYmqcZIpa9l9gmqRzaPXu5t0zHu5K/jHKtNDmlP01A1btEqqNCiAu+jXUaxMKqIycK9ItU9bWsRz5I3sS7qcNwJgP12FV65//NC/vWj0/o1jT/5wmqZPMxnSnZ0V6qZ92lqfohm4QAAgThDtPFcAht2jsq+squoQtsLK0JrExJjw8B2rnAoWXWlpTNhsC6cOKsy2M6gVlp7ZdV5yFqacIbaCXgByBpcKuE2ajPdlgoNsRhxrwhK4svfwJ8fxwVbS6v3wUTnVheiH1YteAwFmu3UFAWy7zMFZT4PrilVKZXAOpswVOkLgwQ9mxrG0LbaPvIKgyXUMJIZiC8lVWB1wZ307Kp5re/SRKKv7COObDl6tFjztU94/a+wLZln8JhfeUdkMtl9R4I7ABGA+1rmbbST706uen0k/dabB+S/PD+if39unW9qT9J9bT6W5yqSy7wbcTQLj3GcseVUtJRnkB9CuIN3kbyFZVe2ORuXU1swFg30kf2FbyIJkVQZQ5ueucgUs4Zh0IU5GDQAeARe2G9Ldn3wXlVrLVB0MqFQv09QE6g3YhCGwTPqP+ofHTi7cV3zF0zWgUii8pEm73iFGV7zjPlAkmcmNmp55VkwZHJcGmZsMnF5g/ehvIG4OA76lMjUnaryKpqck+nbIOlga06dSKi5GXh6DIMBeS/XVGq/m+bnc+67HsrNcTrA7Mc+wO00Vb2H3Yfy+gOosLLTgRc5HbjoB7hLkhGBFV/LkOmdLAgba7XvWLk7gla3gB6YwpS4S6DFWhBwElZBqcSydF4eL/eSmojH/cL53NAD3W1KinGMFWHcsOeNCYhkagMInzXG11HRISE7F3/lBQnv6Q/pma4XmUSnNAfdxIN5Yb9Oxe737iHe7AfjI7tHr1r2UxgD5iJOMk9MEVj6yhDRmzu/DM/AeeHvGfi3G/XsF3AOIP0iNu97fotOOAPoIeI8Y94PVuNu+PSj3UpkYrJv0JrwfF1FylU+9FMaSVoP0Jaq4mmPk46TTAwB3Cxagb3/oxDQ9ed1GDlbtAbAOxyUcD8srAKJKZhFpuQApg3mA+31Jh91o4DqzvlrPzVFpmp77mjtuuupwDlpHw75eeuyOF1FaejvOBda1+5I2A/ZjahNc6AoSJbTviY9JaXqznDEDaS3AJGCeCMCdwSQYcSFLgySGgZ8soQhrDklJAMnQZaOoErEbjSVxYn+QybCtJOvlRcYh7FhKJRRcQoJaCXIYmaqgJ4XenfeB/q2ONdVKpiMXaYkWbAKTXhPNPVtDyskFdgsgm8ccxQnQy8PzXWwdM8kNJnpOYMXKRRusObElpO7KMWgqAVK3GjjDwAnGpDq+P5lVpGjvJZABaMdzK3aFAAeMJNojdodhr/WuHCtWFMBy8oqG0+WbHaAH5ngP8hrW5aNYlYJz+z5+H6sOcNXxAYrXMqM92D2oTPSpf0vo6//Vo+u27aDr1m2jXopEVZMTGDB3yacG1J1ExrTxOWcZ7guml3DVVYtuSp8Mqmgsz06ar7v3eje3GJeoClbdyWc4idWkMU4eg4JBJy3eQyfvv4s++o2vUKc8oAkA9mrGpNphBtlZAN3RUobKZQLTrcAwZs75nhinTdchNbC6TiZjQZvorDMAmgPvFmcocDcJN/pumiRULw+ok1So0pykWj3yaNTv9AdDvUfkYPxqDcZ33N9wTBkkAPAA8qMgvsgGkudTc5Ox+9cm4Nxxx9KgSHvvt/XuNI7Rk5VzGwOztIXAijsNUViBs5N1Cay2EBC7AAW23TV+CBb0dzEOJB15EVYMmAyTvBfBWChQlc61B/199/ccdUQD9z/ZcdqO0mBwS9xIBtzRoADhsKrzwB1SGvOgBmC+u5/Q9e0VuqXT5mIyBwLu5g4TV00NDjJF7LvXryvj7j3dg1Qm0q4bUy9JYJkOfhxwN5bNA/cA0DUy9Xp2fu5YdM/s5cC8NvIDybjfX8DdJDE4pSCFiYF8XGzJJa/GGnfbn09C9dvcV3mMTzyNAbrZPRa+HwF4MPOWqJ1zpVHG/aTGBD10YooeNTnDMhdLOsX9g2RugEe4yGBmMY27JH8POeCFnKM/TDnJG4MZgObmejN3O168+8Yjeoy5vwbgC9bvWN9tlm6dSzqze5MOg8DjG9O8qrHKftJSCGvDCSU6/kdAVwu2hW1jYOBZb64JqEg2DQy4gDcAaWAsqbIqunQD/t5RJkhhkHAJBh8JxrB15CRVBe7qCsEJqBXRuSsJGpJMed+A8pAkVlS/rvcNlvYZ0EM+MqGWjH1N/lQyjFntJJVqptLh+LgtUZSZdu1NrCnHtpooiucA5Kaz951OjB5MCw8va9kW4JyLQbkHWO3AqqNyKyQxaOOarEJYMBSDbzsegGs8EBRgW3wf18BAOntvJ6Lxt8qvPA5BP9uSqq3enQaBgGngEbyY9t584u3QAfBxXuLKI3r+G7/Vp8/8x4Bu707Sl7acTPc0Z1ELU+UvJndRLXBIPnXMfJDEaCKfA+2exRyVgejIHS2nGuwx5jzIZxSU55xiAlCPWHkP2FHJOR3Suu4qnTR3N500dw9NzxCd9sg6/cUVX6d7FyXRkrXbjgUXAOx6SA7tKTRz+u3gJBPr0x2h5PcnwclooSYP8vPymvwo4/MgjF3OAgjOIaVS0qVqGZINyOzEq71SRyEtL2SU/UKaBmcUn3gpxbkkqTqHjboJV/6slQdUrcjKF2QytUZWU8Dw+UizFQBsYcSzHA87U3/+YX/KbucuTUEwkK3SaMAfa25MtBX6X1YLwrP14Vj4N6yKqxN8uT7Qa2c6XRFX2ypAyhJsPKrl8nC5n9yMsPL+mjdsv0f0pHrp9p0XUEp/4RsJTQhgvjpIOBJCp4TlnRSNkQvYHaBwTJ8nGSzx7+q26erleVpEpvAQbJc4xhS5ypiEJse4RxaQwfbRAfQiOUwR4z6OZffSGa9550gvAvueYbfP7L0ijfsPgXvm8x8np3pg7/Xuha4yY5JRvTwmVEg1pj1i4IskMz7RtAiAe1befx407t5VxhVnesTkNJ0xMU0noSgFJ6GW+d7BvdHq9xmYz6CqohtJJXlVgDuAJV5DltZLBzRZrTHjHh6l0mcuvn3XOff3IHak7v+Xt2z/0P6k9fNodxRgQoIqy4/gdJUOOZhC9dIHP0kKA+HB2nPTvIOpA6NbETDNk7aO6LxKomCeFQkAn7B7BPBXNxl2ngHIrmrRJnV3wSAJbTk7szhPduwaLDJUJwFcDBXQ6m8L0M906zg+YAZ8AdUNcUxmgWjJpiz9UCcWgGRfMZTfh+e7HlMGagWcWuEorp6qEhcco0l7RRYgAQwHMkj21MqpnGiKIMGkJ4OUup1Mt85uG9Dvo43QZsru4zrE1o8M8BEgQXKgicPM2LtkU7zGuXAV2Yq4+9gDv4NgwopF2fvY3hh7tDlXZ1XrTmtHlgbpsRrjjvdWlsWj+5prUvra5zp0y7ot9JWNO2ixDvmMVPASFj5zoRH7R1ln4881G1FYZdPKi/d16Gy+SFM4I1dJld/LUHxg3Q2wi72AJhb7qqqS+GcJrPycZTJDqqR92j53D+1Y2EPHri7Spp1NOudxRDtPkUDs3N+9jvYuAbhnkZ4dgWD5zLoyN344MB5Ako8W7btBLjGqfw/yjQImPqwuaVVh2138E/y+/iekA+hhsxQNGnW1bzSdem+AVbcKoRKu6Nsl0O10+lTpt6hWyfDkENp2NGVJLCTxN1yiYZ+3xf4hk0nK8D7PBwTGgofz0caKmXF5nclZwiu/0mGr4w7uhvYoYtutr/jr6C5i6Gk+ebbg8yCZ0YO2QERWEzTMVIlf0s4Ub1j/kUsjfctYdyqVgnf7/T0nHdHA/c3bTv1wSunTfCMBJGGpGYyheE8Ta9xhA4mJEJ+DVQcwmVIT/mtby/TpxTnW9mJ7D9jx3BJNQxXUuMhSZO1oTHzsJON17hhe1mTcnQ7e2HPvPHOwUhkP1I1dzzHuUSLqWoy7DXieo/IdaNxzuz4RARMN57JVYNn984OUyvjvriWVMYZcpgtl3WOG3TPwDpDb9uOAe1Fiapx06hn1ooTUnHtM7MkeVUXNAXUAdOc2k9PHO/adg5NSiX58eh09cnIdba41glRmud+jFQSwlDL7C/kGAtkco6TLg+grOFasXq0M+uzlju+ER4leefHtN152fw9iR+r+n3fMCb/QTfofmK3W2RIS9w/GIFSqBdc1XanzKsaWhw5p0zZh0Q1kGruOL4mcRXGVznh832N7ZeCQxMpAFX7jOtuCNQfgRzAghZak2BMAvUlSIHfBBI5qraA9UGmUCzVZQinLCqUSDdswahEovk9APcH9AsU+WXpjQYfa9nIVVLFtxC7AGONhrL6BF34XchUXmGDa9BpxbNJtQwIjRZ3MThK2k+Yvb3IgMPusF4f8RTXoOHccPxhu+37RuIVtAMxwPniYMwySTUOg42QxAFloAAPUtr2B+9B3VZcv2FhGUgAJZvah29W2E0tLAfi8WpASBww4H4ArvG8PA/k4RwQLn/9sn677Qodu3LCVvjq7nRYnZjJLPI4GHQsPWMK6KwfSwziA35Df4e5mwD+ArDGIKfip20hvjjLG0DvPdgb13uoRjTGg4xb20slLe2jH4j7adGKdHvGIEp1xRpltUOFoZfKq8y75Ju1dRALmeIiT15lb4KCtV8DKB+Cv99g4gB4unnVgPd3s+/IbPrnTqT2yRNQs5shZOyadPjUroGWKHwDbrR5826u0fkNTi40lVBqqpl0Tcw34S1/TPhdIbDlaKdwkRZfilhyZz4uSUW2lI7Rnlmwb+o9jyJWgz07MulLBZcxWcLLkXbtv/F/pqHmdvK0EqGBdcIcsDsjDuiTGpbZI/HQX1ovtDuDX7MRG6R394bA19sIcxg+OaOB+6bZT54nS9b49kGyKRuQbQ/9yohcPSsSAHcmr+GymVqMkTelLq0t01dJcIctu7Lu3hTQAPiKVUabeF1ry7DvG89xnKn8JhZXMfWaNiqm2j4OVynjNuzHr4xJVZf7NImsD6DZM81/3uR+X1npeBNjtmsWfHSpwNzAe/jpAbvv2wN0D/MC2j/FsZzBSkJTqwfw4R5nc+w5cB+B+AHtHA+iefbdEVS+bGQHrEdDH5+ai9JOzG+hHJ9fpvQEQjsJlA044xb2C3BAA8fiay7gm2k78tZwRgExVLPPlLQ9Lj7zwzl1fO4zj1VG3q1855sQ7aqXy8TYQI7cAFpEI0jfVJljm11if0slnCz5iGKWuMXxvGxGqQJqnF3ZSASgVhpu5IZAYYK0b6g6TlmgAsAe5iAJ3zl9jwI8VR/0tIVkDcJ9kC8dM9x684Esl6rWH4gNfhzuN+I1jgsT+G01IsbIJFJ8BVAPschVSZbkAFvEdc7+x7/iJiuUmSDxVi0kGq1oxFe+bbzpAb7cj4BIyFwPpxgoawyY6cjleAGAA9xzgcwAKHs5YQcAx4zhRSMqSVien8jIX83JnFx6V2UjioBBKGDd4vM2rdUIfz1tgSiCGVQCsGOD4cN4s0elJRVact8lv/Dnie8zIp0TLy0Rf+nxC3/5aj3bX19M3po+jOzZskT6ihQl1SUdBfZ5d9wx9HsoVyyEyEGQjspy516wbKs0VYGKaeUjNXpe2Lu6nk1b20rbl/bTx+Bqd/ogqnfbwCk1No59KWzKBrm2Lrz75dd+kfWDc1wDuHPgpoMxJaTgWyUOjvLTFdQiP9wx9R6NULPXXuDnvFqMLAIGxtgWNCAzz6konXy0VPu48t2nuwbAkBbVq9SoNBiLL4r7DjDaStiUxFZr2Smk44tluhy9JqcK2x49CEs4ucQQGsgDJ6dN1B0UrDQE3Z/FcYYK3ac0DSPeXxR9g/nJlhcDi6+QAuz1Fn0ocFAe7rqnNWqVe+nOfqLM66N/+QE1QRyxwj20grcHE3lEKxXjwxgP7MBU2C5MJlqErFbon6REY96+tLh2Uk0wM1kMiqquQalp3BtmamBokMMbOu+0DoHfJqzHLnpPKOGeYHICPPNvtOwzIHeguAu7+PesUBwLucefxr/3zccB9HGgPN41eVB407bn7mwP5us33Argb4I8dY0YSU6OiSkWyGM+Y8/NY5qLMuWflx9k9BpCvjjKmd4fEZX21So+ZWkenT84Qm3wx3pOkbWwH/hd2qr6y57hBCW0O+QyCY3uUqLR40e5duaD6gRrUjqTf+fVjT/7DUpq+3oKhPb02tWBfVyrThlqTVzHwePC5KTUmhBljKzsFz5xgqsu2rGrQgi0MrtkfXGZRZt8VhLNkkJlc3YYZdAnEUDlV9pk5ypgTDd6dUPtD2Zfm3aiXO0AltNcAlGCgoS1n0Kxa8jBJw1qxK/QWEmBN827EAL7LYJo1uLrKoDpwAz1IdMUqATPZWOW3yumatIuzZokNmDItHsWuOew6IXIWS+xkyQmYa9hEqh996MpuIOMCSrBw1EJVXKW1DR9tOUYENf4hoF5AdtDH6wYGwI1NN6kTS2uUYQf7j98Stn50qsZnopmXAMnkDAgk0B7sgc/WdZrEq9KdTpcooTJ967o+fetrCd27J6WbpjfTjdNbac+6jdnqmsloWKOsvy9IN2cJa8kI6j2kwMZRll4mIwJlE0cEpxjTu9f6CW1eXqRjVhZoR3s/re+36ZiTanTdQgFvAAAgAElEQVTKzgptP7lCG9eTWBTi/xy4aVEwBeFWCOvcS64T4G7HPQKmM00zSybW1MBnJCD30QJQ79lau1J+fvN6cI/v+S5wwLJIN+4PHdcWWd7QoOMByctKt0rTs5N8rmZ/KrKsIQ17XUr5Pqqpt7kE3fxdrDx1ulQZdlnPHj+6Q2Hb7XS99j5mpgN4luFm5CFEz6j3O28Y/XTu5VqMu5O48H7WAu4uALJAIj5I65b+9/tdub9k97ARF+Au4Wx2oq10cEfyALHtY5r4yJj23rwts4E0f3bfB+KbB0vQ0I4u9RPW82JChBzgG+0VuqG9Srd2WgG4x37t/DpKOA1yGAfOY917SDiNfdwLElW9Bn5cEmqQyjhNu2fUY6Bur8cx7D6RVSb/PKN+fwL3wojddT0fvB9O4M77dSD/oJJTC2wi4wTVsYmpjqUf0bdbkaXIm90z6ZwM6lnz2MfdFWiy4kkj7HzkMrOxWqft9QY9bGKSTmlOi2TLln9tYtWCSweK7AW0i1xm2slkSkT/dNHuG190ZIwm37ujfOmxO3ZQWuIEe4xR8/2uAGhODK6GYGjzg4mOOVVYc7DZuFySVAoQrhpy1VZLwplqb1NZFZFKghnIBwNfVbkHX3JYHSrIln2KXMYsEUX1LHIQk+BInxHAb0myDFB1pmeQgd9h/3WXWIoCJtDcswxHCyFpIqqBDwB7LgrltOBW4IjlNcoCMtMK0K2AGisIOCou544iUAp6AZSxT8hKAHDBgHNw0Sdm2A1U4Dcsj8DAgEirkVwrYI+lRfC7dp7wCB68www+g2Y9SJZU6mI9DfvEigOfkyaq4pw4ENA2ixNQASAMrFrgwW3M8iJx6YHXPM6TV8ymytw3EACYvSS3FTP2Enh1B2W6+16im67v0a3f7tPivgHtnVlHN9U3056pWZqbXKfgNzPaFycUGxmyESIDyUq0BIDuZmYjYbDqMBzSbHuVtnQW6YTuIh3TXqSpTodmjq3TsdsrtP2UKh27Dat+farSgB2D8ODkYmj9h8i5kGthScB2Dc557XUslRkB7uH3ZcILjjDBllLf94A/0r378zTA6kFtzCJzc8XA8iCGHN6nxLehudFfy0hMVaAN4N4vN6nebIzssdfpUW3YphKkbtgurRDY+HKtxu1iFqndNsB7h5Nd7VHEtsdaexyXVDTOu9XYPjxAtvvU2otfa7cIbSfDSRYDudcjIDsG7da+nqWPvhSIvqDHyaOQ+Hj4Hm7JuGznaIBdD43HVsTOK4P+zQdxSQ/bJgealw/bDx3uHXmZDDynxbJOJjz8jR/ihpFSG4kXarW2MhzQlUtzdHOnTQtqA3mghFSvX8+5yES6dw/iTR5jDHxOMhN5untm3W+fe36Aqqk4e2Psc8mpzuPdQHoA9UcjcC8oslQE3M0KEp8ZIA/PFejHrHq8XRFw9/KYANojD3Zm3R0Tzx7t3nO9gHH3THzONSa2gTR9fLQPVEs9c3KGdtSbtLXeiDzCR+9UWxosGixwLLCEtAJM9u1yqfTiC2/f9Y7Dfd8fjft76daTryJKn8S2YmHsUps5PWHzdBcfYZXLaCIk+5WDfcRYAjcYtnVWCcZQ2HV2G2GwKVVN2bkFAxi0rZyIJT7u7J4CQK8JmWzX6HT0PA6p/ST+qm02vwc5DH476O+RAMfJs6JbD6StTvQiuzDCQE4U7wXGXTXLSIaF7zo07GA7cS4AoiajAYDDZxxoaFVTgFX8Jo6fteIA6UiU1QRS84KHxARONGg/kU5k7CsHIJCZgImHVl/bx+vIDQjjuzFwH0P28nkye6/XzZKKEaRYQil73aszjYEdONZwYionGIvbDs69Cc99aPR1n9J+IudBkIFgAIGKsNHOGlELO/F3hyktt0t0z/4y3XNHn+bvHtC9d/RpdX+fVqYmab4xRXuq07S/NkWtepPa9Tp1q3XOlRHM5NClA7q1QULNfkITvQ5N9bq0MVmlLckqbeiu0lS7TRObarRxa5U2HVelTQ+q0JZjy1SnAc00UgIW5UTijrgFof9KESEJuPDcag6EAIZXGYjOU8Y9sLlGTJh7iIHNHEAXEY/1w+KxZpRy8gDbf4cD6vxCBX88AoB9AqYbZIuCAQbufXGUkX3BgrBBjcm8mxc+Y8a9C6veLJHVjq+X1igtValSrVK5Wqb+6ipVSwMuyoQHnGSqKLhkLDb/WNQiWkvA3j/QSoSXAVk7hPawprKcYf2pEfZdzjq0YzgiQ9L+e+7L8aF7mU3u1Fx6BoLqYVLiVWgLJ4Q8FXJAMAJWqdP5znCwt7i/3D/vHpHA3ctkABz2Jx0G43CIgc4WDjIaqIZW40Zm6QGypaXx9/UT+tjCXrqz12FQj3lsnG87A3bnx26vfcJpzMLH3uzjnGXGAnTH1MduMzEwL2TbdSK0bQ9G427bGAMvg7L75zTucefxr/3zA7HrdpH8doFxd+y4v8HC57boGkllDIzjO0HHXrBtoYtMlKjKy80O1Bc+j/TvI77tsX+7A/AmmRmRyRxsYqpj5T077/Xw/v1Tm1P0U7ObaEO1RhPeHsONzX7FyhgHLoQe5Tiw9Wq/T+tqkX97pXLSa2791q33z7B1dO3Ve7pbsi8mBMj9UCRL+nBK2380pemNYglpYI/ZZTDwAO7wOcc/dXXJ6d/V3x3uMujMTbDMzp3GWHOAVZN1mEOMJWYx8GfZBdHEBKosaoCg1VVN724FmwCmAK44kVIDAB5PjElDEOLcXoSVK0mV1LKAfXbTUfYaTDJYQtarqxNNAEY6UGHX+D5AbXOikjHzmgwIlhuAmbX4VakaifbCccJRBoEL7BqZzQVY5Mxb06Xnddw4XnwPv4WtEEz4BwcM6k7hHX8Y7KvNpJfQYF+onor9ml59HPjHOSA4wf2I3/Xb4TN4woONRrvj99jzH+0Iu0oFRwDAAnzl+wIoRdqDx3KvQgvtMt1915D2392n5bkhtZaH1F4eUL81oLQzoGGpTL1yhVLtbPhmFSWB0GmQGFwpU2OqTBMzZarPVKk5W6HmdIlm15fpQceVadPMgKYbqGietVzGjMIRZcirKdMzeTtCtFWnY7KlvJQIbfsTr/8m7V9OQlKnBHnuWhY0bKGO3YCiLwAUTW5aFJi3DH07AuP2ftHIJWTSONZavmGHi3uq1MtLW5JBhUrNSarihoweHOgMBtRr96hRlQJVNb5vxTGGr7nO78biJ8MyDSu10Pel/0dMuE7G1r9lFab47GImOw4G+PzHebjbSohN/tFvBMwQgQx/vCOg3Q7IHa69ta5J9DOnD+mT15dp7345bwPugsF8FhfzHsliPxmxJL+/Z6gjFLhnMhnIX5CQaiy6MVYAQabrxg0ZLHsUDCMp9a5elz62sI/2YumJ2XqRxHgfd/98LHCPK6RGLjMedBsTn2PdTdtuTHmRX3uUsDoOuBuDHstkDqRxD+A8cpnR+VAqJ0ZSmvsduNtymAOUYVCP3vPyF2PL4/cM7Be5yth7BvjjRFXPxnvgzmoAx5rnJDRFVo+RPMaz60V69qLEU5bSeBbdA/dIOuNlM2aP+vDJGTp//WYOdPPDUJZ8KxVS5TWKmeH+ge4dDk0IjO3B9RAGfZqt+aXa0m0X796VK4p2fw9kR/L+zdN9mNJse9DnYky47ptqDXaWwUSHpOHq7JDOOAsMmXisM9jCUrVW9LTKqQLIs8THrOhSoInEXUadIoz5zhdfEl289Q8G0qoFBzCHfzonWaZ4XuJjArOP1wy4y9CLy8QHthe2lppKwZeKAW9Xij2BGZb4RNh2MF0i05H9msxFEl0rIQGTxx/FC36iZk9zJGvCulKBtzFkkK/AT94kFryLUFBJftPcbdCe+E1mOTXAsNdoX+wbv8Ne6zXo//PA3YIB/IYFGxgsDOwD9HAAoUmmANVdFG+ql7iybKFWWKUJ+K5pb+OAwQIAaO59YiEz8SjSpM5/CE5MMgOwzzIglSBJfoC0IZ6DtecCV818RVdIVtqruJZDlTXJSg7YfTQse+27HAe8htsNggN/DXKkjeSlcudB2+OaAbj7B87j/7P3JlCbnVWZ6P7mf6gpqSRVGSqpBDMQBqOAQJQAGggoAdRW7G5FsDsRr9rEKwmuZVBkaCHYTVx9+97bLhWnVkBR0Pa2BifECRAZMlKJJqFCEpJUpar+8Zvvep6993v2eb/z/f9fSVWqSuqrVev/hjO85z3nvOfZz/vsZ6NNCOxihVvadw7H8vKfuU0eW9AijP7cKlxgFAmXpBxqXJRAsuII+8JAqzPGMcnaQbeD6yIACtuqGJyqwGRVkJaz1HRq6mnxJX8h2AXYrrVmpAkHmKqgxDXt3YH0uz2ZbQ1K0hjfFnzhu4LE1iJQSsfowYUH3gTcmlxSnUtQLrYUjyVi5wngbiB9so+Kb9L6gWHyACSek7zrdT1rl48dtr/vfc5I3vWaoQC8P3CgJj/1obr84Rdq5jYI96w8t0OkK+N9K8PBvqf6+XNCAvcokwFox0uZwBpBvAKUotIjwD2iJrV7VLb9wHAge/td+fTiQfq3TwPrE8A9Sy6dVnTJWfSSTCZzjamS0EyVyqwD3HEic1lMYto3kJzqwN21zjnjvh5wXwvE5zeg3ScT13pp8DaWy5eNgH3iuw1IYhy0E4Cvp3GPDPs6Uhln85NUJqwb5TFV+vaYYOqse2TGk7496NonPN0rqqRWJqUaa7K91ZJnzG6SF28+JWnb4d2uSam0HdAqqFaQSe1T+/weiaoIkP0awToAmli+ZAMptV9869491z3Vg9mJvL9rzzj/N1dG/e+fqTdLUj9n4LtE52N5zrd2ZGY+eEcTuIMp9sqpXqCpyFehxSPsHGGZB8232TMquNflyMgOANywTNCxm+c7zjkAn9tG4n5XXXlNZuc0qRXuJsrYawEl9UJW9xNn4RUcKdNLgUVwzzDLbsIl7susGtF+aLfRBmeHHSjxrwFvJnNiXc5I4FgKlxcH+SwEBUAaijkRh4TBJzKCAJlk6Om+U09MOY8JQYUBaM83MFxgEqEyQ+8MPOVFxqJ6hVQye1YYan6+zC77dY12YNaB/vVIPLY+8uCkAHIiS0tDybdTeYzG/pO9r4O91/OysjxMlpPU4/cUmMf2urQom7RT7/uh2ytadVx7QPgxeE2B/J4lUW8uOQyW6B+us0D5cwRsPK6RKF2iRhpSmRuRnBosE1l5ugzME+i0iynXZKc82ioNd4X1YbpugtxiGhFdBS6nza5ENp71ClZGMt+Efr/cI4NRjRaQNRSchATGLF5jH+OcLRxYkU5zoEm+2cvtH/2cRoDNRTOgzOC9suFl28fSbsI2/Ps4axHipdJqEy4y4dc8KIjXelosnbNyAHD5BWN5x9VDeeZZYxnNi9QvERl/EUWuRD65pyY//Bt1+cr+MmjX8aQ2OjTo3YvL/al+9pxwwH2am4xqbYf0aMcJRkETsIO4IOAkgwIxriFtjGvylX5P7u135Z9Xl2RlCMa+kMKsybivA9xL3u0xCXVKgmp0m3EWPjnFrGMLGVl1Z9QjE08w76A9sOWJlc/YdQf/flHEv0qIKQub/x7vZ7+A44V1NIG7DoCqTJz4P+X7HLhP+1yld6+yg4wse6ySWunXnltBeiGmkICaWzpOMPGWr+FVVOPy/r7Kwx0D7NNm5uRp7Rn5xvktBOK41sGo4z/qH+AzQLtWG1ZmH/aQ+B7JkvGFfBEA921N1ckX577+nTfs/dJHn+rB7ETe3xtPP+fb711Z+ONdM5vZ91UvXN9nP3ss284JjLonoRr4xnpuGckH6ghJnoWTCqtwInk1yGmUeVeQCS9sZ2ExlvHOQgEjyje0KBNnYsikKqOtlT11FOC2ob237RQ69pq6tlglUFgnciyxAUXfF0A3jTFhIHGAQHbdmD6AEzDDADPYIOQ8BNUA73ZNpk0Ey70INrEtJq6ykmtRTVXBrAYQ+B+B2TSQBcAKmQpe87CVjBqQw7xAHfx6IirYeIJ2AFrOuvhMxeSGvTiV/8LAoDdicOAuN/gL1p5acQt2oof8tGNUm03tLwDqqO1f7xDzZwETf5F3YNcPpEw4F+x3JjWrNr/qhXUjMMYx+mzGK99xu+xbtORUA+1+PJNAs+IJlbPs5cmUyeZUPeRsqcrnX0WguF7f+e+Qy4y6fek0q/EiWHPcHiM665ntFFYGOT4eSqM2rLSARAGncaultqlrtH1dYG3TDhPgeQooKLHn1i/+XeEnV/ROabuMusNvoeG7ThnL2afoFwzKlEcovV73nJG87rkjGSIIvkxEngWGCno7VC4Tkdt08f/nL+ryx1+ABDueOFka1Yf7fYP//KgM7n5ElOU6yq8TELgXMpnYN14ERmUzNdnW6rASJD7v73fJJmIghzc1GMLbVpZoA7lv0JOhVUv1qqhRzz6VcfeqqG7rGOwdcx93gvMgf8m177nG/YkC92mJqA7U3YHGwXdc3i+EqGGOIH0aE+/nIF5I+UV1pIG7b8/5gvWA+5oa91zPXuHhTpZ+isZ9mptM0q17sum0SqnTkk9DwSQH6CUAn+va8+WjG43tA+cQSalnt9ty8cw8i5Kh8A8qpYJ1ByRr1uu8fzBjRRkMaFhUzKw1JoA7klJxX5XZdpFOo3/Kdffdd+Aoj13/6jb/Xafu3L+l0T4FgVN8eSXolVGfgO2K75hTy8bg4+7AFyAW7LqCbwOddFYJ0hlbjyw7pBPmvMJcTGfYrcARLnx6hlMLrU4UdJCBMwscZkyuA7mMgnYF0kBUbVZJVf00K4Ouqn7bfd0duDugogwA9JVprzXIKHrCARelG8sFUMcyYHBZbMoGnwjOsD18DTAfX641B6tOHXhdk3YBFtURBoyv6b95TDYL4MmlVgHVGV9sY2lxqH3aqgUJULFXZ6PRJrzcoabqYkaiqstZWLCppQnGVb7v7m0fq7H6NqmHX1W/eRyT5hwouEM7fLZAq8yay4+tjPW4TshRQJCkAUDRX3m/ehIpcxzMIrTqOYBtEajj2iOjb9ejgcd8HeQTsPqvn0pbAG3HdjAzg9fVP38HNe5MNs7kHGWWuCznqGTNgfcqgLsDSDLi2OkUmTefH/awKq7PJzZ8EX+aM1ADRhtBMjNti15ciU3MWHpfpz+syajZLuva/cfo4BmOcTIIK39TKf3BNh2cVwBpn+VIQNv6NTXF1rXYoHw/27a9FR94/UCuunRyVmGinyDqfKGIbK7oQYhg/k5EHlr/fN1ypyxedbM8uP6ST36JEw64VxVdwonSUu1DGSIxxuwecXAAH4/1V6kZBTCBrrdZa8g/Li/I3y0cEBR9wD25lsY9adtZJRAJCubg4E4ysbBSrm+vkMckm8gKLbsD/JxNd7Cffx8tHaukMuiDnGGfBuRxOVUBdwcFfg+tx7g/GeDuN51G3AWT7vd7/D29X4dxLwH3PIk1r5iaSWOmJaZq3kThQpPr3h24l/66vr0iUXVqYuo6Pu5gxEvSGPvsjLu7KaGtuC9evGWb7Gg25Zz2LAE3voPkBculjHnTf0IiszwaMElSqw+XGXcExbQuDPRlTWofu2Hvntc++aHpa28LP7Rj93uaY3krElFxPWBG49CgJ90xZhH1NVdryPOev0m27lSW2ytq6kOSUyR8sBP0OotqTHaJZfeiLHYRA5wTGCLpE2A8OJ64TITrawFLJkQyWdWAHnXu5uvOlljCKtk71AeAlSGWbWgypdspwpYSemVWGHVn5Jpqqf3Br4y3Hl+SlEAnzSRZLZaUV3bMgTv2j3UxaUTXHAS6tE7UBzv60TXquLdXUEyqDb22OpmgeyNodnYX69I+k4y2OqCg3XCE8e85VlACouy2v1hlto3tu1NPMXI6c4+l0RcaXE2/JxgY9UbqW4/ZEcsbYBInLSZVFoXvve+xPNqNmRQejwVMkeEm628+9diuBwHYn2vXbahOsiHPEWBraUvZUAtKszD1o6Qb0KoGAegLtIPOJGugEgB3avvhrmNFrdD2bm+klpCWe/DKd95OqUyecFrWuWt/5hIiB8fe22T1bbbGv+M6fiqjO6YtEIlgLuqzAxtEXNNkTVESQr/+gVplNoKV4+GOnP1hXYZ16Nr1Aktsd0wMdbKaHTHJXJd88B0oZA3x7cY+DF2Y9r0eaK86vnRXBQnTp97al53njqX1HGRaT+mVM0XkrA30GGwWpinZAfhvFVl4UEZb/pPcs4GtPelFNngZPen9HJENVMlkGM3aXaQG+XrfuyUkgDtcZ/AgxGDO0rRjkVtXluSfUHRpjWRUZ+AJ3AMgT7r2aax7JouJevfIricwXqFfdwcal7pMA/TrAfcqkD4NuEdHGb/3nHX3B2Fk4aex7EcKuPsgG8fIJwXcK5xnJmQyQQOfJ6quJZPJQXyyeIzJqMH2MSalTiSbBjtIB/RV8hkH7Om3jHWPenjONjWa8tLN2+TURkN2tmdkDkU5Ku5MhEv9kWrbAdyxHkA7HJviOcG9BflM3MZJG8gnPtTB030wGt8LL3dIkPz5SJ99JgbreWhuHsmlL2jQ+tElHGS1zUuU2mfTvKuUQEvjkMjHNLpJI5gUCZYb8nmMg7SS1O/UXx3Jy5BmaMKpWksowCKIxeYCiEeDaRWJiq3mTAKxDZYBSHN3GQJQ03Rz+p6zAaqbUatJ3TZAWvSSx5F4NVKC006d4NHBBiQXAJ2UvvR0ux2zB3TAx5mCGWjTFUjjWPDCdgFqtaiSSkDQDmwLvznjrbMCKjfhbAP7QG0ZKa2xKqkuOXEwnbCO5RVgORwbilQB1NLe0oA5unl5aUhAj3Z48iW+d105+6evibasfMtE2VFyWvHqryvLqGarwRiWZeIoqtwyUDIm3YtVwdKSFWEVxON6wbLKGCuARz+ywGGrSHxF+1kEyp69cBglYWTBIAOhJfWSj9Vr0V+aiGxORpZITPkMiAT4s1tibCrsZYEI2gjrT8wEoR/w8msX7bjq7bfRx51seEhCTJ8DEM/I++Qlzmdgtm7V3R1Zel8nLpdA+BoxSQTkvJ6NWfegwb+LGnOfyWIgM4IEZiQQx7il43ojkSa11tRBhrkEhXvMWuvmunYNTIqANDLtkYNPwU7o8Ng3foxFfxZrl5azr2P8kP++eVbkrp/tiVwkIi9ZryeOwO9g5W8Tuehtcu9TIZc5wYB7WSaj9o7wZ9dCFwAW/vIDc+COpDo8+LrjkdzX7crtK4ty9wq8S8tOMlCXOlB3UB/dZBxsl+wgA4CPbHpkyWPxJILyjImP+nYGHiHZNAfxSUqzVkJq5vWeAPgaiapxmRMduDvodtDPv2skpfLhVOXjHhJfI3DPtezTGPcI4JN8JshmHMDnfuy8rjPP9wjQ/fdYdGktT3eA79NbbXnh/BbZXK/J1mZb5o1xz4ctPIIhg9GkbhRWahM44j4Dy479gBUGiNzcLOuxT8pkntxD4AdPO/cjy6P+d0Eug9kQxbOeW6IAfHHYl4tf0JBtZxjbjGub1TIVZBNUenKn6cH1OzDkCr4hSWCipzWXjDIM04kYFLRjGbxnMiskMmBe3VnE2HVNjFXmHeA+SWZMQw9ZjctxALRVC68gUq0gXdtux2ggnixqV5MPAUxJulhyJqCkF4/C/vAC4wqWHww2qqoCzJBFD/7lLjvhxISxs2gT9uVe4WDgMQPgjDVBrMkvCF6t2BETZw3oqEOOookIwBPLb8eYnk3hqevVWgG0fXtgyOE570GJSkMKPboy5mpDiRdALcC5y2WcdSajDma8o0EB3W9sdoDBiGnIGRDAA96qvNIJxpJvo4wJ6zvT7jMzajdoORc2K+LPjuT4M9JkWQ8msD+0jXIbBDDhemU1Ty+m1VQPemwffYC+xRG7/73PhrifO9rk1XJf8Q4F7h4Yaucau+5e4XYeouxGnxN6piJo38hdnYNvP59x3SqQH0F6lNtwe8E1yduEvz6DYrer1iFgIbWR5gywMBpUBjoDFPeLwx6iIJM0pNFqJDlaZPkVxU8etT9HU76JNYZNzfq1tL1sZsMHntRnnqMWbDFjsnAO8OO5jDMfLrW5/IKR/N61A5XAQLd+tF97ROSvRP79r8iDv/1pWTzauzthgPvNu3dv6w5bj8cO8YRUgAlUBvTy4HEZAPf9/VUyg0j6WhgO5dNLh+Se1SX5KvxQYQM5hXXHOFTybw+JqVXAPWnXg97dAXlk1yNIj0z6emA9LktGIwB3sugVYN2XORLAPbLtaXC2zp7Gvtt4OXEdV4wJKbnU13kyjPtawD1KZ6INpAPzCOKnSWWmse/RPcZZeH5nYD2CcU9enXCKyeQx036fYNxD0moO8ne2OwL/9gs7M2RlkOuBewKAPh8E0C6AdoBz/AanE5dudIfm0CRj2dGezYLlkzKZJztg/4czzn35Y73VP0WfQ4LkAD5ul3k8p47k6c9HARVl0fHUBhBuAHxTqqJPfTxMKVGwBEu/b11+AmlCGiNYbEjBOabNCbLtQQqGVcGAJiNSpsN1weAr2Jmb1eRVEgumqee9bFKQ5AhDP3F1llGGXtvN6zCwkm5RSHtqssTqQQ+Qiu2T/Q3aYfSFzkAoiHULR+qTg04XRX0AXFG4iKx6AO5k4vujVCHWAR9AJl1zwKgHGY+Ds2if6OcKchvXbvvfXPcLwIz2ALyiLQC06Bvsw9lknBMfL9OMhDPGJv+JSaXEUqOxgG3HuXLrUAfunpTKwCn51Gtip8t5IG/JpTk4RgfJHrhwJgMJs5bw7Oc+vw/o+INnLXzyzYOejjCYEWGfF1pzEld2beiMhs4W4bsIhj24w7d6Tei20UYkpxK4ewK0NchZXweafs15eyPYjEw8mfrw0JuCa0t+7FUs+sT4EHcyTSM/hX131UoJuNrDkyDeZi6803Qmw+R1dn/Gc5xcd2Ijw4Gm2W47MOYPeEErO47Yf5ERL/VvfOAE9jxad+p5Xp9xdwCfAhPb0U9eORT8l08mo64AACAASURBVFdtUArzZAduyGg+IvILH5d91//eVFHNk91LWv+EAe7vO/eiN4zG4w/EIwcDCGAORwww6khInRgwDLgDtAOkPDroyy0H98mDvdXkljFNLjMVuK/j214lgZn4LkhvXA4TZTQRlCfAHoF5DtSnsO8E+Jl7jIN8B/9lVq+QGLqkMv/d+3gaWM8vqmkgPT9Xzo7b2FOSZaRBwwfgQAhUJafmXu2Rcc+Bu39+IsA9T06dZvsYHWZycB/Zc99elW695Ok+xYVmQvNu8pmLZ+flhZu2yZY6ErbBtcA9pimntNolRxh0L+6rxQG8ghsp8RRgkc4zlpAKX/dzZjadlMkcsaG42NAbzzj3ThnLJZ57gJnEOJuI8wPt+/Nf0REMeQDGeHARPIEJxgMaQB4SGST7WUIjx4Eg1XArSAIlymj0poLUhRVQLdmTVpBMb1BmfWZGpTIEm1ymJsOeVbc0pxOOWfjNE/Ossqi7wDgrjAahrWg2WP4E3CntUDAHcAHwBk9v6sLB8IsCU4ATrfZaFKXSEUylke657RiA9o3UW+t2/IHvSZo4ymUA3hmTIdlpoYac4FPZ+PwFAA6gTs09JB4GRDWJuEhOVIu+Ym1nyf07MMwA0x4c4BjZXgumfIZCx0OFRiWHHAu0AJTxoiuLyZYAaP2cIjig5CUknaKPdFZjJPObJov5eIDDc99SK0zX1KMNZH+tqJYDez9SFqkCMEXAZbMTAO3RC19nesze0a5VB29+DArotE/piINrJ+VAFEWkXvYzCtx5/WSMU2S4S4FU0Ef7Pg779ja0WgoAAqhN211byp92y/McZgAiAHbgXipelBYozxzkx3HlK66WN1zzY/L7H/4t+ciHfrOSXf/tP7hFazVUk++6ybHIO952vdx5+xf48YN/8PES4MZ3hw4dkF/9pf9L/uFv/3qSxHfgbnr6gskv+23m7H3qFjeLsUAWTjL/55VDgVsMnWL+w2GfwSe8wuhXUdVW5E/vkMWb/0wO/MntsvyEN7bOiicMcL9p10UfHcv4NfF4FLT3OXUPkIHp//xFEAKvaXsiPNTvyccef1QOwLs9MO3OunviaZXDjBdP8mqprnt3eUxk4Su17GskqibwnrHma2nbXauer+tgPf1+DIH7RkG734gRoB8u454A+QaTVaOGnczOOomq/vs0J5no2+5APSWn5jaQwZs9t3VMTLxJwabZPlb6tVckq8Ld+rmbtsgrt55G6cvj/S4HYwS7sw2Awibf41oDWASrDltVJKRiFos6V2uLJ07ifJ10kzk6w/IP79z9xtq49qsIlA4Mukyo396cYTI0ElYReOEaueiSWdlxoYFtc2AhUPaEU7ituNbd88mMoQbDDTDOh78VGGKlVDKdhSUkmeLEoGuQAC18p6Wsu0tz4OmOokFqK2iA3kAW5DIuzyGLD8tRJk8qcCYAo85bp+0x1c8cTmjJzYaRRZDoSKPgHsvTAhIzQnMq0fEXpDJkhs0H3IE0pSA4FpMRGZ6dOImQzWAdgt4AurzqaLQ/BKBwL3fYNTKJtKHnIBYYYmEp08qTZTbrQjrwwM2ppZp7AHmX6eD98vKQ24padzTYt4e+cEvOFFwYm4pzOS2hVfelMqcIstmvqyMmlEZQ6wGGMudWYMmSVj0A8tkKAEmcX0qSTCqFfWE2hoy42W76fql1h7NMci4qmHX0ubv0uDyHQQlzI3B8RTAST+S33Zhp3APSmQDugfX1wCC/KPKZkipgH7+bYNstQRXbjdKVif1l0pjUjgzox+dqlJtElJ23IWB6+e3fv0We/8IXyQN775crngfj8sKa1dv0O79/SylR+Jxd58nZ55wrn/q7T5a65x1ve4vccZsC93u/uioLhw7KHbd9MS1zzrm63u9+8DflLT9+jX5v0YBNDJa2F/3aU5unyHaccb/8aSP5Hlg7PscGOGjbIZHZfnTG6MqtIgH2syIC2YyI/MO9svxzfyT7jwaAPyGAe5VMBh0D4K7FYeAWA5BRdr3AMnjAaclakX2DvtzbW5W/OfS4gvm8WmomjSnJZKbYPXqiqgN1TSRTjXrUtZe+C8moJWAegH0OxnOde5TFRKAewXoO3P1zzsKTAKrwdPeL48kw7hsB7qVByO4IZ8g5iER2Pf7u7/MCTBXAvUo6Q116XDcUT0pymViMqep98GHPgX1egMmrmLquPeVoBPY8Vjolwz6tEmoG0F3fTjAfijLh3J3SbMk3zG+RF23eRsb8EDLioH+EZR8BO5yWkIBdpzsTwCGSUqFh39Js8zqOAwXrIdiMjw9gJ91kjuwD4k07Lrjv8cHqeaiiOltryo72nAxkJPt6K3TO2tacka0zbbn4pcqWA/QQEPi0uk2J43sF3/asDJVWKSuhjESLK1G64ttxdh6g0hIanaHH/iDjYAIq2X5l+d3T2xNX0SMa9FkwAW06kzc1qdS1+yxyNBzTiaXVqFM6QocT7Ae2hUigA/BDsABgb6AXwQJepSqoCD7dLYazBwak7XnuhZMiIHfP88S+m2bAE1CZfGltAlhEQqs7s1D3TvCuzjjJchHBTSjyBMYZIJTJsZ06NeVdtB9JlpgtaNQImH3bfHYZy8/EXmOnUxtNV492+THinqQXvfnrR9BOZxwLwHzbnmTIGQ2TCNEj3Cqm6syGBkGuoUafU2Nucha03eU2XikW4wPOJfanNpR67nAM+MxEX3cvgmyqr9t0iVZM0kWfIiBya1NcrxoAFbMJUYePY8J5u/Jtt8ljYNzttowa75wNzxll/30aO+7AP7YzjYOWsJyAcBgW0n5zEB4KNiVNuz342O6qKez4XRWoDYR1rtU/55zz5BOfuUvuvP2L8vRnPFv+3Xe+XP7h7z9ZkgLpMeqGlQUfy5t/8kZ58/U3yvk7ZtimxPSHYwRw/4e/+6R832tfVhoQP/jRj8sLLn+RvPIlz5fbAfJTQKwzg8Uxlu05/fmfU/U+E3HpWWP5uVcNBZp2vgDY4SJTZe14ZIfo6VurAPD/7S/kwJHUvp8QwP295154nYzl/Q7E3VPcLSA1mbROZmqt192ry0xKvWN5kaB/vWqpiX3Pvdrj52k+7vbQcsA9Dch7omkJmFfYRK6nZ69i3wnQQ3JbXMYfmgnM28jm40QcLxzo8yb2gTDr6HghrTOmTEyXPRngrjcwkiULgJ9LZ6qY+Ep5TExENY1dSjoNjHxi07MKqzFh1XXtrnOP9oxR+z7hGmMgPuraHYw7kMfntYouxd9wX6Do0rPnNsuz5zYxUPHkUpx7+rgPB5THtGoNVhdGlc7l0VDm603OYvm1sta9ddJN5sg+FV5/xnn/9ZHu0k+AmEDwtKM1y/vm0ACzJUgu7hCon37RWHZ+nSYfJmmIqttV827fa6BlrBo06bRB12XUO1tL1RfbwK8a3JGVddbdWHbKE7BBZ4yNoSZAa6nDDcBo23zclTtR4B5dUqDfBjjDsc3RQlFBrTvfsPiQVRolqx4YcHeywH4ciKvuVsHdAPaIxiS6npog1wcoBAAjY4BdMhIGL3+LGQEEE2ikFwbyBFG1MlTrSrLgLmsxyRCDDMhPDPDSwx7AHfch/eVd+qMJm2Sqw8tBs7LLxQ8evIA5dyDtswQln3MLABTgFz70+dVKH3Sw8NCTg7G3wlo4LoBt9/r32QUH7uwH09SjLegPrINEVJwLnFucA5w7fEbwwvaFIj/uIoNt+iyMt89tLgd9Zd6xbayfzxR4P6MtaCuB+6GsFo4B5ATm7YGWA3ffd6VcJmwjWpA6c8xtVUhbEgCdgsNTsmU4MdNAu6lxiodxBtwd1KZNZQ/kt73zffLdr/sB+Xff9XL5oz/7lHzkw78lN/ynawoW3PXltiOXr7z5LT8tb37LjXL+zpmU6JvPRAC4g5F/XQbcX/7KV8sv/fqH5f3ve5e8/73vMgyQg/YiWCgx8VXHZ/2cvNrBrL/8GAP2/KYCgP8r9YC/82HpXvqzcv+RekqcKMD9czIW1LUi4Ha9pwIoPfkAa2DWVbaiD5UccPzj0iFaQD7c61Lfl6QyFUx7ya99vWJLFT7uLp9xJj6x7wHQV4F1B+juPFPlILMeiHfAfrhSGQ6cFeA8B+5VF82xBO4TGvccyKeMdXWF2JDGvUI2E5NMna0HCCcrFYB9cpKpqIo6wcKHRNSSraMDePd8N8CdElIjs+6sfKyoat8hufGbNm2VS2bn5ZxWx1SxhRUvri8/LgzCYORZeGk4pBRmS6s9QfhUDT4n3WSO1JCs2/m3m3bs2N8YPIxzs63ZllObM6qVtuASY93yoC/btrbkWS9pqI+5Vx4lWLXqqARDDtoVtHK8ZPaaAiXXCLu1JIkRe3JSz+ysvUtjOAOj+uhEPDTr0iIiVnBO7TXYdWPxsb/xyJl97FdF0ZC1AAyCvZ+ZRVvU5cVIPrOZU+tESitsoKG+Gom0APNmHUgcZkjCgVxkh8HgR2DoLDkZYJfahIGMunebqsD+fPs4Fg8IODMQ5CaQ77jVo1spItmVln3mAOPJog7wsG0EMJDYOHttfETSt1eBWpfpuEc+C1FRqhMKFOGZGRJDc6DFfqSNJwoyKdvpfag2mBoE+XWA9SmzAbPNhFTtMARaBP5jm1VBAm8AsQymEKiYtCcy4FgXvaOBSR6gqHwIwJ1yKUuo1X0X95wnByPgwPm88sYCuEcpSdUM8DRQPU0O43vN+zJtxwFvGBISmLYoYUJ6YytPgP4MdMdZgCoWOsSk5QHJDhx/vrDnYfn4n/yRXP/ma+T//cCH5WWvuFq+4eKdcujgQa5Dtj1svADuNwrAOxn3FD0Uu8FX900B7s//5ivkQ39wi9z8vnfJf73pXSlZPPaDS2TizIQ2qLyP9GksAtvHj/5IXy45Y6y2j2Dcj5eXOc0sD2T0rf9F9n7qX6R7pJp23AP39+y+ZHdtOLxXz99YlodD2tjlLzzIovdxnP6nb+1oJH+5sF8+u3hIAb7r26scZSpYdOyR7NMaxZbWYtUrgXumZ3c5TRVYX0sqk3u5H0ngnhj4jJHP+/+IA3cDKH7f+r0b/+I9/+fSmI0C94wxjw4yJTeZjG2vsn5MQD4D68kCMoB7l8PEvyUrR5fB5AmoebXU6CITNPMO7hHSbm425aot22VXpyMd07Ej8FVZjz1o7XuXlQG4rxhwz+0eqwaekzKZIzUcl7fzA6fv+mh3OHgNbSGtlgTkSzhPsIQ8MFiVnZ15ufAFdZnfbuB8rKActyvAsTPqyrgboLNqqEBWAGxYXgFRwdzTE90qZrpDTHKK4ZNdCxa5zt2le4iKvVImveChpTcbSuiYEQRA2gJJDNrGTRnL69UpvR1g6QHYwDZrkKCsggNusMMt2CCaDzphn41TBIOJMdR1qOkGk0w7xYIJV1mH9b39dYcVeqQbO0yAzSRZDXog/fCX2yyi2ile6uai7SE4NrbAj9FdZtAO90Fn0akARgGQwcKD0cd4lLPMfkypFZYv4Mw72oFlVleGtISMQQF+Y+Er80B33T76XC0e1WEGFowOwOnqUhMmBaPNTApGHoD1px+n4W/2A/vF5DZISnXPee83t8PktWj93G6XiyJxZsJiSfQb+58J0wreEXh4IS13LiJwD1IZ9HOSR9nOIzNdBcKd4Z8A2SXKvqxkqWLbfT8OuhmkuKTGO6Iioqhi1itnARzbZgFD2m+4tMG03/SLvyRXX/l8ueP2L8qVV10t/+PXPiw3vPla+T0kqab2ROiuX153PYC7SmXydvi+7ntEpTKve83LUqI5fvuJ62/k+j/549dQ617sxg48THuUgHsO2mPfmxxoSwTvl4vIM4/OeHxYWzXQvudR6b7+V+XhIwnaOc4dVmOOwcI3nXvR28fj8c9i15DGAGxEhwVvEq0hx0NZGPQJ0nFkMyzT3pBGvSH7+j3560P75bYK7/YJV5mgZ0/FlgJTnhdgijaQ0cc96tSrPN1dD58z6JXymcO0fvR9O1ueAPgR9HH3vs8voowkmLhq8jEqfk7AfA3gXgLvVYmoGwHuFYx6bg2J/TggrwTrUd/u4H5aEmoE7mGZklQmMOeekDrh054XWapIRnWNO+6T01otuQJuMkBYY+H9sK3Z4b2CJNTucCSbW+q4xIc57qPRSJZGfVoRVlms5if0pEzm6AyMKMjUR0GmflcODrsyV2/JzvacJhGPhnJo2JftrRmZO1Vk9wvsKTY2rTvkDiaPKenWoce2MvesrAoAoVhTdetWgInVMqllr0vNmGolvGtWYdOqm45NemLSG4Di2TmXw1iiq+lhkVqB/cE2EgWiNJgowC2AIoIIJKmiLUxCtQBCQWc5qdMdWiDHQDIlH2gmlYG8A9t2/biDY4BDfOcMMdZxlxiXJgA4sAKqVefEngFywa67RaX7isczj/W8cJJXTo2gzwMOgl4mYmrA4Iy7BwIug6HXvNlu4r3r3LFPMtimDU9OOwZg8RsAN17UmCPh1aqSxva4tAVtwTYcsDNZ2IIpustkAzy2CXadBbXMI547MxmJ2z3iK09y9fa6jMdnC2h1yeKIRsCgkmuQC6mtJfZlxaIwK2gVaNEfOJ+UMnnirzkFRY17JZiusFjM7+Kq9fLz7QA2ziDodahLRvCc2HArOpa2FTTuSR4TPOfT7JNj3ArUpix5sV+eCz8n5rCE7SApFUmmVzzvYu4e1+QX735Y9n75fnnVlc+ffFYHu8dpwD0e4/2PrDLh9Xd/x8B5Tbi/7/m+H2Cg8IoXf1PpekpVUr2/KgIYb5QfI/s35r2NRbbMjOX33zSQZ5w5VuAOAH+sXreKyN+LALRf/h7Zu2+RMOKIvo5/4L7rwnvHIrtx1MqUm7Yy6wb3dF8aDQjwvYgSklZRbOBLq4vy+aUF2dtbnSi65EC80kkmAnZIZkJiaUlOUyGBiXKXjTLu06QyniCYJ606ME9A3RIJnyrgXnUBPRXA3Zl2HxwT+x606fl3/jm6ySSte+4qE4F9RQJqlMqUQL1LW2LCaf5d5tOemHcD4VX69Zi0GhNR12Lqt7fasqs9I8+cnZM5e5IAzG9ttDnyEfwN+rK11U4AneyYFTXDNQe3mdLDKov2a1I72G70dl93330HjujIdHJj7IFrd1zwiQP9lSuQpIpZRAB3VLzFrMjioCuntee43K7njmR+uzKQlLxY/5EJB/DmZ2XX3ULREwT1F5WjEPiWJA3KqDIBFmML7gVU6wRrDj06NN1gVk02AbZ9Bsmn5i7DcYgGIwqW8Q5MfVF4qWDJe5bICPYX2yGoNc24enhr0IAHuCa3GuiF64p9xjJkqk1L3TJg6UCR42Xdlumrz7m/2B/wskd1zmXVYrOgk+nIE5Crq7sNfuf44xVNLTkUyZScjbAEzAg8nEVHGzyp1osYecEl18p7LgDAlSbQatvxwjKe3JqSc02zj/bgWLAO2HEcA2Yt8PJZEywDCQ2uBYB6nBkA8sQKmzWjg2iCJuqD0BaVy2Bb3kYfh9k2q26KdnsAQ+BuYB99PBqhamqRM4D1XDITveVxHgHUec1Ysiw18Va9FsAP/Y0DcLkTrotXvP12edQ07m5R6ecqH1qq2Pa47Fq/R+CeM/jxc7ohM7Y+7WcNUJ6ecaE4kd6z+tJnoX02RJtY6zQOiMDd5ROfvov2jx8x1hvrvvHaHxNo0AHcoxuMtq1IFv2JGyYZ9zwwAeMOV5nbg6sM7CBv+eM/lA//zm9SNeGzYr79eD7ydqd7xw60hOtTAq6+2TIn8udvHsg5p4xFrs3P8lP3GablDz0q/We/U+4/GqA9nvun7qgOY0/vO/uiy0b18efiyZsWaQDUa5KdnlqvOgjwsTAeyt8cOiD3dZflwEDdZKZ5t0cQ79IXt38s2UFmAD5p2WNV1IoE1cTIZwx67tW+XrVUPoDs5o3SmtxtJmfcp+nePR/AmXm/OBJTP0Uq81QC9xLT7gk0ISl1TTvIzHmmxK5XJKJupPBS7tmerB8zWYwmgyogrpLJ5AmqEbiXKqRmiaspSTVn6u3zBZ1ZefrsvJzVaksHlRfHY2nVaixE1qnXmR9yqN9n9VMw7g7aEwMWZEh6fYJdLZ/xmsiv37D37jccxm19ctHD6IFrdp73reOR/Dl82yGPOaU1I7P1hhzod0kiIEkV57G5eSRP/xbMLqpNnp8lSrRZ5VRvFIBuMtEzVqk0eLsTXENmMwIjrn7uQARYFZVKaREPFxkRAilKXWAPCfbYCj+RhUWCKhJdzfedAI/svgLEVMApXEuU7FhFTbwHcCdooOWgSXqMhfRKm8rwFm4pKksRWVmBNYraRLpuP3U55CFIIkWlVdhSzipjC/00XHFwLCuroyS/wfpaHEjdW1jUxmYnXOpD5hvVRq0IEMCmvy8BMzspdJ+BCw/YYRQNMjmQy23Ub72QjlBmE5KL2U+wUIT23FxqSlphA/DdVbV8xLlSnbgeA9bRhFlNOgVrzsqpCNgseVfdaQoNu0tauH5DZGC1AwiyK9hSuuZ0dRu4JrzKqwaHCtLxcj0+AwM7l34s2CctP5ns6jMqBdXqCbWeZ4DgEecW23rVu+9gcmrOmsfPDrqrgGNk0CekMoHxzQFz2lakhHOUnX2ObHnV8zQCc5cMaQhcNCQdiwP3DNhjvbe94330bp/2QpLq9UhSTS+Ty9h958B99xkzdkGW9ef4MkllYnKqTway88v5F3mRpXhOEogPx1RquwEC/TMWSGa+9Pa+0rxIVD1WLySk7hE57Sflnq9J4H7Trgt/bSzyg3paPHFGHwj5C8l0BwddmWk0KaUBU4il8FB7sNeV/33gMdk36JGNz91kyM5nmvdYMGmart016Ukq424wrl2vsH2sksw46J8mman63oG7/5Y+274T4M4KMOXMfATmcR0fE44FcNcoXgeN+F+vA31VMe7TgHtuBRkZd2wnymHi5/y3CMxLjHtg1GOhpfQ+82MvAfgKeUwVcI/MenSVKdlAhv3g6fgN85vlhfPbZDOr66guGoOhV03FtcgqnHW1hES7lgcDsrlwaIL9IH5HP6BY0+ZGi8vGV03q33nD3i999FiNkV8L+712x+77x2M5F44/tOwcj+Sx3oqc3p6VFday6LHS7RUv2iKbz7BpZFRTNbCpCZzqj67MJIoE6U2UZDSmNdfvdBlWRwWwN7kGkzIBcMFEh+qpWK5p3u0K7ExHblNR7qSS/OCxrAUUBIx9VAo1D3fTIjsr7s44ZJ3N+tCLE2FdSFoA5F2nDrAIZhdthN88jscdWTzJEb+7raODZZco0Dt9aahFkKIMxMedrIImwOPqqgY3aEPVi3pxB82h+qfPGLC9nbpKVazyZ5KYIBAxJtwrvaK/wLZjnwwQTP+NcwlS3Blv3OucvbCZgQhG3aaRQVTwwPf256AWADp605eYT2N80S70R5QAeV4F/OhxHWC7epw6S0IW3dh46O09EEFggxkB9AfON5NnrdgSjgPbgGbeK7nGWQX8/jL4uAO44xp0N6V1BovI9q7JsnsQlePWrFPiDI0/tKoCCQfhBOXZjKaDej6PK4o28Tm4gWPcsmWrWUDeKjff9E42JzLfsHl8+qXPkiu+6RI5eABJqvkZLjTuCbgHKZD3lwP3733Ny1JgoUGZPrV1OTUTiS9+zA++9Kxf43fb1uueO5Kbv2d47JNU7xORW0R+9IPy8P/9l3LoaDyjphHYR2Nfh73N9+666HGR8TasCMaJbE2tLp0GfGOKpntiKqb9oeFFAhfKuWOJpdFQvrSyJH9y8DFZhYQmAHSwjw7aE3gPDjMp2bTCVSYWXYpJpdGXPcpjqjzdk/NMRZJqlWQmB+cRhFe+94S0wM4npj5IagjOKxh1fwxFd57IyDu4z09svKgmb//JISFn0hW3F8kxfk8fDeCe20JWfXZ/9hysV+neHZTnlVKdnU/se+Ya48x6dJaZ0LfH5NTM3z3aR45rNTLqqJT64s2n8L5xTTT6FcndCHABAukOYQ/+nhVfwn5RfMkrE6PfAdxRJyEO9pDJ3LB3D+/Pk6+j1wPX7tz9Q/Vx7Vf8uYbzA5tIzJLcu3qQYA1B1fk75uWCy83L3eyOWFAJ1eVGqHoKJxBlz4d9k7hA+zzWBE+8AJy8iJL6tpsTi3mxQ/fdmlFGPRZaIkvOxE+tX0FPeFoY1hTU22cAdso1OAugcg6ASNgHNpGwavtUcKbLumUkvut0GpoUauw8QC/aCytJPL9R9RTLoRiU+69DzoFgBEDPWWdn10tnzawPwQ4jUTTaKmLbnI0IXuiOPQpQUmYTfdvub4742UFtAsgISCD7qIksLSudH/XzOD4vekQA26jxszL8mkzMglF05dFjhsyH96wVxMpBKIIIbMPlOi6/cdYbf5koGrTXiRG3oln51Y7fweCjXbNzDXN8KWQW7HfMZqwoGGeSsvnhs3+6ZgFqdpl+HGgHAiKcV/T/3FyDzwYES/SHbxf2orFNSE5F5VQN3I7cvekg1AO9MvosPkW2mMu6jaTJXWIQxfs6Y8oTs243fQ7a03M1zFRM8Jm+UE3ku79Xk1InklCtyS9/5dV0mMHvv/vB3yhLb2wZ17g7cK8KdBJwf/XLCp1/cKlxB0Bu0mdqXAFegUYN7ye9fn6MMQD4wA8O5RWXjkQw/ztZi/PIXQQb2BKqqP7ZrbJ41c3y4AYWP+xFjlvgftOui187ltEf4IgAIB7rrXKqHg8r/E/uAbiJRwMyTmCfPCEVOlAc3Fd6q3LbyqJ8evGg9JGZz4qRBcOes+2ujXd5DMG1u8kYgM8BfZVXe2TRq/TtlaA9SmsyKc00OUzJUSaw6y6JcenMWgz8kQTu+QV1tIF7zso7E+8AHNdPZNwjME+Mei6VyfzcE3DPmHUy8JkNZC6fiVKXXC5Tqnwa7R7XA/WZNWQsuIT9AZDvaHfkufNb5DnzW1IRsoMW/G5ptFiwjD7c9sIxgmnH+rhmIMcYCBJVh+o1XVEnb9gQ/gAAIABJREFU4aRM5rDH2ye8wjVn7P5ybzzc5QWzcL6QQPxId4VkxemtWXryn/f8scxtUw0wziPYVAIXr17KYj/4XQsrqXxGXWKQ+uCOLl4x1YE7WL2RscadWa+Oqow8bjBWy6R2XYsy4a9WHlVGGM4oZFhNiuG2jADlAHIA7lgW4MyTTj3R1D28ERgk7bsVJyIjO1uXTlvlGADnDljByBOUIqHRpSUBME6cjJrI4qJWKt20SUFyBN/YNmU/HQsKIFUxqYg7n8SiS76uy0wQYKBPVPqi58cBGpZBG7FPn1HAUuVEUF0XIJdBjCVxup2mS0vwm/fBBMAWBfpk+QGSQyIowbcFBUhKddkRrwnIY4KbTuwbjrEjnekAkMI2PdCJ9pvOkmP56C7jgQROFPT6dIFLQYCeB8qCMKOAZFWw/1bwC9fVRPmWsdDH/dED/Uq23cF3VQGl2F9VrHsC7h4MBHDMdUNSKJn+sMG4LnF6liBbelZmyanTyDCVbmm9hfLOyn7y/+vPP8Uk0Rc972LaPpaLK2kjYROJJNXv+LZvmnCNwe/TgHsKQkQEyalwlXHGXZ/HxfWub4sjXY9pT4vn/RylsmORrXMmk4GfOxJT8fdYgPceKn2KyN/p36MllzmOgftFHx3L+DUcFMyvHe9dZ+sl2MG2YwoZE/pYDswgpvkBXvD64vKC3Lq8IPesLjNqyyUxnmDq8hln5NcC7kzG4gMJnvGhQmoF8C6Bev89Y9hTEusaYD23iKySxuSyGQfkCcQbsx4/R4CP/ooA3y+OjTLuVRfTsQbuCdhPKa7k4L1K0+6/pcJKwT5yothSpmv3qqjuDlPSuVdUQ80lL3kBpqkg3+QxsUgTgNyz5jbLM2Y3CXTueKG9jw9W+R6uMprsXJwxD3ic1VU9svlV28Mn17fXR7VvuP4rez7/hNHoyRU33ANvPGPX//Fgd/m/n9We57mD08y+/orsaM/LNnrt67mEw8yu56o7C9luAHdL/KOdrUkr+K2Bdi0qpKy0SmrUU5yOMuYBDzAOQAv5CZ1aTEajrLrIsGdgsak6ekpy4OBiGmyy8diHJbmibZgBcMtBVulEwuSKAkowqbgne11lTAHMPWkR45HLQXDM8/MqswErCyAD9h3aaT47XFLByquq58Z+UJwJjD6CDQdwAKYAhWR5w/d+kgDcCTo7mrAKAIxtYX13OPGgA99z1gAMeNerwKp8s4uCU0gKNdAMzTuAKT67rMX3CdkO9PeenAlAi0qjWC5aOHqFUbTdj4mAeHWkAVWwZXTt+8T+bFZhdUUDKczkIJAh82GFj3TmROVHfF6YPSfahb52bb8n+M7OF8AbbVHNe9Hn6FEEXF7kCQEH5UcrOnPi2nbsi4HJqs5KcPbBgHwMqAiIRyJX/owy7j6Dk99ofn4cGFaxxw68fUycYNsjuLYd+HaqQL+VAihsKYMTjI/EiWH2RNTwA9scZw9wvpiDYjM92QPY2/KMZz5bCy196LfkLT/+H7WlDBr9yPQrFGZ64zU/Jt/+rUhS/UKJMcfvAO74fx407j4T4MdtfyNw51eRbbdnSpzJiefFj31aAKLt1jViAIDjfObZY/mzN2PgCS9UT8X/M7O/+cXwRD8DpEMWg0JLD9lfvA+vF7xX7j/SVpChG55oy4/Oejfv3r2tO2w9vtbWASog2QRoTycSSVrmSe0Pso8f3CefX16QxcGAN8w0xt2Z9mj1SIAe3WIC8x6TUSvlMVX6dgfm4bcSIK8A7tGZphKshyCAv1dIYNYF7qGk/ZEE7lWgvThX4QYMN7+vs1GpzATjniWhRuAeHWRKnu0WHCYGPvq7V7xPBZaCPj5+FwswOeB2dt6rn0aXmKoE1MSi504zZgdZ6TxjAcG2Zkuu2nqanNeZkS1m84hjWxxgpBGZb7YYAPuLx20FzHA/McC1asS4nxzUl4F77f637t1Dt6eTr6emB75v+9mPzDWap6N6KmYh5+st2dTEzGJxLiGhOf+yupyyo8bql3RjSQBdATFZXuAfL/pjXtw4CmXVUdhINe4M2m19vAcwc7aVshlLYOTYCvcZS4wFKKf2fKauHuIN83yH4415qIP1x/bgQpOYZ0hAYNdomnx40cMP3QshOVMJMAsXmiSTEZGVpaHOFplUg84rdBzRYlHUvOP+MfvAmZniWPA9mei+epfTjtLAoru5RFDmFT2duZ6QwATpSKzaSm96kyXh1kRbKE2xSqXxSorJmQrGVSaD43JXG7eY9ETV6ESztDQkwI3uQQDJAPnYH5ZlUAenIXOi4VhAn39tCbYLEE3NP9jwVHZWiVN1t9FncLSlBIhHoiiAOAs2IZBE7oM57fg4j+8RSPgx4XqgnSRyFywIwbIehNDO05KAsU+3/YzBwGA4lpf/zO2yb0GBexrnMleWOP4ZjJgA+hFIc/mol3fgHZ5ftsjEgJCz67zXrBOcLNdxVldlsyNodzlN2LLLlxLbnrUHi2JzP3Ttj8nLXvlqufmmd8k//O0n7BgmabanP+PZ8jPv/AX50//9h/KBX/pvpX7Dh3/zfT8g3/N9r5fvtcTTUrBhO/vQxz4ud9z6BXn7jW/h+s6283BMkhmDpNhR/L4q+PCLxUF7Qvi6tv+8dVZoB4n/554ylmecPZbLLwgoBCD+u48QE49H6R8Zu24H8al7ZeXWr8jqfftk8Nn7pfuZ+2X1ayo59X3nXvSG0RimOgj2ocWs4nKLk5YqbjljbNUgoWm/5eA+su5VlVLdXSbKY3LgXnKWCXaQ+fe5Jr1K35782ado2qc6yVSA8ypNOwF6lpzqQN5Bv7PnOZhP7HrGuusNF+zlsnsrnpn4fiOgPd50/v7JAPc8CbUE6gMAd6CagPpaUpkMuBOUG4OdJ6tO6NtD4mkVcJ+WcBpdZhygV/6t8HBHkilkMt++7TTZ2WoLpBX+Glh9A5+N8j4HWEfS9spoQGkM2oqZK0jSkOiN37Hd8l1Y+8W37t1z3cQT6uQXR60HwLovDgb/HTtANVW918tnBQnI/XZfnv+tMynxFAw6HppeVZNAHhp3JJWisJGx6gQvBuBYmdJBChJdUbwIFUIBvMhk641ALTt08y0FiNSzYyCjD3xNOnCYMckMSHBl601Cw+qqhX2lPtjNspLtKHT0zn5GgO9adGwzAVpLxgQIgA4aATpBu1V/hZ6ciaJ0rgkhD/XxQ0qLvNiTg1z0t4POCIK9SBHzAgzos8hQR89JFVjjM82KQdntqLMiOWBxhhmg2dpEm8ieBlYuGQLT7Tp/MvAGjqiL5+xAKC5lVVRxPfgMAWcEAKxpN6nng+fLALr2owJ3P3aVBemMTi51iNptFmQCYQ83q5a2rXSczJvQ4ArbUUCuuQj0nrfACm30mRDo4n02BQW9WFQrBJ7oX0irrnr7HSXg7ufCAWT8WwDMzIqFC4XbOQOQETVWYM7SODAhi4kgOwLSnGm366gE5G3LeVKqA3nfccxH8u/cMcwPzJ18KLiZ8tCOODk/ztIqISciMePZRtcE7RX9nfadgfbSdrIIIgUACJ5XRM4+ZSRXf73Iz/+bochZIvKqIzBE/y8RqNdv/Jg8+uF/lMW7H5H+EdjqhjcxHRFveBNHfsH3nnvh52Qsl3GQY/JcdTPdb9r/AnwAaOB/X8byCIouLTwue7zoUoV7TAm8W1VUTik7K57p2qODTElOE9jyKnlMAu0VyzkIr3KP8QDAgfdaLjK+jwTSK4B8lea9CphjGwnMG3CP4D4NDuH0rwfcq8aF+J0DbR1IN5acGsH5NOCea9yjFaSD91wqk0D9Wrr26M/uYL6iuFJykamobloC6Sa3WavokjP4APJRHuMM/dZmS87rzMqLN22TTY0Giyi5lj1/7jjLvjxUJxnIzaiXRC6JJXhD245iTQDy8TVuNM7/qfvuwkThyddT2AOv3rbj4NZmawssPeMLVaORUIyH1sO9ZXneC2dl6w7Ttxsnr37qBroBjFnApqioCgYer5icmqQzBPnGqBuKgN87XWjMRQYWk3zPaqxgySFxUU93HU9MgmKZeJDi0GObmmcNIPAZgJkyG/qPh4qvBnawXQXNKs9RzT52oM8KbL7f16qgsKaMwBgMN3TcOJbk4W7sOAAjJCKcUfAKrdB8m8Wg69tdzkLNtnmTuzsNfNPd4UaLR2H2QAGsBynOknthJNpMhpOpnu0KiuknH6q3usSDMhyTAWFdVjgN4GZpcZgYa+tuBizJ375dgHz2CaQuOBcI8Fo19qu/HDSjCBJeCAp4nilV4WjNs4v2oAnuVATGHWx9SW9vB5qqkkIqY3abuAb0ma/74fVgfvNIpqa9Z2D8o9YdQR6W9cJar3r3nbJ/scBSfE54EqQdGK8te0/QG5nuIGMpnZwKc5M4E5MPBb5N7t8TUwNLnJavAPL8LdO6+/ITbLuz25asyuWsYFoMPnJtO735c71+lKGjg4JuvzSDUXGwE6x5kMrwcKYEB3H2IR13ClqKqRJv/7TtxH30uzqriNlJ3Ifv/Z6RvOmlI5GLRJ1n8he06S55gUbeJTb5ctCv3ybyy38jj1/zm/JoxZaO+lfHHXB/z+5LdteGw3v1mnULSNU7KkiDRGZMT2pq290Cz7Tum5ptAvd9g77cubIsd60uysO9riakZsC9Sh7j1o8l15gcvHtl1Wme7VW/u1XkWjr2KlCfs+1hGQL0+Htg26cmp1bYRUbgnpxk/hUAd5fGFNdOYf1YYttDgqmD/OgY4+9zrXti2Cuqojobn6Qyme1jrmEvyWWC3zutH7Nk1QkLyLDM7s6sPGNuk1zcmROQgPBf8sAXVo5e3wBgAi4yAHxI7PbBDUAdjjTtWoPL6jg7ZjKrv2o1+cINX76bgfXJ11PbA68//ZzrZmrN90cyA+fukd6ynNHGOa/Lw90lOXP7jFxyRbk6qQfj6nutenPVABeWgmDKacEIhpo+7PrUBsvp1oPuCw92nMy9gf02ZBnmGQ9WFyALrCnAswN6SFCAvQDEKCGBjt4ABmUSkF2g8Jclsnr7CMqseBSWA+Do9cxPPoGUgtEFYESb8+RFbGMAhtlkPl55E4AWLyRlJnBiBZ5cygEgCbDPQj+wMKQUZ8SgIxVPMtCNbVEDTx96DVzoBW+VabGue6pHMMTk09URJUZYCeCUiZwhUdavOABe94/Pf/eqqMwtsKqoymRPaunRtw7qnflO+vmxyNLiQP3eIa1h8SS/bgrZEXMeGipxwrFinzwHVqQpl6xQrgOGv6n5AhhnvA/jHYX2LC8Oi34PoFeTfkdskwZTmtSK7X3nTXeVgLsDugT4MvbfZw7YTgOrDn6jJpszPjokJumHL5eDqdJyBkI97sjx65rg39gpb1ucPQhxjONdTTy1iGGi2FH2PZd1cD4FVCcwHPJfS4SbW6Q6MA8d4WoIP6dVgNv7KRJLxXfaYJ1pK/bqvxfRVnHVYDFc6+OBzQ4iEdzIi99600C+49ljBe4A5gDq8H1xwJ4P566RB1Pvy/+VCGQxL3iP7H1qR/9ib8cdcL/p3IvePh6PfxZNZOKFMRYETVbREYADTjL4LoEJ01Ah8Q4Pr3tWl+TvFxfo3Q5GMfdujwWYXPaSKqFmuvbEsgdAHn3eSxVSMzAfCyvF5RLLHoB31MpHWU1k22OBpSiNiUz8E2XcfcyKzDq/C1IZe0aW+j2eg3SDVlzRVeNCaQAISSc2VhWDkW3Pl3eG3JdLf3ONe+YH75aO0/TuE79nVVOnJqUGNj26x7jExe0hc8lLFWAv6ddN0+6M+lqAH8tcNr+FbjKnNZusTtgdInFbKw6j0FKHNpDwb1dpzCLq0Nd0YIMcBraCkMjgBUCIWSxYq5ZeNfmJt3757puP1aD1tb7fH9l5wefH4/HXG36Qr/aWafd5Zmee5xVJq6e2ZuTplzdlfnvh/+xgH2Ablo56b1tCuoF3bhMaZ6uWyvfGohJomazGwT5tJuHdDTkKJTFqRzka1qQFqcysOqkA0OMzJSu4tnpCNxgWZhLVNVMvT7tILfaUEmNNXgKQCnkGAB6CD6xDv3MblIoZQnixK1PtLG4EDHiP9cHOog2UoFjCZ54cik0neY0FFOgzFv+BvaT5jOfrYR9g33HrUC9f0+JAHJstBqbjSriYFXAo8w0G3fXfLhnJx0+w/WC5kbhaAka2oM8IqMuLHiMTlnEOYpKj9y895LWarANtTxxFn+eyG+zTvdQ914GB0dDcdhgETu6LlWhh5WgFqLwYlkuMIsONPllcGMr85iKgwj78RTcbOy4GYTivo7G8+j/fSalM/nLQmwC63UQl4FwxdcyAJALXRM9PyLLTMysdR2Ctp4gHKu0Xi5Na6LhdKpYnh/pYUFwH2kc5cC9mbLRRCQDnLHu+wXidZtdsCmLCrIKu7lS9rjAVtNv2Jn5Ps+4xkrJtTWmfg3a4VWFcyU/l/MxIPn79SC49s3w33fmwdP/2Hln+yD/JErTpV10qcy+9WGavuFjmLjpdOvE62vOodC9/j+w9Wvr1jTzfjj/gvuvCe8da+4pAHd0LRhBT+ZE59UsZp8alLXCTwWcsf+vyovzVwgEWK6nTIq+wdZwowJR5t3N7AYBPA+7OyvPBViWVqUhCrQLnVRIZB/YlqcwU9j0B+yBpmca4R817AuphPf/OnoX2cC/fAPGimfZ+PZCeBphsQEhTYYFZqQTxBqgPB7hHK8hptpARuOfvPXh0vbqD8QjUY9GlBNqziqdJHpNXQs1ZeZ9ZCstVAnfrCzxZXjC/Vb5l8ymslNofD2VpOOA9gDO4tdlO0pmFYY+zVpDS4BziGByku64dbDwG/k2ZLKPT6J9y3X33HdjIAHNymSPfA9fu3P3S/nD0FyAvMC7uH3TpFLSl0WawhWsQCchwV/m6l+jDEw98BWvKktNdxpxdKHehVt2kNQa4IEnB8gqmMbunchfXxapXuy4DqQIdZpBfBDbZQC4Yb7K+tg1aVGJ8Nd9xSGIobemq7pxFj0y+w2ezseyQlaCdChAVBKjNpI5YLA5lTjYA/CtLqg2n/eJQE0JdBoLjdJ052oYxxIv78GxZAin6UUGuOixhP3q8yjRT0mOMtgNhLxQFsI82usyFrLY52TgLrmhG943jY0InAgg4r5gMBYedEjpNG89z2VD7SxwXknvxAuhHK7GuF1XC787Gx8qkDF6GGrwAXDMvIesHst0IPkz3XmxH1wX49hkFngcLiNAunMMkRbLAAH3i54L5FVb4iecSszymmScwt1keHA+B+7xWmcUxoq90NkWfS2gL3uA8UbozFnnlO26XfSjAFAGeP6wC6E6Aco3EVQfg+awBO6yKhQ541YPKEoiPDz9rU0mvPmV9NjsGAbad9KzNjiuOPMRO6Rgtug59E0FznFXg9/kx2g5T30aG3cjWHLR7PxdtyIB8OK5yu+MJDOtMYnl2McYRBnIYtwy28/42GSj2f9kuoWzm1gdq8tf/LAduuXP02FogfPsmqTuQf9bZMvPmD8sjR8Mp5nCeFMcVcH/POV/3klqt9pd+AD6dDxYJDyQFqBjolbXxKVbcvgDjkAJguQe6q0xI/ScmpSqoLslkvKBSkM9MJJuuIY9JGvYgf0nAPX5XIY+ZBsSrNPA5oF+LbWffZI4yzsg7sI/suQN0X8bGINOi6hnIgb1/Fy+wpwK4uzSxBOArKqtWatwzBj5KYXhDx6TVmIgaHGNKSahR1+5sfPadO8ZMaNudPV8LoLtrTKaHp6Y9k9BE5xmc+62NJtn2523axut9MEZVTZXB4B5B4SV8Dy07QbmIbGl2+BfbXh72ycijyBkAIRj5Lc12slbV81/72A1797z2cAaZk8se+R54/ennfvqh1YXnAZrgOt7V2ZQSkTFzgnEG19+2C4Zy5tfpI4wJpwCtAO4GgGHjiN9U715m1Hm+AYiMjeez0uznaIFodpGabGrOL/acRSGmNi0mbbv4nvIZSCIa1D23LfmUrKCBUiRdpoBgXFMHGLqwjLk/sLIpwR4An22qUV6CFwIIsOx0QjHgDrCnWvR6pTOKgypnwvHgp87c9N7RScW17/C+Z9Il5CMOvqDHXh0R0NL9xJI8nSVllVgci/naE+zDmtKKULnMBFpuZ0pVKqSABTIQMokmDYGdJYIkWiji/l3ShAEw8HQTCi/VohcSFwLvQSHlYdCWoQEWsGKhp5CsavaN+J7HgVmUkFzL6rQ2m8EgyyQ+AKaQDhFkW9IsE3pDQSIcI/pC/eA1KMOMBYH7JnXVcZ99uuXEpF5aIxY68lf+3O3y2CEtwJTwbBXaqXBiSbg6/Jb3TR4QJByZJWiuxbBH1jwB5OS8MsXmMQP1DtoVeKtCoeqVZCbx59hWWymBdruPE6CvWM+z0PJ9JrOQCvbOgTvvaH+gW2CQL+7HFM9HOrYMuGPdYd/yL0LKPr8XkBk6VijO0oCvJ+MDy8PBI0d+dD76WzyugPtNuy78tbHID/phe4VANFILwDSmJqr6OhjAbl1ZlC8uHZJ7uis6mCd7u6Lw0oRUJpPBOJs+4SoTvdoDuE/sewbWJ2Q0a1RJzeUzHgw48I7APE9EjbKZBNRza8gge8mBu18I/j36LendM1eZeFkebeAeGXUbS7j7OPviy0wD7knrHsC4RuEFcJ8A8eG3qGV3oO/gPIL6BNgD6HYf95iEupY8JiWdrgHuJwA8ip7U63Jue4b69q+f25z06WDR1ZkJwWud7DvYdvDsuJ+8UBm+R4EmVB0GC78IRGcsffl817/zhr1f+ujRH5pO7mGtHviPO8592WPd1VtwfeF8wWUGgL14yI1leTSQpXFfnvfiDgGra4EBdJFrjKVHUEqB7STItODf9b9weLHKug2zcyQRYtVDsZ6Ddgf3eNgCnKtnuzLrnnQKCQ2SVcEQA9S6C41WYFXtNIApfzPQS1YYbLkFCg5Io2xBAaay83giY6ZB2XeVCqjHuAJBaPsjtnGGnK4qKPBkenAcp7crPw8Epu6+EyQnyTrREms9yTWuT8AM0ItnGpNvtagQAgvOfIBJNtvKuJ4XcQJQ93U9OZR+5ubOAqBLLXoYmJ1dx7o81wTTkJTYLEpFNVQAbdg8MvgIybOscrpibbDzNAFqEWQg+IFtZbAPhazGC2y5Y1Ac0132gv7x5ZDoy6DLquUiIMOF6+2KagwNRtRJ6LU/f5c8BqlMRIM52smZ7dDhlNQ4eTUFJTn45M++TBVbnl9ABpi1aZrAnIKLJBctM93pvrY3hRtM/GUd0J61U5+joXHhGEr7y5cJyapcLl5r4YQ4MOexeXAbUgiSPCnMrhfjV7wy9NsSsA8feB6GIqg/oEqDokF49uF5mYP2UU26hwb9+0/Up8xxA9zVu719r8g4lVAH6Dg06GnlRgzuNa2u50mlZQGHngIAqb9deJxFl77a66qMJgPupWqpoYhSXnTJPztLXiq6VAHgnSF3sJ4sIdfRsUdm3S+wXA9fXHgxctSHbw7sfdkSOE+DkM1WrMGo+0VxIgP3aYmpEaBPe18pkamokpqkMoEJLwH17PtpSaZJvz4tgTV4t0epTKyYCjeZb5zbLBfOzMk57ZkU4LrcTO8NVBkeygIAeqNJkA5ZDM43Af2gR/cY/EbrSICLIIatSe3gDXv3pPvzRB30/rW0+5oduz85Go+/BaQGHuQ4tziZnZrqHjBrgvO65fSaXPQcPc8N6siVXU3BummtOW4Ye55iALuRvMiQs910gzGW3YvyuEOMWkMa8DU2Hb8BzANUt6D7dk9v2ABa8irGcxbiYfVQT8i0tpL5V5TgoA5gn/ewuZnA2x2gD2CP8hJjtMuaaD37XiHWQS2T2cZjmTMPeGzXPdbRUfS2N5CN7wG4YzKle8YDOIIdjsmidFuxJGCeF3OqgWbctfEljbXJP/x84Df3WieAtyqiscKqS3/QRgY7TIp1kA4WXJM2ITNhgSsreKVyGX0YUK5iDDl16KOyfh7LeUVTLZJVBAjcP4I8CwLQH5DZxOqs0Sud5w21BCitKAo5eQIyjhHv3ZPfQXJy6oHsxhOpk8xH2X6s+1033Sn7FwZF4uU0fFohkUlsMJ/x5dFighXG/eH30jQ05Svl4N4cV1IOmcZTZYCatds3lbvDKAjPWudTNSkCKaNfBicVhZ4cJFtztE22jSjViT0zwY4HpJ1f28UxTB+JS+4xkZHPADt3g9mcZXVEaya6UZ93mpOm9X2S5r1WGy2OBnsHo1H3RH0WHDfAPXq3ozPR4QDuSCx1TaQDdTTaCy1FdwWcoP54LH/8+KNyx8oSE7aotTSWCM4ysTJqrJZKHXsFg577sUc7yKhDz4F2Sl4NlVXX0rJHd5hp76NUZkI2E6QyU4F7FQOfJZ862Pe/fFQ+BYw7B0sdffg33dz2Pn72QcqX04EWN6iux4eCvz8MqYyz6Vg/JqFGLXsO1nN9e2LDnXXP/kYbx5KPe5DCVHm2J9CfOcygneNaTXa2OnLl1lPl7HZHNgXrxjiUA8h5vggSUMHUAvTp/TYiQws3GYD5OHj74FYT+fUb9t79hhN1sPvX1u437dz9EhmrtBDnFpVxW7UGte44n01zEcI5v+C5Ndl0ijHrwQKS9zmm54fq1U7whsqWJkNhn5nMQpNH1WkGII6adni4w8rRgFjTvOFZvAn/iA606FKrU5d5gGraR1rgMAZD3iCQx40Lpxj81plpGGNu27EnFfXgqOCK5Fk6tFgiJMEuWLfCfpCgy9bDHxb2MYAO5l+LUekCAHtIJp2fV9CfqnRi/DY9NfpGkx+V8dXKnYU2HdvAa/OWciIlGGMvsMTCTdBps8roZKVUdrfZTKJ/MfOAY0aggKa6BSQDNOQDZEmm6G70gWrldRlnO8mWr6Itysqj77oA6Obwg+8RdPn+XWvvgYMXrgJQYpEqVLc11pYsuXnm4xi8eBSBu2nwA5Zjv8Guk7MMYNaskT47g8ABQQItIO3aiGPR0X13AAAgAElEQVQZAq1ed5jcjtxSE8xrrz+S1/xn2EGqvynbGAB2lDbp801HBn3+FH8ZzASE5Mdams3w7a4B2hNudyTs+wvAuWp1f675M7g8fhUzJjgA17CnsTq2uyo4CTKZFKRbQ3N5zOFKWuJ5TqCfB5GNwKGvk+wG+SohdCm1JW+fXXvdZQXoqnqwazKAduwVzzkKBhW0PzAYjbSM+An6Om6A+027LvroWMav8X5E4hWAOwA6WD+fBsZ3KBLDk1GHdV1hU4eCSweGffn/Djwm/7K6TJCe20BGtj2CeAfunmiaA/QJ//YpLHrOspeKKk2zhFzDIrIE0CPwjpIbk7WUiitNkcmkpNV1GPf0zFvDwz2/F+PFlDMTpZs53CwTIN3u1CrwHrcRgTofdhXuMdMAffRxj2A96t3j+0onmeA2479H//VpspkohZkGxktyGa+cGgB7Yt3tu9lGQ85tz8rLt26X7c1WybcdbfJAbmnQp74dgxjvqWAVyWAHWviKoj5+uuqj2jdc/5U9nz9Bx7p/lc1+047z/1BErkbOwtKoT7Yd5xLj56ZGmw5BdOOa68szv7lJSQwlLhaQOzgB4GGhJksahDzCmVB3jvGqq9CqYwimFh3JmfBRH2vCGyqkgm2vmcyGrjRMRtWiQdBfA3R7AADdOhhyAPfRQANwWi42Mbuqp8xnAXife+JiSGSExtvJRUyXo0gP9c/xjCMuMTkJ/uJYSoByXBN4n7uPO4svoYgRdNywpkwMtWnMETRAk20e6Aga3AWHTjeuS4dLDGYVLIfAJS/uCc8xzYMbY54BsCEZ4sSJJZGyKJJ5uwPQ4pVLYnxbmLVAgII2o78jUFWbTF0X/bDqRYxMJoR9UG4yUmlRDBY8wdeDBu8TSpUsCRbHSZkNjnto/vImg1JBu+I3SpRM767ntfCQx2cPMnhuQ3DiTKzbV6KB2KcXwMK1j9+uftcd8rgD94xZjkyytyeB9vDg8us/Z4gTcJ/GWGcPwtKzEF1gM0H+3Mpd2/yyTcAdb2yWLF7SDOhsJicC92m6er0+dAuRnM9lVWkf68wApHaGjeWkf2lf0/rFEmcngH0u5ck+81yvqOsTxwnbAAhcfX7rsw9XHNUSUpPl8fDB3mi0eKI/DI4L4B6929GhBwZddYOBhV2jTZmMD8NIVAWDBPAOFxlY3OE3AJRH+135l+6K/NPSgny13520gIxJqe4ks4GiS1V69+goE60bq6whXd6Ta9gnGPgKAE/Q5f+jT3vF+wjKo3tM+r7CPUYZt8nKqP69XvZhWj1c8fnFc6yAuw9wDvZzxn2ag4yC1YKprwLuUcs+oW/PCjBFBt117ImRD1VOJ+weM1Be+j3IZ3L9u0tldrTacn5nlomp2xpN3hd1k0+gkibZCHMHQSAMbXt+3jnAVpAixemu3f/WvXvo9nTydfz0wDU7zzu/KfXPjceyFa3qjgbyUG+ZT+bT2nOUQyE5GePl+c9uyum7rRgSb9aiOipAO3GVySWSs4vRjJQrmvaaAN9YvFQ1lOuqO4mPPb4cggU6nTTgd64aee5rXCNQpqa9UaO3O2QzDkgppTBG3aUtPlUPUAhwiPUA/Clvx71CwGmgPyE0BYWe+IivNfFRgamDSLC8DrrB6JIRtmUVxCqb5yw3QIoDSAJ8W4ZMtP0GJxm3ysQyCAgwY+H2iV591avYRhAFYIZABC9Ih7RSqUlEKN/REZegzWQj2C+AO7aLQAn9jnNK1hxMPph4c50B2EZ7qO836Q+Dg8DwY/suA8L4p7Io7TufgUC/od1eRMsDAgYrDHDA9FvysFc5DQCSVW8RCNp1wrbaManzjB4fawXh0rF+hB8/JUxe6ZVAGudN5LU/f0fBuEfdeZBdTDyvoiTEb/HAjvOaDQ/DCQlIBP3+4LSBNbLnrhKIgN7bkhNeVZIYP+d6v4ZrIAs6qkYpl8ewedkDnL/5MyAed7ahQpJj7jRhvyX5ja03QeJlcqAJiU9cL1s5Bh79VZ1JAUPvCFGf/crA4+VOWHj+rY5HX+2OhgePn9H7ibfkuADu7z33wutkLO/HYcDJ4rHeKgd3TOVvbXYSg6gPJjhlDGTFgLsmZdWox7trZUn+cfmQPNLv0k1jwvbR9O4l1n2KPMbZeDLwzpRny1Zp2qskM3E5Zz8rQXyFpaQD93y9WAE1Smt8XFkPuDuYZySfAXP/nJwNNgDcnyhod8DofzdqBzmRnFplD5nLZCJID/Iaatozh5kE0qPTTKiKSslMZN2rqqIGmUwOxifY9pxRDw40LMJk+4tsu28Tuvbz2x1B8aXNDZW6sHjSWGRh2GU7wbLPNlpMYsVv8eUzEGRvMu/b9Pyq1X7uhi/vefsTH2pOrnm0euBNOy94u1jti8f6K/JYf5WVb7e3ZigdXBn1+XnbTFsufAmkLca4ma0eH+AG/NxBJfm1m0zG3WEwWKAaIYGm+4GjEJN5dzugo9bZgA4AO3Ttypzr90AIM0hUhTuI6cfRP0hcBRjHlchiTKJ6d2fpCbQBig3sUfLSQREftULE56QvtyJJ2C72AbBP20ezLsResCzZ3R686F23rsWDuJ7NKii7rtIOSH4ieCcTbUWH/ByDiWeFURQuQiBh4DlWF8U2AZzBoEM2kxcgwvoIIABe8RvaD3YRYJV9ZKy+MvS6HF5ezVUBnh4jwXNXbRq9KBWCDpfJuOWkBxJ0kglFn7x6rC/ngD45wBhI5/cmpWpapVV8ht4dAYN7wTse00q2RQEmDE3MITBHHweXlBh50aa6HiOvMWq0lNlicNbXc/zdN8HH3aQyvrMA2qntNnAd4rtq9iIlkyri5OYy3XfK/TBAHFl5B9rcZ6jARMA5gZ7tCrJGKdmuLjtsbpDFlGYE9NKcSErWlUq5s5UieovPC9I77D+OWzo7VM3wpKCgSpMeIhPvP+7MdP752JiWCT/E71AVFTN0tHk0mUxu/4hVXde+Mh493B0NDx2tMfip3u5xAdxvCt7t+/qr9J6GdzTs69yb3TtmaTBgwupA1IN6S7NFUIKp4s8uH5K/WTxIiQ1O8jQ3GQfua+nafZkq4J6+i9KXCPAdgB9GUupabHwE477cVAmN3VNrAffIwNt9ncB7CcTboJID+wTmwtW6FnCfiLjLOTJlPfsGpDJVjjK5xt0ZDo3ATfe+hvUjl6sA6blkBsRkcpIJQD5ZP8YE0/D7hJ69QvqStO0V/u5VshpCi1qNTPv57bZsqTc0gdsGLAxauBNwD+FeapkrU37Te+VUrZZaVFotDdiNxvk/dd9d9z3VA9TJ/a3fA9dt271tqSNfaEjt3Id7y/L4oCvz9SbBOogQjJOnNDVh+YwLa3L6RWOCZwIkjFumaSebacw7gTokL/YoJ5A33foYsggkoJpOnU4nI3iHK2uqfu6FxEW18EYQ2A0JAEfQDh03pTM6s9juNKRt1VVhAwkJjRdRInkB1tlcWAAIqfOGc0x/JHOQhdi2FOCYPSO2Y+CXQB1ad/MaR6DgcpCYUAqQ6xpznAGAXFb7BDPtTikVrCRjoOFYVlZ9WQPtprP2aX3fF4s/DYok0FiV1LXq7NOGni93vol4z91sXH7j4BpgGS9vL7cdwB0TQBFwcfsWwKC66nBMDbvLT/wKTODRpC3oD2wTVqK+LECz/tegh8HFUCvAotiVa9gdUBYzFroNFI3Dfihj8gePgWRYQeIrtwzF9egFoNRPXwMV/H/1u++kj7uC5gK8RtAd2fPSXWbyJG27HguoXWVvTXroiR98HtQFhrv43zA3pdLYmeRQVhDJqoBWWTdGYKznWNFt4fOuFx2Xi2A4BCLpmOPz2Su+ppNZ/Oig3fdWAOrJsWdDwL1otm4gB+3e/vSjIoQkswnL5/0IsBBBO57PeCm5WjzZIuYYyPjQ0nDw8Poj6YmzxDEH7u87+6LLRvXx57zLDgx6OoDXG/QlxqDs7KYn1wFoAJBgGhhFZXDSFoYD+aelQ/Lnh/ZrMmsoqpQAvIH5KuDu7jMOyqcmqmZFlZKDTHSZ8feHAdz5UNqg1p3LBg17fB9Bfnrvcpdc954Bc1/eL4ojxbgfUeBe4d/uIH0iOTUsy982CtwrvNpzsB6TUqv82kt695h4Gosp5d7sUU6TJaFG4O5BAM4P2PWXbjlFLpmZZcAKKZlPHTalJjPGwLuVarzhOaUIEDQeksWEmwyu+4lBoVb7xFu/vAdFok++jtMe+IHtZ79httH6wIPdJTk07JH4wLUBb37o3E9rzfHc4l658CVjac2JDAFOKWFRJtAZPGcPS59Nf42HI56VHCdZ9VQZVlwztICEfj4kvwLf4Duw7s7sA0RTx44EU1pBIuFVpS74Hrrslma36u8moyFQt4qvLr0gqEcBp565uSi6YqQOkE/mHBrz5FKT5cjZxZ6wgs0SkMU2C0n0B0CzVwR1kMpAx0Aefd8tL0B15HqMLlNR6Yw6u1BWQh2/9iWALt+PRJaWhjxG9NHK8jBVdHUmmgWtmFSrFyL3PxjTIx3784TRHIhWXbZJZw52u6nAPbaPmMv6kh70OEdW0bbEtDPHQffA2Qvo5k0OxCRYk9u4PSaSgJ35p1xndcjrD7kRLEQ1Ui/6xLbbOVk8NNTZh5RwmwE+O0h8e/U7FbinZ49towRSg2c6JRcs9uX0+liadZwrJD3ieVv1FCv36mhUk964LkNpsI3RsrEAvMWJS+x72EwhjYmItwxf4zGVfglJqAkE+2acJbeVPZiJgHmCfMvYcGf78306/nbXIP/d22mXUPmSLDWw+GnqsdkivRVNjMdTyrXsqjjQ1vu+8Azk71JbWh4OvjJt2N5+2ctm58+/bKY5t7U0DX3w9k8sH/rnz3b7C/ttzvH4GviPOXCP3u0A6JDAIKE0ngy6xYxGAra9h8qAnGISAncUiMEL2nZYQAK858WWEogPunavpJpbPk5LQnU/90ptu4Hu5CTjgL2icupa4Lzqtwjo03ubMnPm3KUy/jsBeNDAJ0D+BIC7r+uXbbxgpr3Ph7gNA/dU4rhwh+HAEv5H1xn/3kF5XC7/LgfupcJL02Qy0cvd3kdPd5fKRBlMbgdZZQE5AcJzkO4JqZk8JpfJzNYbsrPdkRdu2kYbSMw64f+A3A+C17psahaa9/xmh/YZy6PfwNQjyTWyFn7O67XaG6//8p5fO76GrpOtyXvgmh3nf/KB1YVvQV4DZDIgPg4Oe9KWmmxvz9IxCAx8e9NYnnVFi/7oYEs1qbLQvitgL3+msJjSEgXEWIYY2YozEfjQ9lC18FGuoooLlcgAeAGYKhjSqWwmXmL7Vvm0Y1aD6vWuwQA1zua1jv0DuGN7YIZx/cItJdlAmqsJNdh9DSQgockUYuUAFbu34kHxGNO4h4JWVtkUwBKyD9eyq9OMSgjAIKNvXCvvMhb0C33KWZxI+zHNTljhK/q5IyHW9OYoqKSzCqqvd6mIF6Fy20e0EfvF8ecSjfwacaCPg09SkxJw1CAIx4Tzg/7FC58RyOAgYbsJgEnXGbreaPCAMRVXDSU4Fsx5Ui1rBFhQxQqvvBb0/OC4EOgweLD90A7UXHs409GsyeqyuszkTjr+jHCUjlPx6nfdIfsOmR2kzRCovEVlJwrSrahjzXz+G5hl0c5Y6tZlpoUcivUBe97HS92GNDpNnWVynG4JlDi3xKzGmDs5luu8y2y8BSjpQAPQnVLxlYsGWU+cofFZB1+Gd6e30zftoD0efgVajPg7x+KVz/0pgL10aNmK3l2DVZW75eSTymUsuVl0PFDQLr2l4QBe7aUtnvXya7ac9txXbTrl66/ctB4AXnrgru5X/+aDhx76s185eDyB+PXafdSfju/dddHj7t0O7ToSU3F/wx0BLCFtH83iB4x7d6xVVPFQAqNEz+nxWP5+8YDcubIkD3RXSoz7tIqppcJKPtVSUS11IjG1ooBSqqSaMeaujY9ymzWBuz0ssb2S9WPYbgLnoR35slwmaNc9lJwA81myqj5eQyJqpn/339cD8UcTuEcNfGTYo3xmqhVkJoXRG7zQt6fPgXGPVpAE7UHX7r9NAHcD3nTzqKiWOuEsU7XMFI27BwbYxqnNljxzbrNcOrtJzmy1LSlnJF17IOH6w/MCf3Ev5Wy6WwjO1luUVcA+MB8Q4N3ebvR2X3fffQeO+mBwcgdPqgd+9Izdl31p9dDnAM7PaM3K1kZb9g1WZTAayvbWLBOWH+svM/H/ed+4Wc44T0GQT8knhj3pdMt+79C2K5OtFpBk6g28D016orp3B/ZFsqqPHZDBQM4CZxqAvNk5lcqAYUeyId7PzWqhJLDwKk2BpEZnBbBvBBwrK6r1BjOL71aWkdhak/aMbgdg0JMdveiSxQ+lPi5d70h6XNUqqzguVue0BFashO9ZICq4zFAzn5JEVZqD9qJNWN4rjzpL70mvlO506gTEqklX1ptFkWzARsVQfKZspYFkXB1ZAdwBVNx7HuciFjQqw5TJSwrAmq4v5hzj7cWSCI7ov27tI2gfFv7s+Axgrw5CRTCDgcOTihFQQBqDZ5AnDoNl1wJYqrd3sEgHHJx36N/b2J72m/cxfsf+KPfxnIrskCIQXVjU5f/tzV9SqQwAOgMKBCKohquSF7yHExIYdbz2L7ZkvjOUTgsuQDVZ7rek3Rjy/+G+sN2VYZP3SEoeDcCdINWKheWade2XMvc9jYVO4NwWmJD+RNcbO4iMePf4gb+meCLs3gOdEvCfQqV7oOCrp/OSJhmmB0FrMe0IqHFNupY90ktwScMzWUnTwgpSarXu4qC/F/G+n78d3/K9my749+8+vXPqWXA0Sc+6aSDY24TjGqwsjB78+C8//i//88Z9h3s9HI3ljylwv2nXxa8dy+gP/MCgzVxECC7C6V0w6tCv04UgSQw0so8vSGf+YuGA3LO6TAbRwTolMVkBpgkLyOAqM8G2VwB6B/K4uaY6yAQGfj2gTpA+RSJTxbCTZY+OMplspoptn+oqsw5w9+z3jbDs5aGmfKlWRt5hkeIGKTzc03chXNaBpWAfcuBe+uxuCwGcR6lMyRJymr7dv8+TUp19x0Mt92vPdO95YmmeZFoJ7K3YEwF+kM+Uqq+KyNntGfm2rafKjmabs1R4xesDVxZsAX1gQ5Drvu0IfleHQ+aLbG62qYH38x3P3knv9qMx7B69bb721B1/sb+/+tKz2vPJzx0PNzzUDg37cmjYla2Njpw225GnWaIqk0iNdXfnjFwmQ7YSAA5jhjnPOCsPLTwK7QIQgcFPwB3Xo7HJscIqZ82GNfUCN02869yhlYf2vY1pUkpylNn2BE9c0/QyXwELW6crDSUrdELR9wSNqK4JW8iUYKn3h0s/MNJ4Ii6/t1MCyQnvI3Ntces+ADAwvwC98Jin7aE5tXgFWQdSrpmHZIbOLmariN8Blj2ZFT7rSZ6SFXTCcstLOHManDiox07R793+yIKC4AVPJtnsBk22EnX7PqayEBOsGI11RwCUkJtgvyPKoLBfPndp26j7jQAOshaw55QimSyIfYBjtCqmOJdYgEEHWXqz7jRGuAvPec9BgK7dpEPc0diSWtuaUBvlQa6JwPlYXh7LwYNDGRxakv7BFZmrdeWHP7ZPDnYB0qeDRb8LIXFZHXdYtneurQmtq8O21EB2jFbJuvdR5wD6+goG3n9jcGn7G4xq0q+1GIBqn1iwkld0Cr8RTNpBKug14foah7AGgZ2SaCNIndiUfeHPVs6zZcA9H61KWvTS+nrPTrD3JU37GtggaxzbBGtRyGO8/zIpJ5bBs0zlz8a216S3pKA9RV2XXvcbO8944Xdv8bYpTipyPnL84kGIH6sHNWDgb/+F1z24/NA9ClSP0esYA/cLf20s8oN+7ADuS8M+WcIiOVWt6+ILnQjpDAD7/kFPHh/05TPLC/Jgr2fVs1CgqVwxNS+8VGLcc9eY3GkmgPTEolfIYKJne3KiqdCje4JpZORzzXpKQg3a90q2PQfuFf7tDuacTU9/1wDuHgCg373/J9nY4qw8WeCeg3J9VBTPk2ng3tfD3yrgnhJTM437WlKZ5Nvu7HqF5j0moxK8B1cZfz8hkwkVUFPV0wqbSAfzeSEmt5ikS0y9Lhd05uSqbafJHJKzR32eJ8ghEPSSbZcxA2FYAeJ4t7Y6qe4BZrcA3KGJ39xqcZ2qwWA8Hr/0px6456+O0fh0creH2QPfP3/6mfXZmT0z9camaDuHoBUFmlaGfdnZ3sTZlU1niJzzjUBKIqjZBUwxGuAqAAhWNxJl5FV/DSChDLS5eaBtSEJsqZUj7B3h8KKlNbRQE7bmxZIoh1Acx/UAaJloCK07f1OJJGQoZO5NegH2F04uPmNEyQaK/eA7k1/4Q5jBKhhjgHa3QjQpB4A62urFgVgIirIeT3r1Ak42K0DwpMAV/QC2HUw+NfoEpLotVntlroBtC5705lTDirO0Kwwe2uYAwtkDFCLqqV88jsdfAKSQjUTZUWQA0Q7MSHj11Ki1d396MPaI5OGVj+DKAxWAbe+LJC9BEiYCpYbIypJmsSIo4imG3/uqzkLULSeC1xZYfyu8FGdaHHOOhiqBwQuzA16gycETwD2OEdeTJ7IWl7vKdRD8xOqpbMvKSJaWRJYOdGXxqwuyrbksl52+n6v6GPaiD4zk0eVJxHtopSEzrbG0m4V0eTCsybizSbrLPZlvdXmcvWFTGrPzMlhZkk5jIL1BTVYHLQL7Zr287mK/LTMzDakNe9KqDaVe1/2uDJrS6BR1ZiqTUQ24l9jyCqCea9b1LrWH3hQU52DTQaoGA0Wyrve1b0v3ochbv8t8G32fU9rnX6e2hbGryvLRd+dBWH6MGHN6K8Iq3nrvFwfqHu3YBorN0a4WTmoosDQY3D+UEYF1a/Op9cve/vFd8+dc0olAvZDqFYFGbLcDd9wT/t8xyWB5YfTFd1+999DdnzlmlVePKXCPMhlcJAAZqN4IMDGfXGWqgTtOFtxnvtxdkQd6XblrdVn2D/oE7DE5NQF4Y89B5EQ3GWfQ8X2SxVQA9yh3KQH0CgtHZ9lza8j12HcH6yUQn7nE+DYcxOcMvLNgiWXPZDMl8H4YwL3qQonfHSngXgnWI4ivSk7NbB8TiI/fR5mMMea+XNS/R9BecpAJ4DwlpuauMbn9o/8eiig5i74mcK/QuOfM/qmttlwyMy8v3rKNbA7YVAxcXhHVExFZ9n6E6d+xzDWbZhM5FiSB43s4zkBG40WZyuf5pHf7YeLm42Lxa8847y31Wv19OOcgQyCNYS7QWGRx2ONMJmZZcP2fddlItu5QsI0HG4sg0SYSFS0VcELfDhCOV2LUA2OlTi8K8MCM0o0GgH9k2X9YdmxVVq3QT9LQm06doBfAmkmK+pfsMQB6q25FlYCeNZnTnUUUWtbI/LqnPDTYDBjI5psEgMVqFFwTEC5DSy4yO4P2KvUGph7SljlUd8V3hgTZDvq9q3Why2j0O9V3sw20pFSfdE1OVNBPAG6+8fkF4pVQsQVq+q3QE9oSveaxLU0I1e0DTHhCbOHooswuvdNFBMAd69G9x1h/LyxFaYoleTrAc+CGQALLzaOQlPUf5EeU57A4k8qDNCDRGRDVtCMQm7wF0FYENyzaZceI3nUbSHyn8iCVFrGYkwVCXejfEcy1agweHv1qTxYeOCBnNg7I6TMrsm1TIWXZ+1iLjPjOUwbywl8eyQMHUSNAk0ydeV/tg5Wty2xLmXUGFQbSh8ORNPqL0qjjeADmN8toMJCOLJNxr7XnmDzbGKxIs6HgvT+oSX1ui7nyjGSwsizt+pDMe39Yl0GjxcCQl1Jk000qs5EBg+fHYgWfCYsgvKSsiWDZcLhfx/5TYpEDdV7MZlSgcluxBPzt3iiD/uxoUnJrFZS3wCPsLtfLo7gS2HSXe7q1Y2whk1Dt2d6q10dLo+HewWhEQJ2DdgfriCX9Pa5ZzdUJia0Wr3C7AbhjCHRA3z/G4P2YAfcok8GJACsI0OQ+7QDuACFgFqsaiU4F475ndUluXVmUB3uFd3t0jSnJZoLTzNSk1ADsCdYzQB/B9YRUJquMuhHgngB4hXaev+WymDUSUzWy1rh0LeAepTN2/6U+Tnr4MNA42M8HmSMB3D2K5RizTnJqXMbX04eOSmymucpQx15RaCkCd71JtRgTAXuFln1C3x5lLEHekhj3KcWTqjzcJwB9lcY97OPps5vkGbPz8rTOjPRHQ0HVYCSXYqaK5Z1tJMZ2VRY0JmgHtEBgjARG9NsmFjDTqwBymfiqnfRu38hz9bhc5kd2XvD5/b3Vr4fGHef99NYMAXt3PJRlzMKMhzLfaMt8pymXvFSt9EiiMsnUrBzxnT/8zaWFoNyTV+1h50mqWNSTEB1gIOmUl6LdnLCMJLj3hNiRMs3Oeid7SJPZwA4SLD2SVAmUqXsH4G4ki0kA5mEfFoLK4Dughhbe3Uoo2bEBi05KKN4yVttDAqqRWkQCqIKx9iTFdHKTA4lJGwty3JINFUhDasMEXAfF0MeyqmjBePs2AfoR7Bh5bY4tAKgAuUg2bVjgpLpvAGoAZXqs1zXZlcmcSPS0wkgqt9A9uJ0kgLt7uQMY06rRALSPqfEiJlgBOA+yDlMqaBEn9103W0y3gASooTtOBIwYx/pqQ0TlB/43NIEVszS47tx/3oMYrzTr8iB8/9BDfVm8b59cMLtPztraTefHQdzjiw25Y/USWe7V5Rs33yGv+lBfHlpuS6vTklF3JWnVh5DFjNoy3yzIUnzuzM1pf66uSLveEyw3bMxKvdmUUXdZ6nDeas5Kq9OWfrcvtcGKtBojAvr67Ga6JuHV76My2BJ/g1Z+dQS5DGao9KRwJA4gPPa7A9cciHtglWQohoOnLV/aZj46WYclgizlG1j7pmhv8nNaAs/+MC6xd/pMntj99LigcCYaiAx6en96ISVn3KsJQs4SlEA79vu8//LZ85xpp/TN/8Bqt+kAACAASURBVGM2kQSvjiVuResgiBI4BMb2f8DiX3qf0fXIgP2xBO/HELgXMhn6SI9GBOk4UWDeocfN7emKc64MBxjDLy4vyF8vPC6LQ8gBRpWMu8tiIog/HDeZyMRPAPcMrE+TwcT1NvI+ge+YhJppmCfY9go3mSqZzHrAnRdFRTXV4w2450moJfA+pfjShLtMkNAktj1o2KPtoyejOrDPk1LT5yke7RN69ingvJS8Gn3hA6P/zZtPkWfOzgtms1fU7oGs6uZGq1QJ188Z+8aCXYB2MBkA+NuaHTKyOOcIlEuD/knv9uMSlG+kUW/aufsli4PBXy4MezIDhr0BKhRB21BWx0NZHPRY3A4EyXhuKM+8Ai4YumX4tNehFzcWnsMB/ltyqBIERhIEm0h3fXFbRAUayqa6g4wCe01MpTbaHGjI8rNCKKwgFZgyadUrdeJHBBVgkM32kDOTcHsxFlgDAPV5xwvMO1bDLIGjCFZLNRcW+pVD4mBACPcH2xkKD2VYhMwy2kC22QIdBALU8FNOo+DfmWh89mqjAPC0lEQwYsw6wWyQ0XhyKK0dgzY+2VFiZsJtJDE2oCiTMfpoN/ahshWreGrJsuyXCT11cSVFYOYzC0j09WAO7dIiR9q/fAIHO0x8dktLBBjoZJf+MOHWAx8bbxFU4Lhx/jljQ/3/mInFWJluR8hhHo7lKw/05bEvPCAvveiAdJrVgPDRQ005cOaLZeeF58qeP/1T+dE/+op8daUlM/Oz0lvtSZ0sOUgMgOmONGsDadcH/NyXjnTmZtgZ3dW+NIfLZOi74w7X7672pDNeltXxrMzMddjWlaWeNKUntfFQho05mZm1alMImJZWpC09SmYWuk1pz+rMRXpVFEvifWcAxwM57WRbqyLRdNo4UMLGGVBeAzen/LH0zFgLZIcHC9udIckku8kamccFeVt5nfdsfHC5DjdfYVPsqrsaUl6GDw9Go1Xf3dO+/93bd1193XbKuwJgJwaEfAxkAAG8gnhn3LE+A1daJYPxhywbch38L4N3LHfwns8sf+6nX/LARsbkI7nMMQPuUSazQKCuucI4kZDBECzXCrYd3wNsAKzDxb1db/L9Z5YOyS0H99G33XXs0/TtlNE4o17Bpic7R2PmXR6TvNpzX/b4OYDmKKWJEpv1pDI5++6Me2TQJ6QyFRaPOeOepqUjE18BzJ1Z9yk9vziOV8Z9mntM7jAzzQrSwSyvuSxBtVQVNdO6r6Vnn9C3ZyA+JqdWFmUKOvhcHkP23K6zq7aeJhfNzBCM476AwxKK7sC3HW3HMOdJ3Rp8jGR5MOCMVg/3T63Owjxg6LF87ihTq8kXbvjy3ZcdycHm5Lae2h64Zuf57xoMhz/tbBX83RcGhcc7CnJBiPhgd1Eu/LoZ2f2MpjK8duO7JtrZcwXsFbaRXvkcMgKARgyAIwV4eO+WjvoQ1fVHffxWY1EesF5IbsX3cCYBC9tuKnB1/bseg7pHuC5eAwLYTFrCLMFRjY4pdL4x7XySc3gBIwPydKkwwJ0jDyUvyueLSZdgj+mgoow3WXo6vZRZegAUZ87BeEMbDqaa1od1lX6QhQdyCOiFmvf+KDm0RBBFdYW1iYy1BQHoY/QDNoNkTzTIGX/q882WMNcsp93aGwJ784VHAOBFkChzQU4CQXbRBrRNZwIQLGhFWfq4r6qkBxIn5kqY7CgZC9gshOdRJJ29g1MLZhDkPPzgQB658xG56mlaP8diLL6//7G2bOoMZfvmoexfbMjD214ol17+THngnoflNT/7UdnfaxJ4U+KzBK265hMeWm1Lu9OUmdpyYtbbM6rxQRDWX1mVTq0nvXFLmjP/P3tvAmfJWZWNn7vfXqdnzzaZTshGdpZAEkISDKCCrCKIP0FEBBTRQCDBJQICSgIo6qe4IB/IJyqJsnyfyF8CkpAQNoWEBGGSkMwMWWfp6Z7uvmtV/X/PWapOvbduT09mCYSu0Ez3vbW+VfW+z3ne5zynydv3O21KkjLVRxqpixDY9V67gykEGh1vpA9Lvx9T0p5n1r0TVSip6ns15PUv1K8vhbCH7Sf83EnUrd2Gs/qS62IBmQUSRev7UxtC0GsQkqdaiyh4p9bhWbMepGhLgPTwtYwKElFHjzyh9qT333KcgXEG6OgP0HdUUCNIgHsN7yH6JyedEUxgQF1Aew8zdHA7cuBdWHh5X+7+p7fv2PqJq2cOZ+/+iAD3UCaz0O/RWDplX3z56HQwxQ92HuADLNKufp9uae2lr83P5pNRg+JLHtB74D606JJj0dMk06JiSkHlVJO1pGC9QP6Ssu0FTjIhcPeM+sDvTvvuZTFFUpkBG0g3ANuLkIL2QCLjv7c7U/TQOGIgdwOL+p/ci1+gX+dOoyg5tUASI4NNIJVxshh+EUNNe4Fsxph1s4dMgbuTzPjPQoDuNevp7+o6E8pgckmnXs9eBPK9BAdT+6iCWavTBeOr6IhalVkAtD0kL2aHJWw6rFIrDOzBqOO9QTIqO8yUSwQPeOwL4A1t5AkhtP+Kd/vh7IYP3bF+dcP0tyul0umwiNzZazPZsa7WTOtfgFma7XVoZ79Fl/zEJI1OBkz7gJ873jdl0RXEod8DIwtAymw7GGTVfZt+2VxlGECoHEckJSr7wPZgWsGycyVOqaoqjLsw2KKB99VZRXtvlT9xHuw33gNYzMA0+j+cn1UKNaeXIj9wIy2wHyw4H2NLTWZSQ6KnVmBtd9S6UHXyBqzZEnEx5vbga1Q2nIE/LFpVw21Jq8Zes4YW76gy5DgHdqEx33Ww0Gohie84uEmBsfi5I2CwBFrZrwNQxo6qHAaMPQdAOssAKRL7xWuCMI6xMB9J3oHNANgMhbrKcKEqyJTgw67JtgD6MtMggQPPLGiMwvdf3XEsOEplQxpIYf1eN6JbvjxLF27YSpNN0Zfg9PcsVGhbeyN996E1dNr6h2jT2E5+Jm984ER69iukTtwTXvER2rm3SyPjo5Js2ulTpb/A59OJ61SqNSjptqgCyqY5wc+btLUcJ2KgHlO1OcrftVp99n1vNKFZz0ZAW9+2tze5PQ+te486fc4OTnXuITnNt8Y+dIYupqVO5TFLdBF8d+0Wu8HZg+oMuMt4kdkDyQySAXX+xbP8tu+iQX8wd9XtZ9+g3Y6JNbttRIyDrLq/LMkgMRlwCdwALB9/4N1jsM/T3vDRI9af+8JJ07EDpLOtLOo5YJYH7yR+rzjmHc+dMfgYMxmwE3WgfEJSuoJ3/M3jt7LwOB9IZm58xRF3HrpefHDPjxBwz2QypiUurNjozteAOxJSpYx3le7otOi7rUW6o72QA+6wxkuTUBXE+799oaTQXSYttFRgE+kZ82EJqraOfV8Expdk3kNdu2fUl5DNeLY8ZNy9p3u4nr2nBwLch4F235/4R+9hAXftXQacY/YDuBsoD20h7XPv2Z7+7hJMvWwm1LEPBe4OmOesHQscZjygD3XwdrzV1Rqd0ByjU0dGCZO7aHsA8KlanRYjkUBgXQB5VBUGUEP1TCSvYkEi6rgy89A+D1sald7qFe/2w9kVH5pjvXr95seXy+X/gkQGif8YGpHL4O89Ar0Hu4u0drJKZ13UAIGY6sE5MRMJXKzRlucN4M5sHk1mAl08g3R0fCimxGy7yDq4j2HHEq20CiBK8FwXoG7ONWwnqcmp2IrZddbDi86CiZYKrCEFlEvAoODVWGXVD8P3nKu16jnjPOE0DEYV+8MxrZIntPAsd9HiUTjfHgo3YRpdfdzZ4QLuLyzvUJDXk0RNTvI0gK0MM8AzZB/4ziQvrJ11tnbcD6lvOwITX7gIbWXbgdE2cC06f5HI4He7Bnt6sL9OG84mGuzo+bODC7oAvSaW0qjeHbMBFkAgSMDxmiMiH2B5Ty9hNh3tgYCEwVNZgiQwpOycowEYvuQxXZOBuV1Ux492N5tItIXIoUTzbsWkrDYAvp+bi2juew/QE9c9mL4c7V6Jvj1zLJ14ydNoanWTtt95P0W3XUfTaxbo23s202MueTqNjtXo3F+/hu57YIaBu8249NptapY71ImqVG6MMhDvtDrUHB9h553FxR5VymW2++x0ItayN0frcs/wbFbgzy9BCCeyWjVgvsaYnysL/LDfatymflKmGC5fJkNTkJ6OmX4wDNGYc4DxXxUC9XA/rvhSHohLkraA5iCg21dwEAzodh6yF9nvfjnR6AwP7B5N928JqFpASfP1BNCLOapYxPYpmWtF/R0haEdC6lM+uP0Ek8hwoF+CjSeqiAO0o0J4iZpVAe5NJGmDdcf7osAdsRunKkSwBU2o3YdDEFEHM2wIbJGMrcDdElbv+NAbHrj3//ubuUPTi/+QAHcvkwEIB7jAzYDDhSSjDsYT6AzAtEPPi0GoVqnSVxZm6Y72Iu3qdYdXSw1A/IAN5BJFl1KpTIGOPSeHGaJz9wz8sn53chtj0X1yqjHn6XcFhZbspfQs/FLA3QP2FMTri23f2ef2+Pi7M9ChBM/YQWPcC4C7mXIZEDfywv/tQbln34tAvNe459j1gHUvAu3eqrGwWmrArC+nMJOX0lhgAO/2J45N0oZalaoJGATYP1Y48dBmpPAOYVoQ92Y+EnkMwBmCXWbaK1aMqThuX/FuP1zd7+E5zquPOP4PyklyZQru4N4RY2iU5wcLZmRgCDqxOaJNj1WgoS+U6dRTkM6A0Wnc2c9cgbsCS2bI04I5QrVawieca7A9NNSSHCYgEcDHQDrAPxcpAkjmJE4AJ5HQQKYCFpvZfWXpcQ1sX+mYaX663ewAzoFL8WhSJ4NNVCRFJU9sj0Ec1pZavdOYfOzG/NYBUlGFFQAU/uNY3zTnYm0ogB+uMPijiQqgjqFN7wEkJQD+eIcb0tO2FpCnJVpx8aG3hNwMbKX6Z92RMPQCwmwGQYCm2GLy7IUmg3IhJejrmc2XYlIIRDJXGpmVYGedsTKfC/bB7aABAAN31usJuy+WlWVxkwk6e2YjO7JPK6AEbTv2j3wJqx6LR1BYeAkOTTO9a2dE9e330ImrZtMX5d7dNYrOeD4d+5i1/Fm3E9FtN95Ox3e/SjO9CRp78nNow8YxuvDSf6V7tu1maQuCPw7GoHfotSTwaICJR7AUUaNZ5WcCQB0sOxJQAcqNCId0qbXYobFxyGTK1FrsUtTrU3OsmTL1s3tafP0A+rjfncUONStw7hLG3e6N7bNoXCySkqRY2TYMwLNph/zXuW3SwTtj1osA9jDJiz/cgD49vYjCq8lfjlvFfsU976EaqgazVm9EgLlU1xX8I8+rXWNENLcQ9UU7FSxH/+SrJ0985Z8c4dl2kAGNKjFwb6LAW41otEo0UsXvAuLxiFgehjHtrX5Ciz2A9oQWGbwnzL638RghH0PBO16H3bd8fv7Wdz33vsPTow+o+A79YUOZzEyvLVGVVkL1BZfsRomON2GmHQOOOH+U6LOzu9gOEvrdoqJLvgBTUXEl0dEP6t4H5DFFxZaKpDNWsMl5r6fSmEA2sy8m3kBzzlXGse8e2Pt1c8y5k9MMfB5YQRqE4/UeCeDubB6ts0iBOH+QL85kIJzXcd+Znt1/v5Rnu/8udZIJ5TFBUSWvcR/QoTt5jIH5YUWXlmLYi4A9jntic4yeNjlFNS7zLK4w0KkjHwTvAfaJdwESGoAxvDPoAAHmAfDNcQbr4V57B5osMCu/4PLt3/vkoe8NVo5wuFrgVzdOf6lMpQvwjPBzEfX5mUBysi0gRO5t76ULL15F42uEOGemXKuWMoBG4iqAJdxlTHKnJeQrWiQHMhmTgpg+Ph1q1FZSdOrqXqNJj8xw8+gp7JdJWlCxVYC7AGGAeZPQCHsukhkUZGIG1xhFkXuzZp7ZUb1QgE0w6igwxLIeqwyq1ofQiTOLXJcKqNr9MGPPTH0VxZgSZr7FlUY6WpM9wMIQbDZYap9g6u81Wyiqhznr5aOEFublhNnfnjXwWWCN/oxtJzkw0XMC3RgLa58CcEVF+GxhIZKqq5CwaFBhEgkpwpRZaKbXiKAF+vam6NUh9xkZqwiocQmU/Z5YRkqAIfcghynVmQOgnWclEICVpLiTVJtVyVOqvxfgz5IZna3ZuaNP4w9speMnMuB+545xWvu0F9HqNZJMimXPTJu+cd23qD5zNzVOu5Ce/JSjGbhvvW9WGXRJuufk116f2q0ejYw1+fqjfkxj43W+d71Ol6pJl6LqaAr2sR3kMPBzrzTH+HPIbqrRAnWpQU1NaoU0BpFQAucuyITKMTVryCuqUqWuCdA+tjH0mlLvek8HUytSC0KTYRUlraJtg11lfotgwk17U8DVWPCX7t89qB6bh/B8yX3mHoZsh7wPzqOQvBYJpsVtx8YuvKkSSmdJqui3+JNSaX4h6g8FyGf+7qePWnvWJeP83msCKqQxHrSP1YjGaiUax09dADzAu6WbAJwvKmjf201ooYcffCbgHcAdrLslrZpl5PUvGdtyuPrzYsrtEB796k2ZTIZlLxGyu4VpR3oqT4fqlItFXFJsqU97sS4SVsso3d3jpNQHex2WxTBwd0WXcpaQgXd7Tg4TAncD6csssFSUfGrJrJ4hXw7jLgGMTCd7YF8I4gv82T2zXqR7t33K869JZnqsELh7tl1eoGwZ9ntR3L2vzwx423tuYD3821dMtXU8SA+BvE9cTVl3p3e370N5jNe6W8JqWmypoEpqIXD3RZWWKLqUS1QNHGY8g2+BAmQup42O01PHJqiD0YFQVAlOMpl5Mq4HVn94tyCdQS0QuDMB4OP9QPcHrTu+R0e9ttZMk1jlDq94tx/C7u8R2/Uvrjv65PFq7audKF5ls5zm34/+F9IZFL+7t7tAj1kzTqddrPUzrLoggzZoJQS4pxVFdXBlKY3KZMxLXBjxTE7LTC3sHKvi9IKkUrNJNKcZrJ96urOfu9hTsoUh2PYqih9p0ir6aAy4ZUn8xHcAiHZuUkVU9iHSHpV/AFhHUmBI8Kb2aCoFgd5WdPbKZisbzHIJtaU0QCqFmLL+Eaw2WGocD6BZ+tqcpJiZbPvctgWoBHA3Rx7MRjD7rKAc/R/PDICRV/907rsite9E23sdPFcUjeUa0wBAWFcr+oTTYN26VnS1wANSKZwHgg8k36bBCZMFItVBJVQmBOAKpC435h5pAJ/dfYwE4iZOGLgbs24zGimTq+3Pya6VEs3siWly2/doem1qFkJb9mygjRc+i1ZNZcAde4YG/dZv3Ef3bp+nF/7CqQzcH9i1KJ7/NfHUb7d7TBAiIMPS6/ap2+7R2OQIPxtg3yvdeeqVR6gxkvWpDPDbi0SVBtWbNU4erkXz1I3K7O3OYH5+nuqVzBse+2frSSS4IhnaBjT7VWct/FgajpX4zoAuk5hDQHeaQOB7F2vUAllMuFqwavp17nwK9OxDiyrZHgInHLsWvF8s9XLAnF1cUKPAGZLYbuy7iGhPO44eWqITrZ7ym3+36cgLfh55p6l7TEOBOwD6uIL2iQbRZL0kP40SM/CY/cMjC1nMfC+huQ5+iADe8fc8wDtySCCh6Wesu8llvvGWc++d3/rtFgm3fEiXwwrc3z89PdWJ6ncTJVO4qtm+SFwwgJhAxgClRWBggfBjDGGzUqXZKKa7Oov0jflZ2tPvScGloFKqd5mx5NShBZbCokyOOffVTcNKp0U+7b6yqk9EXQ6I98C9KBl1KdkM2nMYcF+uxt0GEQ/q7ek73MB9AMBr7+JZePEnzxJZQ7DOYN4VXgq17Qb2h/m2p5p23Udo9xiCa5+EmrLtBS4xw5JTByqlGpjX6ziy3qRTR8bpzJERasURvzOwgDT/dchhIJeBllmqyUH/XuVqqgBnuF7IZuDihEAZn4Gtzy+lP71i+5ZLD2mvs7LzR6QFXrNx+o0lKr3PMATIECSsrq40OLBDNd17u/O0qlynk05p0hGnDAJvKWIkDDhGObyWlsiYpkykgFwJAmbklUlVHbmAUiSWCkAVdxhZz6qFWjVVZsQxTqCQkFVYRQcJD3gw91XRr+N84H2e6eaFsROmWmQwOBbs5iBzabLvuwozFcBDxmGAFLMLWM8sHU2ewxpnTgrPEkMZqKmjCnuwwy2nKjpw7+HOBZusomwt61WxP7DbAMnGtKO/Aog1yRGCBfxYAq/dRzs21mWbStWMowIq5DaoveX7bwQXnKeg+n/erybjiquPrM26c57JUC9+BfjQ+rPtJPIN6pDUZN7wfE56jQBnYOM9wOOEXXULMtkPjoN7ieOwqwtbQhK14E5z51Y6bd2e9H25+6E6jV/487R+w2j62dxsh2b3dKjT6dMJJ63h8z7/ddfQ7oUO69LT9ml3mD2HxAVAvQsdetLhqqm1WoW/SzqLBOFupZHJYJipby1QTBWqscuM+L2XMBXUGBNHnw5cZPLQG44y0LdLQJt/5YeBZW6/AjYen9nMDu9J19kXC86ymCE6GGPaedx3sUXuTIcloOZONNuiUE7jgpV+R/oOSTSVhHT8J+AcFVJB4OZhKb7rJMnOThxJedz8UqYmTdEoTbCr55En0zlvupmqtUbqHAOZzEiFWBYD4D5RK9GqZolWNUq0ukk01SjRqjpYd1iMC2Df0yGa6SQ0qz/4DMAdzHu7n1BL5TLQwhvj/qUr1nWjuFWnDnVokRapRXPUp0NSXfWwAvf3HHvSK+Ik+d/W7gDuXGRJe3xvtm/AHYMLGHc8oNBjAuRv7bTpm4t76fvtRWbsjW0P3WMGfNsDdj0F8vtRdIkZ9sARxoP1EMyHYDwE5Dkm3oFvS2BNmXenf7d92nfGjg+zfcyx78awD/FpF4YsY+PtXh1s4O47HC91sc+XAu5FAD0F8M5hJnSTGZqUqkx6kaNMKotR8FzEsOf07b7oUoFPewrOnYNMWEU1TGLlCu/Ilh8Zp5Obo3RMrcaadViiArQjOdU82sGmArzj2YeWHcBd9O4lDoAB+MG2T1ZqaZ0E3w+W49Lj3nzvlm89Ishy5aCHvAVeu/H4LxIlF1kQt6ffYe9/+LnjmbqnPcfP2sbaKJ3x1CqNTGUFlASkq5c3mF51NAIQY893tWUUnbdQ9ZzwBcZaq4+yPSTAunqge8ad7egA9upSfdW83NnjnS0YBbiLll206k0G7tI79doJNUZKrEG3YIDxBV4gZstFQ8+uLB1xTmmOVLQYlAAmWB/CJ54TJhW0A4BawSJmlZ0swXT/AORdJHsC6MK1Qj3QDaSzlEQZZdN4QyJjC7Zvt6C3zuQ5+A6MN7cRAzBiq0ssqTxFgZVVaBWJkoAjSGVwBFhusiWkgkIriCQFjiAfERYd9533K7nF6eLdYODRzmUjVNKDa2V5i1pr8rqQnfQgQxG2PsWZ2r6YscF9NH02ggALANHTcSCh4H3n7Q/QeRuz5NT791Spe/KzafPJR/J+5+e79D833krHdL5Fu458Gp3+pMfQ1rtn6fm/+8+0p1+hWkPsG1maxMWVetSvTvC97y52qF7qUBcFmMZHxHmo1WJtercyQXVkLWq/31tYkPyFhrjMwKu9HHcpSuDsBVDYZ8caW8C2P/elr6Rjp6fp/e95p7SBs/O0v3/u519Gxxy7ma79p4/SD7ZvTRl23sAeD0tSDVh3Y7Anp6bo3POfSqedfiadevpZdPu3b6Gbb7qBvnLzl1wUkO9aDGCHAYTt044/BPMPSG/SKx8SoOB5BGj30hieRVDWHU+f1BMREtYsIZMSxe043l0I2hs0RWtoHY1QmaD4AwdVJjry7JfTac/+gHq1l2gE+vYq0RgY97ow7VPNEgP2tc0SrR0p0YZRAfJg1He0EtrZSmhXO6GZFkC8MO/GukMuA1YeIB9yGTjMfPtjv7i44wefGE0rOIJIwPXupjmapYcONgt/WIH71ZtO+mRCyfPwULAnO8BHSRLlsACEo1uCFtcSVC0pATdcVivRtxb30k1799AMHDQUpIQymQELSO/fHshhBlxmXLVUA/ehE0whE++SVHOJpF7fXmAD6XXwHoyHshlv65hj3/ehZd8f4G6Bhe83lvt7GP2nHXa+z0hZcvt4f4C7d5UJGXcG797qcUjFVAP0OQmN82r37jH2OwC75VowmHdsOAP3ALDbZ6ZVD9n0or+L9mGBAx7+C8anaLrRoFXlKgePsFDl2SokisUxA3IAd7gqjTIYw7yTDticqIpkKbAasIOs8rb5ZUUmEzTIo+7P1x4xPV2i0rfaUbRqpt9hMmS107lva82xz/9ouUqrGnU686IaVUdSjRlVtDBOOjPKCWTaASERVB1prK82BMhlxqsCSgXTi2hatNnyN5h1/Mv6bk3QZA07Pi2B4RWQzkmsmojKFpEA85A6wPWlRDSqrDt+RyIsTo+3032y5WFH9OLQyos/uUpDOjGNjGbBgIFdAVGiRbftGNTpTAIz47CX032lAE6ZbF/4iVl4HNcx7sziq4Y9p21XYG6MKGQGYMdZB6/AX6wuxR/e2HL0hSxLwayGXbsC2PRckZFnbKg63hjwZkZd7R9ttgSAGgtLmQx4p20gM3xs/agOPEy2wX9PF/xt7DoCI7kmAe0eQOJ6YLOJ7x/YMktPHNtKzZoce75dpnvqT6TTL348/73joUWa/fp1dMLEffS1PafRcec+gRbmu/TSt32MdrWIouoYe7ZzUamWusoQpDAN6rSgUl+kHiQvzTGqVivUWWxTLelQl+rsAW8AG0C9We5SrzrOgL7b6VK510qvDcWdsvGsRK2oQtd85gsMqKc35GU92XpE//ypz/E6L3nBM+krN92QZ+ZzwF33H+hlTj3tTPrg31/D4B/Ld26/lfAZlptvup5e9fIX09xsNmNhwDwk9dOxOgTefhC3kgMOzQ+M+e4DOxaeWZ7h0To9wHQYVwX3yEUKcJeNrVhbSaqh3tuP46yhrfEmaSOtpVU0RkS4TWhiAHeVjD32qX9B06e+gl2qANwhk4G2nRl3Be6rGyVaN1qi3NNiQgAAIABJREFUdSMl2jhaovUjZZrrJvTAQszgfVcrod0A7+1B4O517jPbvtb/xr9fUqZKLNPaGPSh34fCC2e+hzr0ID1AvYPHvh824C4ymVpqUo9pWX6xyxWOsLCgOAgAD6b/mWFg9wPN1EemMYOrhL4yP0tf3DujjI8k4xlwB2gxfTsXXBqSfGqsuS+6FK7rwXrIsqeAPkg69Yx7ypYP83P39o6htt0x7Aamh7HvNm4WSmUKtOyeVZfhKAvui4B7+JAMY98fDnA3sG39g+2DP3cdvk33LQXc95WYOlQ2Y5VSFXyHOnfTuOdcXpyO3cti/LrGnIc+7rl1XBAwwLS7gAD39nmrN9AJzRGqKRjnvBDo1hOixbjH2nXsY6Ja4/fKZrKsY5zpdamXRKxnhkTGHEXSEYdWZDJZWzx6f/vVDZtfNBf1rrm/u0AbqiO0rq4AxRW5w7OxEMEHu0yPPd9cMZK0oiX3G8GsHUtKKpB6qDacE1FVh66gmbdBB8KJrpI4Cg0wM/AoHw99tTqOcB+rtobi4y7fMWnBibPyGctBABjVJnF0VGQqkN4wu60FiditxQEfmxmQ8waohO5ZHFVCJxgG8KyLjhmEgMXG/qH1Np/1kTE5D1tMOsNONE0pew9QivfV9PZh3+r7UHO3wYF5BkJnAZAUakGCsNtgqOEgI8mwthgTjj6CfemVSZeCSSWRsRgF6vpaTkpdiKmJdoRDCqwtMZvADjgipREWPuHZjG4vlnvZEOmQSWU4QNO8guAwKfVq0iGWw2vRLHYbgbtNlNDsrh4ds3sLHblakuyxz2/OPIYe+8ynUXOkSrt2tmjnVz5HJ0/eR3ctHEUjZzyNk5R/5s0fo/lulzpRnaoj0LCTOL2U2/xZfWyEXWTqySJXT+1yldQmO8+Ue/MUJWWqjIynz0F7vkWNcpcTUlFlFefSX5gdkMegGTv9CkWVKl37fz9HT1bgHjLZilbzwP3GG1LGPZXF6AORG1uVqgZA/+wXv0Z752bpVS//OWbZra7sq17zenrrO99L27dtpfMed1I6u8FjQRADpPseIotJ7x1r2fL9ot82B/51Rg2gnd2MGIdpgU3nGGOyGNmP+bSz3WOvFcU/iCgWH2O/TNERtJ4maQK+x2B6FbgjLUG4KoT/9JRLvkKrVz+W2XYkp0pCagbcwbCDcYdcZk2zzG4zMB4CUIdMZndL/t0D4A6de1ekMi21iIS3O2Zbrv/Y5m53dGddkkUUuINtB3Bf0B8YRW6nH7CI5iAshw24hzKZPb2uMH8VAHeJyuf7PQbmABW40QA4bU2iQ2SGhLyZqE//vbiXf7CVJaYCMLN/u7N39BKa5bjKmAwmdZXx7HgRQC8owLSvxNSltO45tj2QzeTY9mF6dgfSU5a94DP0fh6s2+/pv5ZQpA/YcoB7EWhPX2T3oHownoL1QL+efm6DSYGjDPZTqHEPpDJLebaHjLuvlmpJq2FiaqhP94WYcoy5AfsgOTVk4odt7+UzAFFT1Ro9c9VaekwT84L5O4KZq7l+B3mDVKUyTdaQiJoxXdaee3od1rjjWYLHOyQ2flmRyRyEHvVHZBc/v+aomx/stc7dWB/lZ4H11EmkszAC6JgFTxJqbIjouLOBxomQBy2Bv1yoZ97hJgMZBEAzKqOaxAVSGvxk25WkQJN6uwNA4nEVNYmgS+zX2HUD8wbeAdihP+dk1UaJk1ItoRXnZdIS7AvuJwD7AJzsKS/4NU0CZXCpWhBxmxHgbjMG6ZumgzL03eiuIAEBwEUiKhYcf3Q8b2UMwIv94bwh4fHBAEtbVGduCakhuAVjjvNIHWYAnAINNAN3DR5gb8nAWV1+AJoVD/FFg31nH3WrIKsg34MvAGgOOFqYeajwfUHSLMuiNADx1wH2H8fHvUYABvmP3x8CG/OgL5cMVmYvCb7H8TifwZKerd+PifbOx9TZsp0ev2G3gMYS0baZMSqf9Sw6Znotzcy06aZP3EQ/c8IdiBzono0voOnHTNHjXv5hWmwLKE9qY1SrV6jT7lI9blE/FoY9hqtOf4HKZVTGrFC5CfqWKG4vUqUUUb8kIB0LGPd6CTOWFWqMj1O/H1G1t3fgbUfBpQgzotUS/fMnBbhv3iBAP/cs6ZZYJ2XcAdwdFW7B4rAu5eOf+g869/wL6cXPewbd/OUbsnutG7zx8ivpDZf/Hr3td99EH/yrP88/O/oO+3Gbj+2O74+7ZCKqBRduZwjI+u28UkdeIQSA8hxYRWcZn0Tvjs/Vo/0hxPYD1z5Ga+ko5tqJfwDccdsA3g24a/7LmvGn0vnnfJaQnArWfVRZdzDukpRKLI/BzxgKtqFIGpJTewnNdqFvJ9a7Q+cu7jJEC3CVMUvIKKFbv/z6zr2dDzUsYEiBu7Ht82CkUa6XiHZRj7bR1oMhmzlswN3LZABednRbrLH1GnfcUCzGimBaf5YBCW6qTOtt7Xbo9tY8bWkvDvdu14fCg3oG7gq08flAomrgxZ4rsFTAmA8UYApAfiHbHshkikB8Ct4DBn7Aw9197wF3yr47LXvoMMMDrmPZDxdwz3US1jmrvEVe3oBlt3WGWUGGNpAFUpllAXdj2gPG3ZJWWddujjLej93JY4bp1Iex6N7uMVdsqcBdZk21Tsc1R+hJY6voqHpm32edGrTrkD1AdgaJDAJYzyzaegDtYOVRkGlNvRkw7isymWED5KPx85eOb9w4NT76vShJVs30OgT2Hbjw+JFV1E4irqa6vj6Sat8njolp06kVZn5N452CW5OkQA6jhZrgJQkGnEGtgnmRyCjZ2od0RnXsmvzIDDgLrMV2EmtDRgMmmXMMoXXnAkwO1CsTj0GfLRzTZFfRtnMyKwAqgERfpuzxNxJTYUmHIQfSGEnig4QmpqbTmZu1JE6bq7KqhAQSGwYZynZLFVgZoyTggWZdCjbhmrC+j5NZTgJLRQBb1e8juOHAwCXo2rNnxZqs4qjF5TgfviYAZmXfAbpxHmPjFTm/XsI2mmx9yRVJ4ecu8qGQbWWtfkdkNybFwXXzebJFprSz9ddsK4mAjeVKuKcZpDD5D9oBwExY/rL65GcFumwL7v816OAAS2cvtt46Q08c20YjdcFx7W6JbmufRmf/1PkcvN1247dp88LNNDES0/fGn0knP/54OudV/0B7ZmepWoYtbjNl06k7L4WkqqNUQiN09jJrbqw7fN9b820arXWoF1WoNjbBwROAe6PUZYa11BijqN+nStzh/XNbJCXqRGWKIP3VgMhAOYD7wKIN76UyN98o4Pu008+iV77mNwj6d1ugf3/Vy36Obr/tFn5Wsc6//+dXWV7zc897RmEXNTE5RV/91hYOvk89fmN6z4rA+bWf/hzN7tnD+nhe9KbMzu6hf/7YR1luw6ecEH3i365LE15vv+1W+r0rLuP1Tz/jLHrHH72XrnrnO+mG666nZz3vufRrv/l63t2NX7yB/urP/5x27xHRhbDvCRdVAr5jiVy5HHfiGM4xOwsvqEpN2kTH0moi/gFwn3Tg3XTuxnz3iE5Y+yY647g/YNYdhZfECpJovF5iyQwsIcdgCclJ75LbgaJLAOnzXQHswrQntACbSHWVQSGmPTPfiW+87UlEk3GZgbv2UalMBmy7gXY4mkKxtJ1maCftONAx5bAB96s2nZj2EdCyW2IqwLuf0k87KsiEAEh6Hb7JjUqVuknCTDsqpT7Q7eQkMUVWkDmpjNO4DySlek17kKhqcpkw6ZSlVN4y0kD5MFmM83YPQT3/7YF6AMr3laiagnXHlHvGfSng7kE7v6/B9Ld7h/37nD53vtMtehiLwLp1+vZvaPWYfq47HPBpN5Dv9OwG+j1QHwbaw88ZoLsE1QH7x8DH3RdY8smqOXtHlbmkAN3r4r1dZIF1pD8+9rmpMUKPG5ukExsjhMqp4YL3ZFevTSOVGiedetBu7IZtI84zEQOyvGyg9PbLt21524F2KCvb/+i0wGs2TL9wLur+C4K+Bcx2loiOqI/SZKVOD3TmaW1thMZhSaKM2DGPI5o4Qsd09XgHEyuJp1qkB0mqKSMvgFkY13zBJmHYRXJhkhX7nUE/VzJV2QzYemiwUbiJfdTLXNlT3GNEA9/vwJMcn4t8DP7cDBThLe8sJZkZRtVErQQq0hjx2RbiXWU4LgEV4NcSKBEYsBONra8MNfYL9t/6S5/UZ9VbHefK2njsVyq2ZgHM/HwmCUFAkTnMwM4QHuhI0hX23pJhGUyjmJBWOWUdeZJIgatKiQMISHXSffkOWPtSLjAF9luTiMUCMivaIw4zAswZuGvHnrO2HFBSZAWdpA0kGMB1wGoSS9VXltXgClIg3DsUdcJx793ep0177qLpdZkt5NbdY5Sc8nSaPuVI+q+vbCf67hfo7OkW3Ubn01kXn0nn/fq1tOOhhxiUg02vjI6Lbej8XqqVY+rENWqOj+ZsHFnr3gATH1ElkkJNfZXGdBfmqV6WAln9RCpG1coIZtBmAO0VSlgmliXdGig/dn1zwMrRKoV+/NPKuD/vmSlr/pPPei79ymteTx//x7+nH2y9h47ZPE1vf9d7GVhD9oKZlGc+6zn0wY9cQ39y9Tvpj69+R67TSZ+9hFiuc+5TLqRj1maEjwFwA+eTk1P0/r/4IP3ks55Dc3OzKXg/7YyzaHJyFYP2c846iY+PBcAdy3lPuZC+fOMN9IJnP53/RjDxhZu+Ttvu2Uo3Xn89/cIvvZxuvP4Gmlo9RaefeSb9v099il76wp9V9ztzkkmzGCENv7cXx4C7xcsaOpKOoglao8A9BO9Q/KG7MuAOucoi0ZOPupY2r32WgHcUXTL2vS7yGamoqnI9yOEwkxYJSEcBJoB2eLjjd66kCkldlNDnv3BCu33s/U3W2IfHhbbdg3bEK/iBL85dBy6ZOSzA3Rddwh3Z00fkGjPbDhmAJadKxC3TKIjRATBgXQcLSMhnZqM+fX5uN21tL7Kne1HRJQPrKdseVEZlOUzoLlMA6g3c87TqkGJLBraLqqiGyayhm4wH6yEwD2Ux+wL2MlBm/u8ejA9YQTpwHzLtPOgcRODuQXswVmT6db3fA2DdM/D7YNYNtA9o3J0VZFGhJUtS9cA99W5XoJ1LSC1i2F2SqmnZQza9SF5TyLh73bzb7ykj4/QTk2toTbVGTS257e8V3pOdvQ4noyI/hPstPldhM7AA3HC2vtqDhYx8Uqkc95Z7vnvPjw7sXDnTg9ECr914/J/1kuj1AO7wcEeiKpj2XiyyGTxLu3sd6icRl4U/85w6ja0ui/QFYMxNrZtuW55NjYZZlyw6d5OlGPMeAnYD8lzkSSuvclIrJzwmFPfEMQWSEHaeUTabp9wV5DOLjOIuKI7UlCqrfF46nvc5y1yqlQLoA+CavATAlS0J1Z4QDi+Zz7kVP5IB3hbWOquFJI7nVWxYjV8/Bfl+sPXsfVq8KIEsRQq7A+AiuPDbeKcXaOUtwVYcbMSSERtDDgPWHYEEZis4ONAKSlw4Cv2pVrsVrbwEN5JoC3lOxqpbvwzWHveFg5ZcA+hMKTdPXgqDY0AuxL7zWt0G9wmWkCaP4aDD5QVwFU38Ty+8245pcTGh2Tt30sVH35+2ey8q0R0z62ni7Ivozu/PU/3u6+kpJy/Sf82dTsed9wR6ztv+jR647yGqV6FDLlFcGaF6s04olATXmMVuhSrNUa6k2lD/dWbN4xpVGg2izjwzsL24RN2oSs1Kj3wCahxLwjT23U2qVKrAuce9kUmWeLqc9xRyl698+UsDq1qRozdeIbIXlsXcdAOZDOaNv/GrDPDTJWDS3v6H76NfAXv/XNnOQLs+luk4vOnYzczOv++qd9J7341AQF7sl/zCyxnU//7vvIn+5i//LHd+D+zppsAd707cL9EHPvR39NKXv4zmZmfp1175K/Rvn/o0b/MP/3otPfu5z6XTTjiB7r1nW/b+MOtOnXYUPxhRnEVmYUtUqEqb6XhCwVz7MeYd5uLQu0Myg/gEgAoDOfY2T9RcOJqefvxXaaKxhiunSrKqVFEFmG/gHTDgjvcnJurgHYq04BIXZBIbSHyGn//57z9o37n63U1m/CHTKTguy2PAtBtgB2jfRURbD5x1PyzA/apNJ72fKPktuxcA7gDsDZjtO6AIkIEBo5NE7DiDDqZWqrCkBprdHf0ufXpmB7PtsauWupQdZArSh8hjjElncO5AvrdpLPRvH5KUui+/9pRtHyKbMZCesuj6HBa51KTAuwC0+4TWHEA/TMA9BO37A9xT9lwfmNB1xgI8n6gqwZ4P/PIe7vsC7h6wp/p2l7SaMuteKlPAovuE1NAmMsfOF1hF5tbXY+O+nz02Sc+aWscJ86aRxz3FO8RMmwJ3aNYR4KL6BGa19kY9ZoiQxIrv8BNq3xVk3XL5tjvOXs4As7LOo68Ffu2I4z+50O89757OHCerrq4108JEeI5QmKlRlr46rsT0+Kc1qIbZf31RRQ4icgEAeRTw4ffd/LlrkrBqLDUHj1w4yCpoCnBkxjsWiU0qe1EGny0dtfgQ+7Grk0xR8io6Aqv+yQCfkySF8cXnYDvBQCMQYV09GHr1LG/UK8ym4f1iT3QtgoQPuKqrWjoyoQNNbC9hyQtXdWXrw8zzHPtkcM3uKjIjwe0SawEjlcTgOKnMpS1FmJjxtjQV7Ux9n8oMeVfYSg4YrK/UCqsAxwD0LOnRUV4sI/VeoX9BO2uxJUuataJZMIUAw45zYy1/W9oE7caVavV4MnOgvu7qlIPjoY1ZYtPWpFk44KDtAH7gzw6SkotcZXA/ZYLTGVV47idcoXVuV5uOX/g+HTGVFTlq90p03+4a/ct/r6OfPHU3nbm5Td/ZcxSd+tzn0vmvu5YefECAO5ZOVKX6+Dh1FlpUoy4fPyo3KYkjdouxpdsXkJ/0uzRS6zObjlkI24+tx4A9rlBShlOSXBs3M0dr8mp83Bxjnv/M9POw93jbu95Ljz3tTAbkSwH3P/6LD7J05rzHn0Q/2LY1Be7YDqw3LwFox0cA/G+8/PfoRQbcbXD16xPRTz37ufShj15DP/sc7O/63GneP9Olj//jR+k3X/srucDUgPtPPe0SKuPdJ6K3/P6VdMXvX0m/+LMvSkE7dgbZzD/8y7X00p99EX1WwTw+byfxjnYcgcovggzZeYzQKpqmjbSOiH8MvBv7buAd7Df6H6S0Ig0U4HkP0dHRi+i86b8nqNnArgO4A7DD8RPjJV5NTXXh+w3wjuRTgHRo2gHkkbgKN9b5uXvj67adTLQxLrNcB0EDjovXEI+nO24K2gHY8QMR0H3UoXto64GMJIcFuF+96cS7E6JpnCjbQMbwoM6Ydu7MUFUt6nM5bvHzlHLsZlvXTmLa1mnTZ2d30m4ktlq1VF81VYG3Jah6qUyRPGbAUSbQuQ9zlTGZjCWzepBf9LtnzEMm3n+XgvUhDjMp6A8TTgucYwaYdqd590De3l97ECyQ8g/GsN+H9BUyOBU8lf4z+91AuW3jQXu4joFzXjeUyYQ2kG6dAftHx8SbLCWsoJo6vwT+7UvZOIbuMl7fXlR0KV0/kMuk50TESalnj07QRROr+b3AOyKaQOICSpZgCsYdv8NRBuAc1o9IAEebGaD3s1u521OiN1yx7Y73H0hHsrLtj24LXDo1PbXYpBvuXNhzxtGNcZ4JNTteSdi2QikgshIaX0103LlIEBVKmdl3qAf6klRqVn8MtkkSD81H3JJaecZHXUIE1KvXnFLUYjmomndLtkQRJWVomYlnfbtJN1Rew5VSJZ8JzDxry00Hz6BbgHOzWREJj0p2JHlQ/egNA6kbCxJtoSEHiAXrDEYb2mpOwkWyp9o7IqDgPhEKIZWcMIOsNom4ZvyNc8C/7FmNxF3TniMIUDtKz0LbkyXFicTVhuUq6tqSOslY+Xi4TC1ErN03pl3IDgWVgTsIV0LtivsOV54FK96SAAKsPY4H/3jWvfNMixa+U+aE+2XVKUsAJ6y/2UiKvl9zAjSZlavnmjuNC0wM8ItTjzxP7DUfEd3+nw/SS5+QFc4M3VHQTvfsqNPkU19EP33lZ2jXrt2p60s/KlHMvqZE5X6L2XOw6/2ozAy892Bv9yq02C3TmrFBQxMA+V4sWnZ+pvWxTUG7DmQeuG9en9e4Z+Ma0TUqlRkG3J/508+hF/38y+innvXcnCzGGHe4yXz2M8Jq28CbzvIQ0Z8o4D/37JNoO3zibYANkN9lV1xJl13xewPAHas/MNNltt4kMRZgPTjbZSnMsy+5JDVM+KM/fh+99jdfT9PrNtDMnpl0xvfCiy6iz3zh8/TuP3gHXfUH78BLEs/H/e39OF5egaLVtIE20RSD9vUK3osAPJJVAdAQi0GqYmz3TqIzxt5Dpxz9OkLhXIB1YdqlwqpTOIkcCs5GAO9wTcJ7x/+Kd/t1kMicfH+TJTv4QdCA40LmgeNqsMCyGAPrAOz+53baciAjxiEH7u+ePmW6FEV320kCuHMikfXgCtoxQED3Dh9q9EjwEQZob2AKikp0b7dD32sv0NfnZ2neyWRSK0gH2rlqqlZSLfJoH5DKBL7uIfj2+vaHWy11f9xkBhxkAimMgfKlnGM8APcad+8ok4J1n6h6kIov7S9wTzszJ5EZBtxlEDJJlU3V5v829j11jglkM0W6dta5B9aQ3vUl9Gv3wNv7uue07gWFlgorp9p6lgSr9+S45iidMTJBZ4yM8bsx1++lE9IQMqyq1XlWCjrlEWXcce/h0ISZLdxjADFIaCSLf3BZkckcSBf66Nj2dRumz94VdW6aqNRHUb0QC8DYQtzjZGb0wdC7IwgEC99YHdNjnywWM8amM/jl4kvOdgZAyRQkmrCKdQCE0z7KtlG22iQ05vlughH8bf7tOBAGW2OIYRrHchnWtYPdLvOgbMw8b6sJqACEYNu9VIcBPQNyAdPm645rYuCvyZwsR0EgozaHGXhUEKce5ghKcsWUHBvqAacNgwL2EXxIYSiWsuixLHEWoF1sHUV6hADFg0f/JJrlY/bCi96cC0JpPgLaBFpzlgaZ3AiJwpqIC0mMJaKahMUSXFn3j/bS5N9cf49CWlIMVYAyP06ZXzsHLXo8VsZgRZsVQMKuSo84gZYjNDmP7d9v03Gd7XTcanHUs2P6Pu3B2Srd3zyDfvkjt9FCp5MCciSfwhGmn6CSdIcBfadXona/QmONKE0yledeikqZNAYzSQBy/aRMcanCgam1y8CJuCDEGHcA93A8FACd0DXQoJ9/Ib3k+c9kcGzLqaefyRp2+LNf808fZR07mHZbsA1A/9/99f+it/7uZRloD7qjz13/dcK+jl7TKCbTFIW/6S0A7lemwD0934QIzDrO7fmqZUcgNzYyRf/n2mvpxi9ez2Bc7zD92xc+T2eedRZtWruOQbuMyiW66OKL6DOfF+D+h+94R2uh37u30DVmWHe6jo6iTTSegnYD7x7EA8hDPgPZCpTyAM4eLO8guvAxX6INa54gxZnQD3GQL8DdnkF2VsKsHRK51fIRoB2zUN/92jvad46/u5ky/xY8hMcNATvSUXEu9u/3DkznfsiBe2gDyZF5ACAA5uF2gUECjWba93oJU5lyinCSQeGlu9st1r4DsLP9ozLuBsZzshmnT/eSGQ/cC+UxPuk0+H0Yy+5ZeGbVC6qg+s8NTPsgwTPu6e9DpDLGvssYKZ1tmITq95Gy7IFUBm3rGfjw3tj39j4NY98HOqYigOg+S2fsChxjrFPeF3DPSWUCBn4plt1kM6E8xoA7M96WkGq69iUqneYAfCCl2WehpbBwk3OvqZbL9ISxVfTY5igdUavzcw/WnaexuYhFwlZ+VvVSnJOkBDlAPt4pzGxB5mB65fC2lEq0IpN5dGDvA76KV2889ullqnwOO4IDEaqqzkc9LkUOIgUSGjxjCArRb518Vp3WHisgk5NPrbNgUxMpm5oCHK6KKoM4PhPgnhVjMt0770WrcDJIZwlNljBqlpFgvgEsq+r7bqCdCzKpPaQlt2KfYLX5c3V9sfM1rTejTGWcmVkHYwyZGTPiYovJ5+EqkGIdAFkrroTLRyIo67fLZalYakGLdpzmmiKgXAMRU7q4hFi0FLuxcOCg7akdNbeBBg7WH3PZdRzX5DguOxZAmUF7X5h+TvyEPAcAHey9yoAkThC3F1tQ2InHFscuQ8+M/WF7lrtgpiFITOWZBSAzBveap6Adu2ecJfFXGoMlOPKIpM+GBRQ4APIT7rtjL51I99HmNR2FhG52N5ECTbv2Vugln+zSHChTt4AthxQGgBzAfakFYJ0lE0mZImh/WMOeyaAUqebAcAimfHKqT1b289HCuGfAHa16zKbNdPN/b6EfbN9Gr3rZi9hJxhbbz6ZNm+k/bvg67dGEVb11OSkLdOtf+eYWBt2QwISLYHZ5zgHc8YP1bjKpjDaRSWIA3KMuFTmry7OUxHTf7l106y230E//xCUcWlkF1Asuuoj+7fPX0dV/9EetK37nd7bvd2e1gY6mY2gsZdwB2O3HWHj7G/IVA8kAyvazk2hV6yy68NybtaqqAHaRy2VNx++SFhZDnIzHE2P8wtx98X9+/WSio+JyLoCw4MEf14N0d/wccG8/fE/3Qw7cvQ2kvpP5lynBlBXKsPeoy7r1Mk1VwSJmoB0bfHV+lgsvgUVEJ+qLLnlJTKh3N6CdA+s6m2IWkTmde5CMupwE1CIWPsewB3r2HGPuizApiPYOMzltexAQeDBeBNxzQL4g8dQDdhtzDwdwT0G7Y84HwLpjVApdZZYhlUl17QXVVIuSUL22PQfcC6Qs3sLRwPmAR/sQPXyh37tPfNXfIW15xqq1dEJzlMbLGECEwejGcIaJqZtENFGt03ilyoA9G8SlfDTWx3uE9o5gHgv/6UCiRisymf0eQx7NG7x24/QbunHyx7t6LdobidQKzxicZvAsoZ9uRT1aXRth4mQDJ3psAAAgAElEQVTTExNatV78vm3wM8cMZqUVuEI2w5pqAF21bDSgj3/xvT2/TKbUrEiRgHdjuJnNZw90AeEIANhu0oo2BYWamKcAoYxiTarnFmAvTC8CAIA0sWSUhFX8Dm06ACn7kiuDLJIfPU/WPqvzDQtkVb8NK0YAWhQqQnCiDwvkOQJk1fIQnviYqlfQG7K4APatxSgLHlTyozmmwSMoialc2VRnPRhMg8XnolKxWF+ivdiaUwIBtseMpQqrnT8HIg64m5uOec1jfWjUce3MttclOOGABP0WLDM16GGVkOYTcIEljEG8bzlPfAZpUK8nbSGVbVUvzg2XudqYPANa+x33dWlybgcdPz5L61axHmtAm3nRh2Pasbg0OPeNyAEcmHawrQrWoV/n9tBzMpTu2WgR+arUK7grxrgfuw4+7rqV1SrQB8PWefHzn0FmB/m2d0lCKRxkIG9JnyFj8/Xfy94i+nX4tP/tB8Sn3TT2+PVD/+dadoqBvp118Dx+ZMWz+Dbovgy4vxAa9y+Jxt3aHJKYm750A/300y5Jz8UAeTZuJzS6apLu37WL/vLP/ox++42XpXI7nP8FF1+c/N/r/qP03ve+d9eb3/xm8NH7t6ylI2kTTQyAddO8G/MN2QocXjApA5lMAfO9ec2v0xlPfI/kNBpwd23Hj60+nywV5GeC6KZ/PGdx/pjvjObYdhzX5DI4Ltxkio7rgTx+/2Fn3K/adNIMUYLmZCDhHWTwaLCvdCze0mgwAIu1yuxgG3SDACE3zM0wcBepjVa3DRj3VCITVkt1fy8F5FP23THY9lkK4Id5ujs5y1I6dv8dg+2ALfd/+wRTY+v9NimjvlyNe+AYk2Pa9TUKgXsY2T1cxt13ofsF3ENJjHYoA8WXAueZELQPSGacxWPqLqMA3yeRFsljWBYTSFvMJaZQBrMMv3dj+W2/SanEgPw5U+toutHk98JgQDvus9Z9IYKtY5V/hjHquK2tOKK5PqqmxnRUYzRXwGlFJrN/48ePw9ovXHPEDUkcPxV9kVTirbNskUF73KNmqcrWo524Ty3q0zkXNGlktbClLD/Rd1QYdbGE5AI+yhQDpIkQHDjDegadNcQ6DLDFVFkYbXGQERAuOnPItE13zpaQfFABpVwGSVl7AFWxl5RjAZgjURS7AqiV/UqvhiRP/Mq+5BhbWIMtxzPfcwsvPENnyJGdNTiBViqYcoyhIJZtM10nyAGMFoQCOLakT0NeAMcA4qYzFzAtunHbDe87VqkSrA672AYMuSa3IgDBHL/CLTZ74CJHkqTLkhUFpgDi5gfPt0ZnNHgMdkgVxzCNvWnUsR98huDB/OaNNed7A7t0JKlqUjHrwtWNB/vDwlp/DOBOi48HCftF+1gRLra87Ma0dy6mLgy297boiNpeWtto0Vg9pmYdAUVCT/tIMXBHkMbjj4LWiADWMUuZabpMxsNYzg14HrCbBMTwnk4UZbNOLjl107qG3DR7H7QTwTlc82lXREmlMsbCA3CHC3zbrY1WTU0R/Nchhfn4x/6eE0hxDDD2v/ra1xPsHPHZpa97VbobeQblSvzz+KbfvpLedMWVdOVbLqPbzMtd1/nkZ66jG2+4gZ79E5do28n7YVQRV7hPErrgogvps1/4Av32ZZfRB/70zwnnd/qZZyDq7px9zpPm3/VH71r7sIH7JK2jzbQmp3FHgqoBZ4BnK8hkGncUP0Laq9eaK5A/65yP0FGnvEhUCsogaEiZBowit5Xnf9vX/rrz3W1vbHBSrNfWmyUlHG1M4w5tPdxk7LhFOvc7aCv1aHn6/oJB55Ay7u85+qSz43LyTTuuAXdMvQJEYOof1VB5+l+fohC495KEdvW6dMPe3fStxfnUAhJu1t760Wva0+qpWnQJ99EsG/n3wD0m910BO17oKhOutwRwD+Uwub9Dxn1I4SVj1EMwz+B7H8A9nYndT+Be9HAsB7iHPEfR3/ZZUXKqdS1FbjKhc4yta0BdOmXISHS6yxVVCp1lTOfugXtO0+7kMd5VJqdnD9YZmoRa4N0eesB75h5OMGurdfrJVWtpYw02kJkjDN6XViRgXIA7nGTCeqrZ2y4zWkhqjdnqz5YVmcyPAwzf/2t8ItHoaes3/XejVDkZchkzEsDvNSozsYL3DEAe8sY1zSZtPptoch2o8UwewzmQGqVz/6WVMXmAlBpBqdbZ683NVo9926FzVgDNXu46j23Jq2B8gWk5GVTBPBJVRKMsBX+YXVdiFsCVbSA5OVT83HHsfk8cUxiE9kWfnjqsMIAWkgV9BXvJq4e8SV8g+cAxYW/IFUDVfQbAk4GBk/uwikiRPwA0tjUXmQzQilMN5BnYH+vRXbVVNKtVLMUxAYqhOQfYx66t0BH+xu/YHsw7s+NaOIr3DckMpADq0w6Pe8hnjHm3/p5lI6qHZ6mTOu4gN8CCE5vdMO2lSaFk9gCFrSRxGQu09dCy4wFBIMEBF9t+SuDEgLhc4uuBaw3nHsCZBiw9tkPAUpN1986JS0+526Go1aVyp0eXfXYnzbZVKpOR/CnjrA+fPH9pUJixzIWgXcH3sDfKWHULBI1N3wQPdW1IzldwuiID6WbXiDazz4qOY37sJimCB/vb//C99OKXZsWasB382N/622+if/7YRwZY9hC049yYcb/iyqGdxU0M3J/OYwgWm+G1IkoYW3/jty6lq/74ffQzlzyDfdwvuPii5P9d97kcjHjd6173wF/+5V8ifXP/lgaN03FcM7XYVcbcXZAHbO4uYL/NkhEg2gHp6t5JOu+XvkYjU5tyMpkMe1juHFFrz33xzf/71Dje2KsOWFHu67iWHGuuMvh3B8V0J925fw2QX/uQAverjz3pbUmSvNUOaWAN9nVwj1mM+wzY8cAL01xigAKpDP7G+vBrR8Glby7spXs6reFFl5zLTC751GnUhyWlpsC9yFVmiHQmZNUH/g6Y+RR4Dym05DXvtq4NbCHbvpSWnTscx+TbvqQjyqZuQ7Zdgs7M79j2Ez5cRcB9OUDd72fZjHtRxdQiT3cH1mWaKw/cixJUxS1DZoHs+9RJhqfHEmHVA592b9k4rFpq0edF1pCFIF/PCYWWjkXhpdFxmlK3GAAoLDg3BLxzUZe1x6MV2EIOB+4IkMHQQ3c7gdHOlhWZzIH0nY/qbX9j8ui10Wj9rh3d9irkSEAmA3tR/DtVlUQ31OJYjHvcl8PF6KILJ2gc4N04Xqa1VaqiUhZjJuFAA6BmmnFLRPVgnuUzzgOeLSQhMUFiJqN1AZhWbZUBJSwiAFWUfUcSqklDzEGGcROsDgF4Vc4C7S6KOhlzzPaNpuvW4wKgYh+NhjjSGOvOLhQqU4Gu3a4fchsOSABKXbEp7Wp5PQBfbAs3F+xTPNihQ5fzA4jGgr2CFZfrl14Y0iMs+BvtwX2fBkRo53YrUmmMBBJgt3m2gy0j1VEntai0wEC08DwDkEpmJCiR4EQ08uYSI8mtAN0CwP21GaOL84KvPEuaKnIdHHTg3E0frzMJFggxmEawwtVtZd+my+f9Yn0OuAQ/iMwmC0Be/Vd30e55bOxY84xSzbT0drN0EEsJ6SDfIBXUL/HWe+CO/Zx22plcwOjmL2dJp7a5tQ2qjU5MriJUIEWhIyxW+CgcM/E3GHebMbBAycbf8y+4kDfZvm0rbd96T05/H552yrZrm0APf8wmNv7T4CkLrvEZii9Buy41cBMuigmkgb8xtuH5nD5umrCfW2+9Fdr7zujUqoeecM45OYz59a9/vb1r16588sESbeq+KtE0nUDrqMTSFAB4X0EVloxFfupIUh3ip752/TOSs179SYuzcmfhn93/et8FrbnkmyN8TG8/aaB9Ocf1AP4HNEc76IHlXXbxWocUuF917ElfpCS5KHwA21GfQTtYQO54SiVOoMPDUCtXmEUEhARAebDXoW8szNFdnUXa2cPAIQmpzLAXSGXsu6Ga9oKEVZbPOB93A+FF2vVUOlPAzKfJp0MSUw1Q+yRVD9KNTU9BfJB4OuAmE7DtRYDePpMOdQngrnOCBuitPwsfmxC4h6CdX/xgo6GMuwPhtl0RqLfPDJTb38OSU/cF3HP6dgfcPeO9LOBeUPV0QEIzpDJqYQEmDRTQEW5qNOn4+ggdW2vQZKVMq2sNLkRmCyRjAONcDyFX+WPwRTfgjqRvA//c3itFlw6k73zUbwunmT1x/8ZqqTQGqQxcv3pJxIy79SR4Z6CHn4s6dMLEFB33pISaqxTAWSeCF04dX4xt56RL81dXUOvBsPnscf+ogNB83yGdYbmF6tMl8VQkNaaH537PdO9aUMj6T7M7YY93BtUiyTArRHiHoygRkiqFjRWryX5XmHaAWgHtmX83rgeMtrHbcIgBqJTzkUfFJ5VKf5z5nTPARzXUNqAQggixcoTEhJ1kYB2JazRHE6fhSF1bsFNVxnDSJ2wsNQDBV3I+wjBboMFaeO2z5RokWXQEAYh29gZmEaDge/bOZ+ebhJlzfG5MPl+n04QzzLPARjXuaF8EAAzkUfAKFpH8mQQAHDBxm0k78/5FCZWTeYgVp5sdwCyHynVe/YG7aMZVoc1hEBtAHDgPMUr4crMMjE/JRrNB6ORlKGmjuoHUS1Ps/qdX5HcbDJg5kK0nZrI0R97nT5nTCIpG53wyr23ETYI8CdwHiXcUmuedyAS4y4IWwPuPf60+COr+Rkky346jB/VpPHj95CStp2No9QB4RhEkSFUwmQxeiqNctWYE6w7JjFk0IjZyIPr4Z76NNr/gzYXniDa+73N/3dny729s5Kq1QvhtoB02kGD5iyqn2nEhm/HHvZPupj47zT/s5ZAB9/dPT091ohqaaGABMMH0PcA7FgBwDAwGbPEQADghAe+eziLdtDBLD/W6tBhFOSeZsHKqebsvWXQpKMTEoN0+G1IhNZTK+G082N4XcLeAwMC6T0JNQfdSUpmi6qihp3sB4243uUhSYy+ghZ2HDbhrb5QD6jaApAOJdBH7BO5OB78cNxlj2kMAzzKZoqJLqmk3m8dUTlME3ANJTKiHt+qqISvvtfT4DgmppzZHaX21RqsqVfZnx/QkElJNVgb2Ez+WNyIBC4qYxRrYCmIAI7rQ79P6hvcTLm29YvsWoVhWlpUWGNICrz5i+pWlhP4Ow/dMr8199rraSC5YRGC4rTNHj2lOUaVeomPPiVPwzsBCXkoGezyTai40lriqLDHruEVtIwuKurBfuzjSpDaG6LChdVdZCMAnV+BUOYrJcPh4quFOZxh5/wDBIqExMM1jgDLsvQ702OWUWZZxSeQ0IkORY3n9MxdE6ghzjv2K17uw9lgAMgEqWWZTLWee6nhnIeupCrvM7DvAthZlYmcZ7IuvUQIT3p86tnBApGCck+i0eBRYcAQeOHF/ngb0uHiTFrQqw5dd0RjOEwmg8IBPYR/rfKGnR0El0cUzcNcgga/RBSHYV62e6chxrpw3UJWZDshfOGdA8wDwN2YnTILDdpjG/ELH7+w3ce1oW5FNaWBl1+iqcL/qfylw97M/NpjoDK3NMLuP5bHTSEUg62DyaZZoqmv4hkqfXQW/DmF54G73JGX4C96/3G49UtMvBg6brpPPp/C79sfz5yOVTwUNYDeo18DtDhcozUQxc0fDDAziMQOkevcuJbOdKJ5dsgLqgfS04HaPoWlaQxX2Tgd4BmgHeDbWG8AdF8DJkZosikRV6M6NeTcQPUPJ6sf8xH1HPf2XJyZPOm+kvubIdDp67o6vtRa33d6+66O/vdhv7j2a2X0cMzwuggUMq+DULGDAcVG1tei499IM7WJvmQNaDhlwv3rTyc9PKP5E9hyLNZAtYAwBzLEI457VC8bDxbrcfo/u7rbohr2zNBchllM3GV90yTTrBdaQXrvuE09zmvf9qJZqDi+2X8+ch7+H4Dxl0fdHKrMEiLeByOwyPXNv55kOVhY9B6x6CuiVjbcX0n9u96voQZFubXBZFuMeAHcPzq0jtQ6SmXYH5j3THmrei4C7bZ8WWXK6dy+ZMeDu7SCX8lzPyV+UfRhadCn8PqicmjsmEZ05Ok5PHB2nZqnMoN3eD3hoY0FwO1KRImb2XuH6rEgTngHYqeJ7SBrQLthPtpT+9IrtWy49oN5jZeMfixZ47cbj/5Qo+U1LisasDSr0YuBGP40Z1J39Fh1dH+ekVaixAN7rE1qdRiUe3B8xkCYq11Taxcy5JK+mDiWaFYbn2mQhAP4shzD5CjvCCKgHaLdiTcxiQ+PO+njRTvM+VA8HQMwWj1ri3PrP9G9NiMS5SuXUjHbGPnH+xqrzV5z4KnIR02azvSIz81n1U7DmYJpxLjhfZvDBpKv0Bcm4YOyxnbHgLIlri56btfNasAgPHY4F6QvAM15rYcDFDcfcanyFUwNp8LDH71wp1UmNTKICaQ4HD1whVTpdTivQBFTT8vODj7ZHcMKsvSSoCnOO7WVWhJNZVRaF5wIAETCA8wCs8FRH2sI098K2q1MOZgAA9FUehVkUONFwHwh3HGfRmCbulohe/RcZcLdxLcMiKr/JRTT6rTHVfhAbSCqVNpTcBccsuQOl32e7zQ+WARAfYNXDQdQNtgNjbmrFmf+miKm3Adu+w/PCbkQ6pthpAbhbTqIAd/mbb7uShSyREaVCbzGOHuzFsRjsH8qlQRN0NB2ZgnZIZIxtB+sNAG3AHUMl0j9xVpDMhOB9lu5TPn7pM4ayfQ2t5WP6YGF/j7uTOnQfbYfB24E20SED7ldtOun9RMlv2Ql6Rxn/AtnvdiIM4JKE9bs7eh26v9elG+fnOBkvx7A78G4Jp6Gnu0lgPKOegnYH+D2QLwLjKeM+hJEfmmzqde6hfGYfjjLC8uT92e3vFLQXJaYWsfIOuOfAujY+728/Ci/5jvBAgLtt60F77jPtKHJAvUjjvp+MewrWncY99G33evcQoA/729j0VC7jPdpDv/aiaqkq24F/+1kK3NFporAS2HYcF8B9vCrJqsYwGnA3q0gUY0LhCAAIaOAB+m397H0rv+Dy7d/75IF2ICvb/3i0wGs3Hv9houSX/NUCtN/fXeBgkQs0lau0rj4qXu/UpVOfXKXmlHJ40ImDwUP/BKApnQ6DGcgtwKCCrbdEUmbyAK4VdHN/CKCmIIr7MQZPBtqdjhxfcYVUleioVAbAVyqVZkw+3h1htJWBH/CNVwcWiZeZxWYZDcAqggew6Kav1kRTgEto5BmcKoMLgISYG4EEgD/GOIBcDhA0QRaAFBKZdHxUgI0+kYMdk6DotQPQdnsS9FjyK/ivjJnPih4xMNakWs+0GgMLph4ONJxMi7ZWK0y0MQM7rTAb9UW6w+45KnUxOQvuI64JO8A14qbimrBPVLHF/UQgYomtdmybjeBKqW6GwAIMtB27vuCH15EcB9bgW1xlwQjP5pToNR+4i/ZA4x4s4pBjo4yfjVD0q2CeSSM+Xpb7xVuq7zmPgQ602KoG5Plvh66WYtZlv3KiRXi9CC+F15XOAugXoSwn3EfUk6AK+QY4TWPN7fggVuV9FQmz17JzITMm0xKKqLSrE/Vn9quY0oF2maO0mo6g9WSgHWy7yVWKgLux35CumOMLVOYxi2aWtzToKJqi8ZTh9yy/BQx2A/HYoYIqZDoIGsTdpkf3030H4iTjT/SQAferN514d0LEU/HZa5Id2qb1bdrfmEOAEzA40FLe3+/S9m6XE1M78Hh3Cag573ZzmHFOMx60G7D3+nST1RRq1ven6NISHu3DAP0w9j0HyB8GcDfZju1n4N8CjTt3QPsJ3AOyYODBXy7jXsiyW8dj05mebVcZi23nWXjPqhcloxYVXRqQyiyz6NKAVMZJaUKPdpPEDGPiLQHWGHcAESSmntIcpdOaIwzYAdzxOZhzWDui6BL06laMxnfKkMns7rW5U62XKrxevVxONYi2bqPSW33pPfdINtTKstICy2gBA+82RQ5gAhkWfhoq28JzDEb+we4CrWk26JTzKtSYVPAOTGdJncqKAdQZQGJAB125oh4B9+5v9VA38I5TNjtHltRoIRUjOJh5Vy29VUT164tVZWb9yNaF6T6kZ5RkTvEvZEBbFp93S0wF0872klokiYsvKWBniQ8ndYqEBddpDjAGOFPsp5IidnkxeYcDdC7OSQEhwBlLdJR5t6AgBxihL0cugAYY2XfSSzM+VYwKppxlRnowKzrV7UiSqznCSFJs5reO7XEMOY+E7TwB3Ll5nbGLSXlk1iR/fG5ltYlMMYMOJFxAqhNLsSidYbFE2BT8m3SoLBp5Ae7gjQsWpsNt5JPvQ0cY2a9dZ4aqi+Qu4RGy2Y0AiBeejB5fLzoF+MOQmd+5CXkK9lsUKPAYCTkWQKUmA+Nd9rYGxqybLAYzu9n32ZOJWlatOHqofzhY9qJ72KRVtIE2skTG5CqYUGarWQUNpnMHcAeIBusOED3LiaH772xTo7U0RWuZ4Te2HVVa/XHRRAbcje2fpQ49eHCYdmuKQwLc3z19ynQpiu62g4hEQR4Q0+OigwfIAEDHteIB4WsGOIn6BNbx+902bWm36PudRWYbPXC35FQD4D5h1TToAwmqQ/zcDeSHbPswScywz40lt/3kijAFspdhbHoK6hVMD/s7BeWhxr3IGlJvRFFyKr6SPKC8o0y+W0uJDd7TwwXu1r8w8A6kMtZZp+sUOMpwx1PAuNtny5LJWGVS07K7hNCQdQ+rnhZ5uoeFmNKk08CNZljRpTCZFSD7+MYIba43+AcadoBvXDveF2iM4bqEBG4rTY9O1ryWcY4A7ni+sB1yR+ydS/u/Uun6K7ZtuXgZWG1llZUWyLXAazYe//dz/fbLkBh9ZAOjlyyck5RE9GBnkcar9VSitXa8QSc9VQA7+38D7ylDzcWEtLiRebGzTEKJVDjDMJvs7Bet32OwCR92lWlAk56CdyMiFPRL/o4kZrJ8xhJOcd49eKirT7wD7ugNwSCzrEbtHW2WANIPsSPUPlMrruIlhe0h1oN1odg4ShKnyWzk+HaBErRI9VA5D1OMMvaAwwwKQenx08TU7EUWYIr9cwKwyEs4SdemJIBZWuKhbnr7rI+V2Q40Mct3DDyy7l707NK+aq+phZqQMMuzB9CpYxYE16jJrzJTkq+Uiu37UcwyGZ7xcEw5y2uscBT2hdvNTjcSTchYIT/s6sM2mwDwEpHprRXHG9Xs4/n5NSSnLqglj443A/YhwxI47fDaUKGipgD3cxsNgGXHyOttSoOTnMbd7mdQfbao67FgiuevAsBucUa6XRZv8LvCMxcaSBmLDmadA9R0/Bd23Srcy+soFyLNklCXkr2t6BAkn+5vX1shCGfW0SSNEQA0g0AnX8LgCr05ALQkqe6lDpdkQujy8JYyjdM4racxqqUsvwF3ewjw2InOPabdNEPzfMyDuhwS4H7VsSdeSgn9iZ0pSmR3kj6DiFG1ozONO/7VGU3WS/KDlJRoslqjb7bmmW3fzSGi3JcwIXVo0SUnhRkK5F2iqmfHi1j4EKz7hNUQoDOAH+IsY5+nyai6rtele+Y8DQICi8d9AXfbP9qtCJgXsfH2ctp98w/HsN+LSITwMw/Y7dl+OMDdgDl35vozoHFfwgrSfNtZKuMKMBlgT51k8J2zg8xZQPpqqEFl1FziqdO0h5aShey7BhSwdnzc6CQdUanSupq4wKAQkwCjmJ2YYOmYOcRI8YtOFIk3NAiFfpdZ9olKnaoAI7lQizu2N1yx7Y73H9SeZGVnPzYt8PzVR9xMlJx7RH2UB3L02w91pdIqnsHpxiQ7IFmfAcZ9/Wl98fEGeAbg1cTUTG4gkhUsDJSNXYeVCDuuZDODLFHRojzlSpl/r49Iroc51UjiqujZsS0PKwD6FdGYY2FZSCLWh9z/qhyEmeKeyOJZW66sO4IIq7QKMM3X42we8Z4BJKNzaoyUCFaUHIQoTmfwyZVFRWZi58EVXKHxV5DMJ5dI0SIe96ri0V7XIMIeNPaA74tsBMMq9g9pCv41yY1p61lzbiocA8K8vVotaptEANiQULANI9HIWOYuw6elx2CHnZrkAbBWXU/KfNiZ5YdPflOE8pagmuYs6PpS0CmzksT2NYAw6+Mh1YHOX4MhfC46eglGuJgUkl8hO1J/eRz31/7qLtqjwD1k0+U6MuBrMwzZUTVuGALc7dwKpQRFA6KbOdHJm3zCsP/e9SIBuZ5VXy3oaYqkMUx0pYAdFo75kQAAXYC7EKfhOGEAHmsw+VMqtZRlf9iFgw5JJ1mhEYbwTRqhGjXSvAMMvB1qU4cWqcsimYN33mUapQZNUoMB/IhUcmIWEGWVOtRiteD8wdCzF7XZIQHuV2866ZMJJc+zA6JQDDp0aG3BIIrGWJ5wX4AHLA4M/jHFj47/urnd9LWFWX5JrcBSkQWkZ9+9o4y3ePSFl9JEVS9zCeQxoRVkCtyX0q0HxZTCYCCUyOTAu2fOA526AXm/fpiAirYMAb8H9/je/va/F61j9+1gAHffjy2XcTdG3tbfL4174Mseyma8a4xJXgzQezvIHFj3fu5FhZSKnGTwWeg64xJSvYTGn8dEpUoXTkzR6kqFxsplfmfMex1ysb39rgbAqF5ZJauJALkC3i10wHiHYKtqEpvwJS/Hpce9+d4t3zoknejKTh/1LfCUdesmjo7r/9osl5/+QHeR5Vs2tT5ZqdPRjbGcNAtB52K9S5tPLtPqDRXWsgsOSCXEwqqCIQORyjp07dBYupFJaAygmMc6jyHQqMNxRfcJ4gegFoBb9NTKGbJUR+UvcYkZXCRXQrphya2Wi9rvqF+8FihicIkOSQE+QDfbR6rEw2YzxU4vIfi5G1OeAncqKSiGnEbsJ1lOo/psA+44LzDIkhwrM9G4Hpxj6lIDCQ605rgG1Y/bfvAvS24SeLlLwqu0pwQ2Bh5Zfx7LcRAfsbMI5yLIYtIbAapGfxNx9VK1luSEWQ0I7JHVynIAACAASURBVN5AB89JtXDJMz94nVngIlzKmnMyb0mkLViskJOdO89GIAm3A3tOvSYFoyLJUX96eMLzTIPOHJeIXvc3Ctw5SFFpjGpxcnIXGwyXAMMh4+6BO+96CRSVsvBundw2xrJbowfT2frIqQuRSXzyJxsy/Xx9CPyQeKrFrAQXZTuXVYSgwn9FwB3rCLGKNUoz7Tg6YDeUw9Q5su/UQbejPEwnv5zDHBLgftWmk2aIEhjn8AIGEFP7JofBlD+WGneo2SlAIoMhAG4YmD377OxO+ubiXp798JIYBu8KtIcy7lZMycljDIwbuA+Z9aFgPQD4xuB7ucuSDHsoewmrpbr9y0AAllSBuALuUFrDA4gD4yEDH4L8IrCe+0x7H7sb4YNRBOL3h21PO7sgWDPm3L5P2XRn7XUgjjIeuHtNuzHuANdYJ01Gtd9dMqm3bszZOzrGPfRlN+vIUEqTAnZ3HFsHKtrVtRo9Y3INjZaIrU8BvidRkIxKzLgjCLZk02alwl7u+EEHKwGvBMd41yyJKH/vSrOXb9+SvpvL6SRW1llpgYIWKP/C2mM+tbvf+pkGnrtylWaiDq2vNbmSLz+vcURIlAZgABGDWdcTzqjS+mNRwEieyhx4V1ac/dwhl9AOBquyLtoxoJbE6LfnfhOgkKUXUmnTe7ELsQEgZ+w+KquqHCfG+sJuM9usgLgKRl/16VYsCvuANMdmAcRVBgy7JJACvLOlowLLVKKo0iAAVnZegYVlpZy60QBAYzGtuYFcfJqCPX2ZLREU52B68vQeKRhkT3aWAgmIB4hj15oqCk1plVUUNqpnf3OQgzbsx9x+dp+YuXW+9L2e6M2ZQecSuXJ0IV0k0GBpjLrhcKEmdsCR9TH7Ya4kfE/s5J1cBImT8LWXGQznK+8YIMhs2GoSMzIVmSnB15d++G6aXYwEtOMD1mVZQ+rBGBUPPtnW1gOMd7iqVQbW58qPcXzPhnUbrq2s0dJTCc5HziGTDfk8AHmB3OyA/o52x73mxGu9GFGQZEmlJrlhkhgFrNTSMXfKpVLcjqOZbhztwaTGSi/4w9MCBx24v/uYEy4ulUr/aZeIzhvVTyF9AaDAcwjgzjEc/HS18BF3WPqmdAlFPbr0n3O76X9aCyKPcXaPqXvMEtVSvTwGv/NxNAAwmUv67zBgbp+7bY1F5xchYN9zcpch3w2TynjHmAH9u2k2PZgfomUv8moPPdpTkK83yYIFD+TDR3Q5wH1fQD7tbx0o3xdw90DeM+8cTgd691zhJadhT7XvgQ2kZ7qH6dtN127g2oC7B+bGrIef5dxnlqjEaueBvI4NtQZdMjnFkj20OSQx0LRzQTJ9d1jLq7pEAPlW3GdJDRxk4B4jMZj68WqnbPezRPSRy7ff8Yofni5o5Ux+hFug9MsbNv9ThejFeB4hmUFQaZKth7qLtBD1aE1thGeNbJb1mDNLtOpokbLwTL3qormDZotCAY8Ad6lMRjsClsPUMrwFlt4kErxNXGLGm/XX0L2rLzz/q8cDaOX3B1IPBp6Zyww+B+CVJEhxmmF6yWYILHmVJWgCUs3fnauNKkDM1jf3GTkns2gE1uVkT2WiBdCq3zvsGFGAyYAYkj7NnrKSgWyWlbATjwBzY77BiyGZk4GySXLypilsTQmGG1aS7JsegEns2xdVAoPO7DwHG+rYYwMG2kGTQ6EzZzBvmnTWs6teXhlxBEVINOXiVxrAsVsNV2AV6Q8HGgDlPUn2RQBgLkEMZdGfKmjHzcF1sNZek2t/42+/z1IZAajLe8NyTLxuMzCmObMZA+q2+3R7h9oZkKcrFIN5A+cMrHNxkBw9PK9QFsOxCWZt+gha8+vLETVINicY3YEVTXJjA//KtUAome9E0UOY2Fle662sdThbYJmP9PJPaUDfHvVYl7u62mDdrQF3JDLBx90KyGSylhItxBF9v9Oir8/P0j2d1nDg7qqoGivPbHrgze5lMiFY9yz7vgothTr3YcDdg3Mvc0lZ9JBR34dfu2fzQ2bdg/DQLnLYuiFAH5a06u/6oQbuKUDXg5qEyj73CahFYH4AtCtwT73bPZAv0Ld7H/XUNaZA2hJaQRrTXlgJdZiExiXEennOqmqNNtWb9KSxCRpRaRmAEPzaU7Yk6LUxmwWZzGSlRg1l2y0IZgFDQvze2VIulX75zdu2fHj5b/TKmistsHQL/Mr66ZtKpeR8X1MAW5j0EWw7+nm/ALgfcYYw49CjQz5jj6mw6BmY5O3AemuxIUhpGBtB1gEJi+rWmSmGth2gHHIcRjQihQHzzkw2J8gKaOfKnRokmFYd+4v6UqXUZDYmn7F1rMKrXJGwmrxPdZMx0G7BMzPQXHRINPem7xdUJucF5h1g26qQijZcmGuAbCy1poB0Bt0ITiDzqUpyK64ZLD+CEtGNy/nb8dK21+DAbBsRuJhbjIHEUP7Bye+qWU/tGoNEStGwA3xDi696eml+XnDOmEHAv6KrF4kO9odtGYTDkUfvJYIOtAdfd6NM/Z4EIpilwMI6fE5WlXsZVmt9/d/ezXaQOeC8jxfZyG29rdnaAXrnLthVXfWzBSkDrvc2XG+AxS9C++48c929CwBsFbQdgioOtJx+wZ+yH7tl7JRvB3KfOKcymWtH8UxE8cHTg690oAe9BQ46cA/17bu7HWpzmexGWkQGzjFwx9gb9XhK36wdqyRT/HvjiL7TWqDbW3vp/m4nB9xzWvcQuIeyGAfgDdCnrHtRYmqBDaQH4UsVXkJDhpp2/mxf/u3Oq91r4A10F31mDHm4jmfbbZgM17Ubbtvy0BM4yoQPxbC/QzZifxn3YWy7DCDSvSwF3D3jbt7sJo1hJwfn0+5/T9l1J5HJAfcwMdXLZoqqpS6ViKrHCB1qPGA3Nv/oepMdZVAxdQIad52lsrfe3GP8/QBwh4QGFpGQmBnbietBcAzIDzbelhUbyIPeh/7Y7/CVE0eun6nGt2ysjx4JydbuXof7evTrCCrxFo+Wayzj8tLI+lRMx5wlAJQTVh0YYpyvianMvAMcq4RGgHSJEnV3AQMPZpnZdrZjNNZX62Cojhz7EZmLgHlJRtX+T5n0qCvsMbTZ2GeaXIp9A2BbAqRqwcEOc3kaBAjqLy7OONn1oAnMw93kMAyc0lhG5Drs6w6mX88Pl2lyF/Nnx/n0uwpomaUXKY/tSxI3BbRbkaOw/waTDaDMshnON8iYXSuwxBIiZb253dVZBmuynIbPPdsObQZ5BtoY2/LsgVlLSuFcvodWoAn326RHZmmJPYrtpAYsPXWhqZaYfZfZk5K48OA+Y9aDWftM8mJA9/UfFOAu41v+FU0BegEQ3tfLPLBtuIHXrIcNnwY7OtukbTJMrrPUufBMT4eo0xP1Qq3kFezCmmN8FDJPnGLkrcnGVMEnOjPLedVs77gC2Pf1EPwQfH8IgHvm347r29VrUzuOaXW1nhaBMdYdU6tY0NkjwYlf3FKJZuOIbmst0NZOm3b3ug7YZ64yOZ27suxWdTbUsIc+7mlBJge298f6MdTCe9DuwboH3ca2ewbeQPUwPXu6rwBc++0MgA8D8zxAOP36Iw3cpeMTUG1dvwH+HJAPbR9dkaUQzOPvHHBfIkE1J48JgLt3lclJYwqAe85BpshpxuvmnUuNyWm8Vt7O6YTmKJ3YGKXpepPW1GoMuM3Kkd07opjg0FSrIGlVEldRmAzvEdaDTMZAutVJgGVkes9LdMvl2+44+4eg31k5hUdZC1w6NT3VaZa/2Iujs7a25ijRZDjM9kADD8kXdPDcFYmbIudrRNU+nXVOkybWizUJg2uWlGj/oMpaMLOsY3bgnp1jILcE+GR9c6Ztt1i1DEafdQQCONlSUVPXuOgTJ4AKeGfZSkf00nBh8S4zTN6DKYZTjWrCAcZ5W+xXnW/EsjGT1lBcUoZZCzUx4y2ycJ4VUE07V4FF8qlaZQrIKrHGG0wzS2JYfy+MNQIGTgy1OheoxNqTGTa2XORARlxnJMlV2xMAWwvv4HPzjTdBNifGQqM/giJRRJ1FoG9lmHGNer3p/lSmIYmy2TUgyMF+2DlHr1l01+oQ5K0c2QM+TtuW8QHkQagJYH7w5oTTRXuItafYRkpSK34zxxoECZf+3d20Z2EfwN29gyGzXQSMihh5np3w+7FBrWAHWVEnlYLxQzWosw+lMLZ7Hvcws4G6AOx6hOTSWCXHef4c6wJXCZlYogj2JjrQClYwCVip34qjBw5L1dNHWZ/3SF7OQQXuoX87npPFqMfuGrCCzOnZrYQuovokZmYGenh06LuiPn11YY529no83YokvZybjCu0FFZLLXSPCRJVc4WY9lENNQfovW7dy11Cp5lQ/+5Z9QJZjAF0A+HG3BcBdAsGirTsHqCn6+m5WLQdAncP+O1BDB+KYX8/HMZdSAabrMui/xTEB0w7PjfLR9O4FyWreqlMIYgfJo9R2QpLahybbr+nzLhjzlN5TIEd5DBde25/rtCTDxBOHRmjUxqjdEy9QWvrDfZpt7ZHUTIEt3gfANAhn4GrDAcQccz/ojXxDLBDgDIteG+ypfSnV2zfcukj2eGsHPvR2wIA761m6fqHOotn7u63WR6ztjrCoN1mPBkMxhHNRz3qaG7GupEmbX4C0ehqJI0KsDNq0ECGVcnkp1n175C18POuDK/IZOChLqBbAgFBRpZIyTp3fBSrSwu7nAiQghwkRpIpZDQAuzYTqcw8ZgAwCcDVXdmSUqqWMogGCFfde+ayAgmDBASsJYd2G+wnBwCm5RaGPA0qtOMWQE+SnMlyEZH1gHlm60jovtU5BsCVE3LRFuqSg20gNcF+GeBrN8DAX60yJflUr4V97jOHG9O9G+PPeQTqS29A3kAz9snack1W5bbk5Ff1h0fyrvr1szSJJwBdVVf1sRdbS5nZ4NmHkiYPq50ky3s4NyDT0bPtpHnHs5+8tOcbPnQPzS5mwH0plj0HyG2gdOy0MUw23tkzqDmj+Re6AIjz1Q4cJM05Te9N0Sq2cwSJHJhFKhPj8UgcXzBO2EhhuYMS0BnLnlU+5TGC34dyvxPHuzpxNPvo7ZEevVd2UIH71ZtOfn5C8Sd8c7HZkJamHohM0xVlnbl+j+3t7u/36HNzu2k+iiiGtZ13kXFJql42E9pApqz6PpJS96Vrz+nVC6Q0DLqXsIH03w/8XpB0GjrVGEDPAfEiBn6Yz/tBBu7D7+Fg4o0H9jlWfT+Ae8iuF4J207MryM/p3S0hNQDuRT7uqbNMAOLDIkkhcA9Bebq+MfVD2Hdf0AnE4pkj4/T40XFaX23Q6jrqKMuCNpjtdUQzDNmBFlYCcMf9wH7w3izEfQZF+BwsJxh5X3wpSZKnveUHd37x0dudrVzZI90CAO9z9eSv7u8svAQB5upqk3Ms8FziWYVNKQiaNlAvKpWXq/yc4hnfcFpMq4/O2G9mBV2lVYYs2AnwGzvQqMymCpArTjFsfeiSILFuymQremUrQQbTosUWTboUXOJzVBkHHwPrApADvKutoiWgsq+7FoFiyYy6xnBCa0kAqPT5AJtWFMmBOBWAG5jNtPRyF7k4EbThqo3HIAkGHYvJYACQWTPOMw+ZXSRLXiIBzj69QLTkkhiKtuJqpgp+zQPfZgz4HBA8dGOVpYisxktgmAHGTtDObP+jfRYnSwodze2gycHGRBhINX27tKNcK7P3KPCkkiccA442PGsCaQzLk8C0x3wtaHdj2zkmi4gu+3AG3NNnZoh1YxGTnna8NuAVkOMhcbXUu5ex7dlaOXm7dvQh7sf1wQ5zUMMudsM4PSN4MDZI4SRl03XWRl8ZtXVEbJzMdqJoJ2LPR7q/WDn+w2uBgwvcjz3pbUmSvNVOhf17oz51kogtwkyDCzCPhw7uMmkyaanMzCGiyDu6LfrX3Q/x92nRJe8q47TtZgfpq6SGiaqma0/92wtcYgygL1VoqciXfUDDHmjWvTQmXNcz6p5JTyU2jrk3Nt4z5EuB+VDjjnti+/C/7y/jvlzgPgy0c/+0n8A9LLJkrL1n4EOwzpp2B+iNhU+lMgGg98z3gJNMyKw7TfuA3WORHt7Yepfsmh5P14e04Imj43TxxBpm0wFm/AKrVIAfsCiYvTIZDaZD2YsXns1xn/Xu2FZ+snSlEq3YQD68LnJlq4fTAi9ed9SHkjj5ZeReYAZoptfhvh7WplYADQADs60AfeKGVKLmhoiOPFXsFlkyo52WMe+ptADsN2wAtcCSQBCVvYA5hgZdJRXCnqsVJAC+suQAgdb/WVEnsPUAjKlDjVpBMjhURpgtJplWVn91ZrnlXOEwA3bc+kmbBeWzU6kJJ+QiUZZdXxRs50ZiOV/WmHfBrmslUp0pwM4Bkj3oxiwBz0rgOFy8SUBwjm1X+QrPPigLj3MAUGZPdWyrVWrTYlBccEnkQzbrwR7uHIzo7IVZvCsStdkOgE5e165RHyTpv41xdhIfzSnADIIEXBKocbDRRQJz3gGH5TQM5k0KJNVTcS2Xf3QrzbVc5VQFxrlnedhgZsGh6eMdaC8E6/y9zBDkl3x1U5/0WzQD4IE8nl8UuYKW37TqpmLnx0BBurdxBHA3X3Z2X0pJRTmvLiULnai/MzqYhYgeTuewss0Bt8BBBe5XHXvSFylJLrKzAvCGowyS5NBhA7jj4ca0PwBGFMfs7wtGxqyJZvo9+m57gf5jdhcD+QErSAPtoRWkT0xdwlWGQXyRPGZ/JDMFUpgiPTuzLYFHu5fB5CwgDVgv4Thj+yu0fAxY+BS4ayAxANadtM67yth6/snyD8kjAtwDfXsI5FO7x4BxDyUzof2j928PfdwLq5s6UO4tIBmEB0moIfgvYu0tIRbPAeocPG50nJ4ysTqXZGr3wQA6Omz4tcuUf8JWkBYAm9oS70ytDB93p2+n0qcu377l+QfcY6zsYKUFltkCL1l75FvHqvXL6lSegDQGTyNmixCE4m+TcfEzzRWCa7Sj26JSI6YnnDdCo6ukF+M+B/+nyY5cqVP18D6p1XATs91aMIk148rQpvp6dpYxOYzuS5lsOLdYwSZj0DW/lrdhVruKcUzOR9xd9DN8BP05J3xmkhibKMBnIpfRyq92DnyZKoFQG0V2XNGiSKn0J2h3lshw5dSMcbZV4CyDAwHQM8BWEM1Fp1Qvb+uyI0xqrSj7sqqu2Ee7g0RQBfsgHyLRowOgo525fXRgYHCqOQOW6MoJuS6ZFce1Ak74nGU+qlFPgbFJJhE4IAjB8aGXT5M/ZaaB8wV0NgT7kBkIot/5xzxwZ9weJI6mz5WzXHQEe4jBMzG7p8UVtKf3z3nah6+JAfcc+Nc/DLTjfrIES2MOz6Kj8ilfo4J2bAo5mj9n0b1LUSWz246I4BSzK2KX+5Xl0dACBxe4bzox90wCtEvyBPyoawyYET3u7LXZChIR5ES1zgyjTekjIfU7rXn66vwsP6BFjLsvxmRyGc+mF8lmvA1kKI8pYtk96A6TUXPymdA1ZgjwThNQvcbdsfPGhg94uAd+7cbg5xh4B/pTcK9PZ5HVo9+WhwwH7pcL3IuYhyKWnTtMPZf03wLGPfxOWAXVwDvgvlypjGfbU4CuSasYo1OpzBC9uXeB2efvxqQ7Zt3LYHwia1EBJoCWY+pNOmt0nM4enShgbga7Gk6k5YJMPXZtapTKPKsFYFS0lEqlt1++bcvbHg2d1so1/Oi0wKvXbTqnUq1+LklolfUFs/0O7e61abxSZ7AO1r0V9WhtbYR29dv8HE82qrT+RKLVm50Dh+ZJwkWGGXL2IRfLk5SRV5aUkz2RNKrsuSc7mOwFsIf+W5M4WVsPHTeqoeaqugpDz4mXqhe35FZsI7aLkhCqfHe6PZIz8ZkEF7Ifs5LEGZtExp87gD/sKOsjAlLBKrN3ujEx7tZLISeVwwSIE9dont7igQ5mWwYKsbnMP0MmWQEZ4Nl7tDHYe/ZSd1p5Y4xNkiMFkOQ4zIKrM4wlFftxQFx2tGgSJEp9UWOnFVNtvNCE1E475iRVq8BlANy841lfz377wlDj79/9p23MuIfjlE/8TIG7K6SUouDgFZMk1Exrw9IX0+AMeR2tjTTvOZ+I6k6M5UgdzdhOMg17Glix3FjeA0k0zVh4EUtmC993A/Ylghf7gyvFk350+svlnulBA+7vOfqks+Ny8k07MB4gnh6l/7+9NwGz5KjORM/d7621q6uXUm9qLd1oQyABlrAtgx9GAmOzjAHNgzHG84zYxh+YkcBj8FjMIB5C2A/8jG3M528YP6N5FmDg2R7AjG0JgS1ZZgdhWhKtVqtbUi+1190z833/iTh5T8aNvFXVVd30kimKrso9IzMi/vjjP//Jsb+0yGQAOGAXhu+etbjMDBoWAqD1e/VF+n5jkX7QWORTDQTujv1jHJjq2kA67jEC7MWHXQN3n7vMIODOQNkTfNonkZHkSRqsu4GqHmlMIlDVAegueHd93F1Q7gP7JwLclwPtupFeDXA3U6hJG0gG8K7DjN0vlsqI9aNH684AXlxnBgSoareXOFOqI23pc5Jxs6su4ySTYN3VucG2X1Ibpsuqw7SnOpQA7iZwu0tslZrPx37YAO0I/G4GJkDJuHb0XGXcBiDTt6+0Scz2W+8SkKDVThhcidkhsO2o01vKNZ4VggTsWLvB3/BEqRpfHvtUNoS0/coc2zOyX7q1cWSwBjkFQHzMV1u2F3Xe+qZzkKVthLitxvH4hcGasRvkoFMJcJRGMrTOMGBzOYDTHGecbcz+fA3LRMd+8DGDagJdOaDTSnJYAgIgX7CJnTRLDQBmNew9y0kj/WCvdcvKC1wEGIytGwHM2XHEtJ2iyce1GPirjKzcRygdurii8CwGEJ6NG5CXwPpqxANYuY5m1k0iJaOpZg97+OhbUC6SmxgPiJyG2X0D1OXdcGZaK0XC/sY60mh+OJi5HrLLDW/DgM3ao0h8gsh8MLCyRUy/9ckDnDmVF+mwVHmbb0ZtdvZJ1AHb/2gpjAHu6Utis/3e3L3FJhQ8OBQImIGy5qKxIkyGgxJoCuBu+PSelaMpLnM/uVwubEfRbCvoIttpljxpvRuz0+R86wbc3cRLABbH200OPhoplhjcCku41O0yWNfrAVDwUcJNRvzbcXODgLuw7S7DnmDfVbbUhA2kE1S6nHwmTd8uwN1l1F1WXu8XA+gBwN2nedfHxQy9/ZBkEJLGpvetj6egTdMgH4Lvg9DrUtqgfmZDfeCaTZd2VNpm+Tdev0LgrhMyrVjfrth1AfTaT91NrpRgzT1e7a43e3y8B/DrwFdXTz9SKDLTflGlStvKVQbnkLpgAagBQIdmHYF9ksgG9QuAvssBcEgpD99sMwj2LZl/+2nS4p6jt/EfxrZPHioEn18K2j+FPmGiVOFYDQAOOIodbTd5iL2tMhLLJvHtg51vRV26+IIa7by0ECc5MjrvXmEKkAfrC3Adgu2GJt06wAijzuy3lXLEzLrIO2yGVAb1YG7BisNjXmwoxZudg2MtoIWDjWLoTZInUwc5M6gMFOAmY9lgrOdgVhuNimNYHmGpZJbrMJKWgYJ5Tpal2IymHFhqpTJg5NGOJhxorN5dGvYcBiei2RZbQXs/UGDwzITzbbI3OzT2No5A2nG5bnwvdmDBgxlIcqxe3jD0loixsiJsx/Oa99CDztJsmUROdgBiJU6tRmjiBvJGNmN07b3BgoBkGaDh6N/688di4K4htrf/SgHtSXCeSGnaQ/xOoS2D5/k4zHyIn73YNQK4i14dbTuegd1fLMsur8b3LGZvDjpdyhj2c6OBXTfg/sGdez4REf2KFBtkMrOdFoNzBChhQQMNEAKgASAi0/oA7QhixYf6lYVZ+n5zif2q3WRLWiIjSZtknQSgxsGuVsueGqiaBtxF6uKxftRsPAPxARr2ZYNSHaaewbMHyLssuptkSY7zsel6G4/GHYAuDMKpBO4xiFeJIBLr3MRLioXXDDsz8SkuMnp9X1Cq8nzXGVJ1AiaXWXflLdpVpu8cAvAHyGY0wMfvY4UiPWd4lKZKZRrHQLdQpLGSqTPMuAdwijHAXC9uI57WZOUy//ZzozU/A57yFRunPj1WKP0SQLsGIxh8H+nUeYYWrDsGqFj3RGuRmmAjKUcXnDdEFz0rb7TOCoSy1pwtDq3DSBnCafEL7wWqgulm9luAdqxhsG2jsOvQTQs7bxmUuN21yA/gUTzhY6khfODZxhDymCQ4F2BqnGqMpaQkMmKwytlRjYQFCYx4f907SxCp1eeLbIUDXNlX3tg/AgwzyNXHcnZWI+QWNl4GATyIEU919f0AgLKcRenHefCA++AkT2b2Q5h2QbJm1tS8D2HVJR4A7jR8H5Dr2ERLOE7ALoh0zGJ0mCe2lpnlHHVaEjdggbv1qs8VDI0f9x8YFFjZy2//RQ+4D6wWg0C7TG+knUCu3TM7iv2N9SBJnlH8101fYwxdjA49z7JHyTxsgLvE4vUCnYVZl1tm9h3JaMNwqR0GxzOG/QxoANfpFtcNuN++a883KaI4uctS0KGFbofBOXTsxmGmw8Gq0LubaX0DRDjLY2i08H81d4y+W1/g2owPGTOhbrKlPu92T4bUOOmSZdzFQz6WvfiSL60gQFXAdV/QqW1nfcw8dwIKlMdsuUfvLgMCF8h7/x6gbR8UnBqDeNu6n2rg3sey24/ZK5NxpTKObMYNTO3zcPfIY8SznUG3J7BUZDMC0LXdoxuI2peoycmsGstunCRNWo6zsViiF45N0HmlCkvKMKgFg84dJd+/qQucAS/OhtffAsjgA10mdPNqFuW/v/PgQ69fpzYjO01WAmsqgTdN7X59jnIfDiMalxgoMMzwdX+oMUdbSjXaVIKMJseABvURQJ5nk4oRbbuCaGzK6I0hlwFY45hAK6HQWTmNJKaXXVN7szNutwxAT+Mu2VKNxlxAvnG3sTWKgzENE83/2dXQp+M8xYqRvAdWmwAAIABJREFUwsjgwg4zEj7pxqrRyGa0VFqylJpj7Yn5GQ3TjHtixlosIuXa1h5TkhJJGy/n5naRQxOhVbcuNQo0883y8xpYKDp0DAL0AjAPf3Y8H7PmSonC78HujOPbrYD34TgCCQ61fu8x6YD75oOMTSVmOowcxmBgtrPkV2GeH1Ietp1U15X7Y4ccHN+N6L1/+XjCVSbtgxWtuirq3khiGeAuDH98bl0YqhwQcArQbu7ZzkDESQjNty3w3HyOJjaiB9l7d88+9cKwRzTbDIOja6qM2cFnZAmsC3D/8O7dG1pBaUaXwFK3wwljamDWiyV2vgCYB7O+gadJjTOGVMBGGFI9DOgLs0fph00wL/0ymVga44D5OPDUOs70SWWUFl4At0+37g1adZj5VD37cn7uyyRe6gtKVUGjWjYjIDvxrxPkijJdiasMd3wOseP7IPQ6T9vkb0Ttx6DZdPSSAtpd5p2/g2W07NyopQB3XzCqgHrZpkG6APy+BEseSYwroUkEqzrZV7UbjY+pT3i324CjzaUyvWB0graVK+y/Di17MnGSKUwcC/kAGBoZiJoO0ZRrJwqoY8HLKHpnu+RzuV+95bF9nzgjW6jsps/KEnjrlt3PXIrCe2e7zREEpeKbhtvYw805Gi2UaIeSzEgBoO4vBG3uS7ZuLdGFV+cZGEpwqkmKBPtB6+Wu2tCeQ4xN0mTtJgWPRwBX1vdcgk/B/rIQzTLEPEnA9nxJCY2Af7amzxFVqgL+rRmODWxl2Y51lGH9O1h5a4EowNFonM1ziHac23PbUEOGYxxZbECsE2QqFpJg1KFt5/KRttg6roivPS6EhE4A40wY2URSOAdYdROsa2ME8OgInEXGztAGzHLmUgv0UX4YUFitOwP3Zmg86CsmPkGArvwr/u/C+PeYd5NQir3cKzZJlO0w4mM7IXVtQDG7BtlyEKnOez/9OC00exr3Xso/A4jN6eLhQ7KOKRbfVR7GManqcHGL0SfhhElt63Efz3bLEM5c2QSRQttugLvb9xp7R5MZVWQ0UY46zTCcsYmTUh7grGwysodSJbAuwP0DOy5+fi6X+wfdwAKg46sCqw72Dwli6kHAjfMEAIrjU70UBvRku0X/MD9N+1uN/myp4uNup5Bi1l2mlDwBqSKbSchofEy7I3nh/VOypLqMOjd46nj5m/91ziEgOQ2kC0B3gfpKgHu8j5bEOMC8D/Qrxl3enftB+P52Wwtf65EGzKW9GwTcfc4xlhiLO4A+mYxlMOJAVB2UqsG1E6i6auDuJFXqs3n0+Li7CZn0QADB2VOlCv3k8ChNWFmZmzhJ3g2kZkjEBI0wGHnUK5k9gOUqEtvAQhUDZbh1xMA9zF11y6F938pavqwETqcSQNDqE4XONyeK5d1sWtBt0RPtJbqgOsb2qC6UgfXpPNAQEYN7AOmtF+do6iJ4wFs2mn3Djc4dCzPm8otNqMTMcsEmYLL7sLwDem5YJUI/jn0BaK2vOc5nsqCadQy4AQDtOTkpkT1XpQp9iSXS4fyCwFceTPS8342cRvzle6w91ouG3Gjk83GiKZkhYGbfurDEMvEYnRuNOX7ATLuyGchOeCCCrKtWfiOa8V5iI+OiY2wtbdAqQDtwsEXXnHUVz2NlOBIgisEIS174HojKkDWhc9KSFnb1Mew555K1fvA8M4L3xpaYJviWZzVY7p+UxfD5LYuNpk708sxId4lu/dRBWrBZZ33Jj9LqgatRTzLx9ijFXgmQxyr2kG+b2Qp2PbLsOA+8LCzHe8NcqCGwIpZCCuPuB+5mz3wu3+1E0bFWGMyfTnX4tLiXTbsrdNF1YzR5foXGNpVoeLLEH9FTD9Vp4UiXnvhBnQ58fZFaS+ufcGp0S4nOu6RG5z9rhCojedq6d4jLZPbxFjUWA3riXxt08OuLdOzR1nqW1boA9w86iZdMZryAwbmkX8c6sIWQxLCnu+NHBf/2fc06/cvSHAN47d/OTLvOmKrYeJ0hNXaVsUBay2P0NvbTXSFY97nMxGDdTbbkSF9iQO/o13U21BisK5C9UuA+ENCnyGBcpp77tJSRXBr7roH6INDeB9Jtqyisu96umeOYlVdgXNYlGPdlwLpm3H0JmPqSLlnZjE8q40peYvmM4ySjg12117vrEy/a+PFikc6v1Oja4XGaKJoskqJlBwjnTtbSSRKsBycO43vNKSJj8C4psLFNglizxEvr2Vxm5zoZJfCmqQtv7YbB7+xvLtBEsUIbSxUGOrPdFhM+sIfEYJVzFzBLSRy0ih9s2z1Vo8mLiYYnDSBk8CeAXWvhEaBpbUeYlZdESvahQmipqwJWzb7iNsNMsgS16iBP6Kq7doDAunUDivkGrNZbEhCx7zmCUBFcCTZc3F14lswMGPga9n6YlWVLSWRFtRaOOK0lkt3n5MPAljMzbgJAWUtuboUXAHcch/W9rKXWGlNJaPR7Zr/4lpnZY3APLK4CUpkdh9YeXIFNfsWzAtZfXvTyBphbIK7o99iPHfvboFoB/0b60wPt8hwC3HlgZWctZD+A/vd++iAtNkM7ztAUevoX7A0sVS/DZdbjGQLMNoBht9+WefuOjEiymrJawLx4fr+sbe95sSfKnYE/XmU40w7D6ZNR987oc267fIiuesVG2n7FEJVrJsmCsX0yj8V6L0QCt4iWpkP67pdm6MEvzqwLgK8M5+nyF03QVa+YpAquXTGBLYJrzUdP1G0RdZpEj3+vTt/63DQd/n59Pcp8fYD7zr2fiyh6mdwQJDEAWOLdjg8U05sYXeJDhe5dB9qhMT7UbtHXl+bp4WadZrsmOUdJg3UXuDtWkCKPYbCunWQUSBf3GdnXdX7xsuwpzHsfo67AuZzXB/DluJh9V9p4zda7+xk2xzybvDQJgO1j0pU+0t0mQF3OtxrgroiG+NtbMXBP8W5PMO9uYKqTeIlZd+3proC7OMt4/dtTfNu1zjwhh9GJlgZZPLoBqCkZUhNWk6KBt5Kc7eUKXVoboauHx2hcebDjWTFrhTKHrAzvHqw66hbkMKg/CPqW2Rt5IVKeccXO5e5512P7nr8ejUV2jqwETlYJvHHTrmcfC9qfmyxVt+ObRpKmx9tL3AdsLQ+xA40siJU63mlSl0KaKFRopFimuW6bRjYSXfLMClVGFPi1umsw7Ax4We+ei32/hVEWwC+6bbYo5H3zBgtYQIp7YMCPcwjAdoG3bSglYBZe8wzIRY/PshRzsGGebRIlMNyqgNmBpWMcVMTjHDp+BqsSUAqGHjMBVvfOfS2yjIKttzbLwtRzoiMJDLXJk3BtSWDExLgF/jJQsXfJMhmAcx5cyLjEBrCyx73NjsoEi5UsoSy5zeaAVgTOJp1gZFucgMmwZBQGYZwRVYqDgbz13sflux0zxRG/BxuvIAmhbvv8IVpoWDfEvkaxN5DRg6QYTctFVYcnIF0GQRiAQWZEgXlnkviIvw/HCaaXFKm3TZIoiQWkAHmsz+dyYTeKFltRONcNw8bJqnNn9Hl/5o1TdMnPjlF1hKgyRIViwVrF9rRjGGjiWwrwPbXbRK1FouOPdejvPnJ4TQw4GP4X/6edNLo5j+vnS5j9K5h2ReTfnM3cXr8bErWWiBoLRP/ymeP0zc8cX2vZrwtwv33n3hmiaIPcDIJSYWcHVl3GkpLNSz5s3URBm/tDJF1aWqCjnTZLaoRxxyBeGPc0Vxlt89iXfMkF8gNsIL2Wjw47H4NxJ+C0L1jVw77HYN3RpAsAT0hlnMRLLnCPAbmHqWcwPiBjagzel5HK6I+jr4GTTsvzBbqMvNhqufKYmFmXc7lAPSVjqkhphEU3zAWzE+bHAm8tm9GuMW4G1ViL7pG5aNeYNCbeZd91UKt7bnffi6s1Bu17K8M0JBFttiNAPcIC0IL6gOcE6w4fbPw+XijbDKnp1ThLvLTWJjI7/lSWANh3iqLfwQztwdYCbS4PsSxG9xfQucP3HYhpNF/mtg5gfrJU5RmrjTtytGkPUalmGG7tphIDaABWtNEgyazMgeNELSA3jipGcsNgLQBDDYs+K3GJpTgmQJZBpP3BHwJGdbIjGSRw22yZdbGC7Ela7JNan3Zo7xmEc7ZYc1xsMWmrPfupt438RwA77gfsOve3YOsZ4Nt7tNiG5S1srWh15FY6I0mlcJ24LbektdZ8M9OOchSmXAJbrXMO1jMghZa+2XOG6fUPRl8PYhILy5E4yNgy+jYoVZ+DyxkzG2gPraxIAot5Gp0lKkTvV8GpaUw5X9RtOj1MVGw3yTMohsjlpFwJL3UkxGPQzZgnMQAjs42f0fbL6KPEcED2DTl8IWy2g+AYQgROZb07Y64FpvsFb99Gu68eoqFxKpZLVCzBJhbAPW8Cl61ujt9RiO8rpG6nS91OQFFjiWj2yZD+1/91+ITY773PG6PnvXEK185Xh6hYLvK1kU0Z1+8FlPeuHXQDvnbQahE15om+/7fz9JU/eXItZb5m4P6B3ZfszgXBfn0TYEsQYCfJAjBa5pGlvZpOKgAmHkwiZDL3LszRYmBSuGupTJ9sRqwel9G1g6PRgarCxAtAT8hgFMBP82xP07fHYF5nTU3TtztBp16pjC9bqg60Ujp2nz2kBu4C8GOwbl+Uy7j7PoTTCbh7rSB9UhnPOgHfbrbUPqmM4/yiHWR87jAJWYzOnrqcj7tyurlyaISeNTRGOytVdlqSRUA6/obsxQRym3TWc50O1xnsj9krHS9iMUTvPFH0s7/5+MN3r6WRyI7NSuBUlsCbN+++KizkPjHdbl4JRzI4LR1p17k/GS9WaCns0NF2g1nnkXyJnWfgg42AVi072HRxROM7AAht0KTNrinPwnIGkaYoL3Z0VDE7z8y1tVME4ysWiCKXMXSrwYAWkEMbD5xm9Nm237NacGbMrT6dFROc/Mm4xDADLRp9OFoyMDaDB5bZWBtJHXDKl2dFgHlGsbtksBvfl9YL9d4kM+O4H/RV8L6PbTWNzEajT9Hys6GBBcw8ELADiTjGQPzaca+StIkDW0MLqox2HefGwICZfBvUa57RjBDk+kpRw+A/vl7eAGGe7LDONHIPWHXbZx6nhYbRFMUSGB/7lMJIxSSTxAF0TXyCIZtM5lIUr2bXmS23MhkElmJfO5bgdtsAdxuLYdt1foYcNVphADmMyTqZLekl8Lw3TdHl14/RyAYqV0pUKhepWC5QUYC7Bc8cDK0Y7067S912QJ12h4J6nWjmcEj/830HNfP+gtovDl1Vuba6pbitGFCXDnYe7dzX/IfGN1r/iCQTRGDaX/H+8zG1V6jWqFQpmuvHAwfDuJsEbT22H6C92+4S7qHT6hItTq8ZvK8ZuN+xa+/rwyj6b7qk0ZCayG1j84iPFj7U0qiaj96AkHrY5aC6H7Wa9HcLsxxch5rmA+7CuMf/pmROjcG68nJ35TEatPt07ALyffaPfVKYFbDvAu75X5clX8ZxRkB2zLI7wH25wFR5yQkQ72Hk3dpyMoB7H8tutX6x64DtB7UsxrbNpjLY/V3HGDdYNeEkI5lVnQRMg9xiRJPu7qOtIX3bNMMuwF8z9cL8y7afGtlAz7aBqS4Al4CsGBTYFzTHs1II/o5ovFRmnS93UHa2QSdhyhIvZb3gmVoCv7Jl5+9WqPAOtJfHOg1mLSEPawQBPdWpM6CHJh7xVI2wQ+eVMWtVYjnmQtDhgS32u/TCIdp+SYEKZQlU7WFSHbzK7R0qkYktNb9aBp5hl/VCZ9DJbHzPjhJ9Fu6TgTBbLhowzAyyoEBmAA1txRlXrTabLSAtoBOmH9vg7MKe78xAIVjWsNJg9yTTKZ8b7VsXMtueu0pax479Y9tGtROXg93GTKW1wuR7BNMsgb12QCCBpCgDLhoxUGepjRk0GC28GTRw32OZfgbuNiiVpS0KuJvrWKtJngoxziw4ttuSxE3mi9agXhC6FPVtnznUc5VxK4CHVZdd5Jwc4GsddArWo02sHPl5LYYRxxduo5W23QB3k0QJ5zS+7cYdBv0Ytudz+cVmEB4NrFHnmVpPT9l9X/1Lk3TN/z4J4FyulvinB57BfEPlkaMi5FZISMaZfUMKOgDsFjg3O9RqdiiE5fiTD3Xo87994FcrN43++7G3b9xW2gVlno0qt6EVEdH3Wl9v/FH992a++NLnTdHGnfnC0LC9vgB3A96LhTyVbdIwyFnxw6DdAvd2q0OdZpfazRbR/HGiu//wSdp3zwkFG68ZuN++c++HiaK36ZfXa6ciYwEZdmm0UCY4aAC8Y1oTU/6t0KRrx4zdgXaLvjR3nKuImy1VB6fqpEyaTbdtG1eMvkyqyiUmAdgHOMf4gle1F/sgd5kE2Pcx7NrTfSVJl1LY9tVo3HsNi3lTPinNyQbuEtIt4F0a3zT/dg3U+0B73HhKI+qXybhBqbgHn+Y8lreITl2B/Nj+cUBSpZi916w9rqXOp/dhDJDL0c+NbaTnjmxgyYuo88S7HYNYNPD4HwecMojIcS4EAHfUIQB3SAmwyKBAAr+zxEunrEvJLnSSSuD1G7f9VLlc/qNWEDwdYBGD25lui55s13m2aUuxRq0ooJlukyaLVbYanumYwFX0OSynKZSpWinQ5O6INl1s2z/bIHIHaMlllrJ0DeHE4NpmYTX7GBYeoFY08ka+0vNbZ+ALn3Fm5a1sg1lpG1jK7Ljxesd2w7Ibcback2UiFsiDYWawZ11TIgBe0YmjvrMriwHEDJItiE4INXQPL9JDaOclkFIx5jx2gKwFAbHWTYcHCHrwYZ9RGHPjKmNmGIxMocfco9jE3Ir16ShP1tb3PhaRyrD8pWizw7Jm3sp7EBjLAccG8PIz2hGWDibVchac/f/8LDTu6kLO96lZeDtmMvEGHGhqBi4CvGVSha9vByF4MyJ/Eete479upDJiP4m/Dcaxto75fNAJw/lOGMxlcphVNBqQyNz4kQtpcme+NFxj4FyplmPwPl4u0Fg5T7VCnoE73lUzjGixE9JsK6Bmq0tt/ulQu9GmVqND0eI0vf7umaXfbvwfwyzrQp1Vsa081mImzsSiXPzzn6fc6DiVa2Wq1EqG8a+WaKhcpA3lPA2X8lQB488xnRHVuyHNd0Kabxmmvd3s8E+r0aYuWP/jj4V01zt+dCLBsmsH7rv23k1R9DzfoJaZj64B7mBK2BmA4AjQJlh7yYe/EIZ0sN2mexdmktlSrV97rG23AaqxQ4wboDpAQhMz7h5JTBrjzqy7R/KiNelp2natV08w7I4TjXaYkcGe3j9m2R1dvLteGP0YoC/nKuPo230fwnoy7n1g3X4whjBK+rtrtl2YdNlHS2akXsm0patv14mWYsCuAK4vONUF4Np33QXwCfbdkcfIcQnWXe2DnhYA+4Vjk/QTI+MJTSQAOeI8uOOwjkriNmMaBSMvw8AX4EUkNugc0OHEwJ0oS7y0ir4h2/X0LYGbpi78L7ko+m20A0c7Df4ZK5RpqjzEjOZi0DaJy/JFOtCcZ3nZxlItdmkyicuIyrUcbbgwpA1TuT4GniUgVveNnSHF4Y7cShzQeaN+MTC3toUW08dsMqQvDOjRrmmgzXgTgMKCewvAWa5iwT7r6e0JMQgAgMYilogiOBfZDAeFCsBWTKEw2wxOPQ27BHDypThbrJLF4LriPGM94C1ZHLvTGNBrCAUMHniwYQc52MIJlOx6znJrg1j5ehLcatt8rZNnUG4lRTyIytmMsngN1imIxzmGvDbFYdkgTuKkDBBu/9xhBu5SBlIMUiSxIwwPYgxY50FY7AYj9KMB3pL4TvTrzKKjhWZ1gKFcAnszris7+7VThFCE6VYYrDkw8fStpSfxzn7mpil6+ovH8qMTVLHAGf8CwG+tFWlTtcjAfYiBu6mnzcAA9+lWQEebXVpoGLYdwBk/naU6/d4/Xhi9fGZPLocxfpUI/7K+ybxgilpEIYwc20R7fvHvqDBcsdcvU7lWovFqibbUCjRRLtAIgLuVxhngHtFcG9cO6GgDwN0MGOT6EVj3+//HcfrG6oNV1w7cncBUeXX40OEiA3aQmcEiGHeTzRF+vdDBc9XIER3pdOmxdpu+sTSXBO4KqLvZU9NYdZ8lZAzMdaCpB5T3seweRl4Acirj7pG9uEGnviBULXdxgftyzHoM+KWdTpHBxGDfYdwF7Otq534YuuHT+7mzjvpv+V0Dc9vkW62g7eBsKyrg3sxIJ2UxGrgLQPcFo8Yg3h4vYFsCVTUw7ws8dRj1eLuTDTVV24799L7K8921iQTDvqFYop8ZnaBnDI3EQWCGUe/QPDsroSHIMzAXnbsuUxMcZaRXWFDf0GmIVCZLvHQSO5Ls1Ke8BJC0qUn059OdxuX41tGnmHwFxhJVYkAeaszSrsoIu82gPmGgWw87HOSNmSvYTLapS9u2lum8PUUa3mBlHNZ/nK0OYw17jnIsZrYdORh3gFQxuQnhh96zSRT22wByuL8Q5Sx7zAVm6VthypmkAABHPbaZSHk/C3Z7zLep4wD0qO4CmBPuL5Il1obKQGrD9wPG32r4+XoYnDBot626ZJC158ZxuE/JmiqDCwa9FpjwIMeWF4peEi/12ifDUuYKZg0HwuK0tmwZc+N4TnLVs4nkR2cwboA07oWdfmQwZLOqmtgEm22VR1O9GDoc/cHPG+AuLjDxx8r3TNRqh8bC0loxiue6zFaYvtKUjwB3N5iUy9LKYbCnAHkJUKVcLuxE4VIrCmeXc4e54447JsXE4eMf//j8Qw89xM4EWD8+Pp6fnZ2VCetEvfv7v//7xhe/+MVUi0F9Xr3va17zmpHnP//5tZtuuokzr7773e+e+IVf+IXh7373u6077rhjVq6Pbddcc03lHe94x8SBAwescz7RN77xjdbs7GzwyCOPdPW+cnNvectbxl760peOfOc732l95jOfWbz//vvX5mP+bz98AZ13aak8PESVoTJVh8B6l2nzUInOGyrS5mqBJioFGrZyGbQHjW5Es52QjjcDeqrRpUP1DtXrBrS36m1qNtr0u/90Ib1idhfl4UQ1TJQfwjdqniKCJ/+S+YmWiPa+5CtUHCqZaw+VabRWpm3DRR44bKwUaLyUpxpkbDCRwKChawYNx5oBHa536HjdgPYm7qHeps7iAtFj32rRZ999YLWN6ToA9z0udjMVlbPcdVjbhUdBA4uAVVRITPMDuCOzKqY1ftRqs8Z9X2OxD7hrtt3VuIsOXctjhCXXAF5+TwSlehIkJYB7mozG8X83bIzVLbpady2JcZI0yQBAWzzGANwXnOpxmfECeg+TLueVfsN0SsnIdx+7rj8mJjQ8X5cPqNt+R/ofBuF960TbbkG6bDeNYdL2UVj5mH3XMhnHRYaBu2jadeIlFRDqZi91XWD6mHgfGE9LxORLwOTsi+tjELu9XKVrRsZod7nK9QTPKYNbwwyZDpcZHNFGWlYJrxnDYP0eofWF7leAfD5LvLTa9jDb/wwogddu2n5zkfLvqBWK5+F2ESO1FHbjAe7jrUXaWKwQAltRh7Ads74A7qhfCHSF3GYoX6CJUo0mNhRp4/kRjWzGoDeivHimW/DOem0AQwtU8TvLVyz7y4w5Kqqlc1n2IjIaAdsC3ntY2aKDnmyFBwQiN+mYREk8iLDHxMGmEtQaIjOp0bvHgFd5rUNqg1uSIFED+K2tItoP9ki3xwprYoNiAbo546nYLFqwL9p1FEac9Mg00FwgrOtXjblhwk3wrNHFw4pT2HrrDW8aOUPiW1cZ+ZszyArbbi/DTjZWHiRxAByXYPfDOT70V4dpsWEsI01gbU8Gg29Ccl5wnhnRocsNSHyD6iN1P2fox/j18V+GoDW+8blcrtWJotlOGCxYk5tla1UURXtlpxe/+MWPCxi/7777du7cubO4bdu2XkY9dbYPfehDx2+55ZZUFl+fV++L815zzTW1O+644/hLXvKSkcsuu6yysLAQjo6O5ufn58Prr7/+oIBtgPz3vOc9k5deemnF9yBvfetbn/zDP/zDhFb70KFDF4yOjhZwPhxz6NChzvvf//7j7n7LFgx2QFDov/nA+bRhC1WHKgyc8e/ocJl2Dpdo25ABz5sqBRotG507lGCQqsy0AjrS6NKTjYAOLnXoyJIBzs16i8HzB//5Qvql+g7KjxMVJojyY4Z555mfOlE4RxTMmH8v+bmvUmmkRJVaharDZTpvuEzbh4o0NVSkLdUCbSgXaAjAPWeA+3zHgHYMGg7Xu/TYohk44NrNJYD3FhxuiP7iN/bTwpF4ULSSMlkTcHczpkojyqxjFHLQEJhCMIZoMAVQYBtYeMhl8KF/u1GnR1oNerzV4KBUVxrD6xwfd5/tIwN0x0lGr0sEqKr9hLVcUbZUC3r5GEugrET77gPlOsg1BvLq/D6GXK9Lk9TgPciLTZxDr18lcPd9TCti2x1grgG69BXLSWUYzLvWkMryUUtlWNPuAe5Y50245AHl2i7SfMsIJjKD0URSJeUk42ZHdQNSXZnNcKFAe6vD9IyhUdpYKBAsUbGUcpjuNz8alKMMAEAQmIeGAfWqVijGgU5gFdEZAazI8q6DD62pfq+kAcn2yUrgx1UCnLgpCn5jut0cmw3atAkgHK4zHEPV5f6mkjNWqpx0z1r1wQN+utukWq5Ak6Uax5dwVtagRVsmy3TRFWVm4UX7zu2poDN2MLFSGaswMRILC8CBFcV5RgC3TQolAJtX454EqIqeWoCv8kEXIG+Ap5H7cFIivmAPMOtzy+9I3sRONJaxxmU566qWtnhaCHGb4WRI9rnZvUX07Giq1KAiBtsA5sJWckNvJZDGb8IQOOIuF88o9LLcile7GSgZIM7Wi44VJY+PcmYgAPac9fpyP1aqc8fnD9N8PWAbT5HTSN9j/jX9hJmdNCSWeURzz+ICY3CGdfyxW43gN7nAyrEdhgtdiha6YWhcSFa5gB2/+eabJzVwd0/xohe9aOgLX/jCjuW8vObjAAAgAElEQVQAuz7OdwxY9Pvuu+987PeDH/yg9bKXvewwmHNZ/6lPfWr+1a9+dWxZCAb9ox/96JS+tz179pTuvvvuHSMjI4Xx8fGH5Zqy73ve856jt91224wG/nv37t3vY+gHFtUFzxmhF//mtvzYpAHuw2WqDldoy3CZzh8xwB0/m6uG+TbAPaKFThgD50P1LgP3A4sdaiy1DHBfatPtX7+QfqmzjQqbiYpbiQpbiPKjNih6hig4QhQ8RdQ9SnTJz3yNyiNm0DDE18bAwVxb5DojCEon5KEwgwbIZHDtQ/bax3ngYIA7/o1mjxL91XsfX6015Zo6dp+jDIKEAMpRcPkoz6mrR4qlPoaXQRBPYXbpazbx0nSn7ZXKaOAuAF5AtgD9QU4yOvGSAG5vkKrSvw9yk0no1z2Mu4BwDejTGHbN1gsTrmUzMfB2WXifz7sF/QLcNWjX60y/sTrG3VexTgS4x2DdnlDYdL1+pVIZm1k6BupaJsNAWzHuonf3WTy68hkN8H3e7X0+7U5A60Afd7vveLFEzxwapadVh6hkU1/LO4IzBrILm+QcZmEHpqBLc0Gbp3cB7MeKJX72ZhAQvK3hLoPjeMkSL62y28x2PxNL4D+MbZ88XAr/sBl0X7GxWClhZheDWASsPtWu80wvLCQxn1WknAHpQZemO00G9htLVe5oYSeJfgszVhj8VseIJnZHNLoFPui2SkkBASfaLKqyStpaZoOtm4oAetZNW812wvPd4m4TeBnHXDI7jfNzBtYY/BsQrn3c4evOgaGSGMmy1uKMwfaOXWuFqVl5q20XJj9+77ZBFyCu3GmVpaJ1gcFB1krTDfSEMwyXh5K3SDsmeg8TSxAZ6Yy9N9bGi4zHauFlwBB0kMDJJM7Smns5Bv3Z3FMhzR8jOnokoL86fITfqT8nqXXgUjIXty8z85/2OVSwqVlng09zuSiIooVWFM50Q1ZCr2k5lcAdNwo2HqD9sssuS0g1HnzwwfPHxsbyO3bsiG2+77rrrqlXvepVY7lcbp9+SGHuN23a9PDx48f59WIdGPwLLrjgR7JOBg+vfe1rD995552rs72Em8xz/91kYWyjAe1DFaoNV2jbiAHuBjyXmPmerBitORxlZtqGbX+i0aXHlwzj/ehCmxbBei+1GMDf/q2L6FV0HhW2EZV2EZXOJ8I8HhycugeJ2o+af4MniS655h+pZIH7+HCZLhgt047hIrP+hnU3QapQkcy3AzrWCuhJgHY1aHhysU0tvrYB7iF07l/4wGHa/8CqymRNwP2Du/beGkXR7+gXiaA5w/6ZoA0wg5DIuBeCRrEZdKkZhnTP4iw90mywHp617DYo1ce+CwjnDKkeH/e+dU4wqk/HrtcNcpPpC0pVjLsPrPuAuy9QdVm2XQHtGNSfQuAubITbKq0IuJ9IxlTFsLtse5++XWQzPv92JY8BABcf95hB14w59tXMugSU2/UrSqrkymcc2YweSGwulemnRydoR6lCIeqMdR2Aph0BpwDhus4YFshkHxYLMtSvZmgcZiA7A9uIgbKFGR9518F9b19TT5IdnJXAGVICrx/eMlUZHXlzEAb/+VinyQNbALdqrsB1CXaSqEMIaEXwttipjhTKcUyIflTjLGMkMSNbiMZ3RDQ8YZMYAbMWLekNkCrabW19zg41xoUm1miDHbbgWzThAp61HAZgOw5IjZG7VGvL/os9o0gjrXSEpSWOiw3LU5wO2G279bMLGOb7Zs928xwMnBXZzGSLgG0rvcHfxu7RerGzsD35EcVg2wJx0WDG7jWsqTFMOw+E7ACHBwoIPOwY4L04HdLSNNHhQ10KFnM8AylUx+emn+AZfwaoaqZZ/sb7RT8gmUuZgVeuMPqWdVZU4JkuRUvdKGo3TaCpV3t+ItXmxwHcfcy9gHEN0n3rBKRDciNMvDD2kNvceOONh0XycyIzBXEZArj/5C9PFkYnGLgDtINx3w7WexTAvRRLViCXGSsXqB2EdLwVskzliXqHDi4Zxn3/QocWLOMO1vv2b19IryycR8XtROWLiMqXEVWuJAoXiNrfJWr9K1FnP1H3MNElz+oB9w0jFdptBw07R0p0Xq1IW6zWHcAdTjbHW0bbfmjJDBwOLLbpiUUZNCjg/pWPH6XvfXFmNd/MmoD77Y6jDCoIZDAyAhebJAZfdnQL4M0sIXSJAZxlQvrywgwDd/Fv90llBNDHEpkU20cG9FYyw6y8CkiNpTApyZa0VCbNTSahZ3dkM33A3nWCcTXvznZ9fBrT7q6XdtS3f48xsFDOw8jLPvqjcT+K9QDuwqj3Gk5zRS2TEccYDdb7gLuTIVV0777MqTEQV04yXrmMb7sTkDowu2pKQKr2eZd7kUHDtnKVrh+fpIlCgSUwZqCbY+ANZwxxhlmuMgOAIPCuGYS0qaySOOXoN9712EMfXu74bHtWAmdTCbxu8rxLjwSdz5Upv3dreSgG5dC0H283qFoocoZV1DG3nROwjjYHpBL6gJI1VEAZLVCbhkaIpnYVaXxrjkoVwxCz5p39ynvtLGA/u8rYoNPYBtHKOgRcs8uKYHLb0DL7Lt7uooYRuY7WnMPBRtxc7LG4Hw6KtT7yA9+tSFB0JxDbPfb06l3YUlpgHuvpxVUG0htr18h2jhJwatEyP6cNlpV7iQG6ipqK5TAqlor1+EhIBbedYo6Wjke0eIzo0cdadGimzjInzKaIq0t8fiL6vAXuIn8RtxjpfxBIaggzU/4gRLCvTqgk/Z5NpgR2fb4TRtMny3f9VAJ3AdIiZ9HfyVqAO86Dc996662TAPTXXnvtAWjl1wTcr3jRBP3MTZsL4xutVMbo3M8bKdOukRLtUDp3uLvUkAMhhMY8ZKnKE3UAZwPeH11sU52BuwHQHwRwz29j4F66gKi8l6h0oQlM7fyQqP0QUecxou4hoqc9G8AdwakVGhuu9AYNw0WaAnCvFmm0ZDTu0NdPQ9/eNIw7wPuBBauxjwcOYNyPEX3+1lMrlfngzj37I6Ld8tIBSpAIA6PScs5o2gHMwcCjYrDevVA0wUI87d/hAr57cY72Q9+umHbf7xJkynabCpS7GVLjYNQV+Lf7dO1p9pBc0VOyo2rG3ce+u0GoLkjXTHpCKjOAWU+T1Oh2WAB9DOJTbCJPBnDnbsuxetTAXbZrwN4H2i2417aQfRIZFaAq+kTNbmsmXWdAFTmN1rD3bVe+7NrrXXvBayeZ2CLSCYx1r7GzUqOXjE9SNYdp+oC7DzheQEKDerLShWNFgoAWgw5NVYYY/NsBUZYxdaWFmO131pXA6zZv31vLV96do+h1eDjMVsH7HVr2DcUKjRfKVMwXWLUs+RJQcwDoAeGeatXZ0WlDscptPur1U+0llt6ApWeSqtql0fEcTZ1foOHNBnFy7ZOgVchUxIFG7E2slaFO8oRNXG2tFpxPAV9z3gDm3gZ+2gafgy3hi24Z6wSbbrOfCtDWwaKmvbXXwnk9TLpo6YVtZ9Yb0h0raRFSjm9XSVs4iNZKdSQXE5dF3mjR5bp8PstRS1nF5cUuNHYAhPI+ENDM0ZCoWaTuXK9N7IQBHWwtcjwbLD8xQ4n8MCYGCZa4EX1x7kicJ0aYdAkqxTvvRBH1su0YwjF2g5EBRS4XdqOo3o7CRXivn+xKciqBu0+zLs8nAbHbt2+PpTIrZdx1GUHbLrKYNQH3bZcP0Utv3ZEb39TTuNcqNAHgbkE7nGU2VeHsUqAKMvJajTvkMk/VwXwb8H6Ig0IN2w25yh3fvJBeGW2n4hQZucwOE6TKnv5HiTqPEwWHibpHiJ52zdeoaIE7Bg4YNGyXQUO1GLvaIA6lEfSsII1cpsNSnTnRuNt7oNmniP76facWuN++M+koAws7sH9D+SL/FKyeEOuQfYyD7gpFbigxxT8bdFgqc/fCHD3aanBF0lKZOCBVAL3KhDoo0ZIOXI2lM45LTJokZqAlpMuwu4y5BvWOw4wPuCdkM6Knc1h50aLHjHrafmr9csBdg3m9r1S69WLctX5dALsL3PsCU10bSCcw1fVs9zHuGqjH8phlgLTLxCeyojrgXQeq9llKepj6RLZU+3y7q0P0ig2bqUgRO2JUcgWOBdGuMG5HwQG2NujbSGYMY4QFA4PJciWeKs4ypp7sbjY7/5lQAm/evPuqqJC/laLopehzMEAGmw4wBy076tHRdoM18QD0m0s1XjfTadLm8lDMhiP3yHSnTptKQ2wziQRPOA9+B5gPCgFRLaDN2ws0cV6eikUDWF3m24BV40Bj3E6MBh0XYmtEC+zZQr5stfFWXqOnCGKeXstz7AsR5xdYRsKLnuUlyk2G/dIhRREALfp33BMymcImEf7raDPZ3cZoy7FI8iRzTrD71h5TsepahmOSGtnkSwWcTyV/wr1jxiEf0dJ0RPV5om49T815oiXHJ8XYffasb0FUoM2cRZBxocR4A/E/czZ24YH6ArWh/7fBpj3QbmwbMZADucjPaNUuvE8u1+lGUasbhfVWGM6eym/8VAJ3uZbWpmvgjt+vvfbag3odGPQ0jfuggFqcY03AHcmXfvlPLqYNW6kyVI3tGMF8b4e+vVaizbUCbSwXmPFGokL0ufBxB3AXZxfIVWatFSMHiNbb9CEEp7Z2UmETmR84ywwb4B4uEoXTRBBE4WfPdfcaxh0+8kMV2jhk2H74uCMwdrwMYtoEp+LbQ3Ds8WaXjrAdZJcOL4kdpHG0aS8iCdOBkP7spjiwd6Xf2wlLZXyOMtPtFnUo5EpUKxR4FIxAIAB3VDI4y4BVRKGicZzttmk2COiehVk6aIG7do9J6N1VMqaEXEaBeZbIxO4BxmHGF5iacJfR3u4ioUlJuqRdYPp+91hBCvMuTL3+27dOWPgESPdZQyrNuw/Q+4B7DNbV+QYBdf0ByZSh+1ElGmi1UdafCHDvc49RjLuw8YP8291MqX1sux0IxC4vStduk6TFGUh9TjF9GVYd73fX493H4IMhurg6RC8c30hQsgNQoG6g3uDblHLjIrV2kAAamLnCvmDYUX/Q/1Ygq+HZLWItrzkkN/fOg/vgi5EtWQlkJUBEb5ravZso//ogDH/1SLu+CwNgAeZg4cUqEusPt5a4Pm5RwB3SzulOg6UZCHA90jYOaAD66OdkUG1skNvUiLp0wbYabdtVpOo4UXmo9xoSNpLWDQXCjaCVtIAErtQddBzsqpgXXmfBvoBrIYzZAx02lIUcA2wJWuVBgmSBdfTvsaNMCf70JgESBh+xkYqV17DDjPZmdyYJhd0XG0hrt09LsxEdfzKgDqz2unmKGnlqL/SekqW23NcbSsLMoIZxTALKXxbs+1hjnt/JeKnC8lsAdbzLv555io0v2CTDOsPgOJHOSAwe9rfGNYvtKJxejyDTE61wpxK4uww6tOkTExP8Fn/3d393C6whTwZw91lHrqi8rv+P2+iSnx0pjoyyh7pJwlSmsVovKFXsGEsqARMsGWes1v0oJz+yCZAYwLfo9x64kP5NfTf7uMMSEqA9h08M33eTKFokCuaM5v3in7ubSkOlxPXhJgNtOzzkMWgAcMd3C+C+1Ilo1g4coLNfkuRP7OfeomBhjug7fzNPX/mT2L1nRWXhxGys9Bjez+coUw86PNpAMKrozgxDKqmCe3o+VKCZbocOtpv0jwuzdLjdNGy7E5wqkhntJmMz0/aCU1WQKldSJ2hVQLaPZXelMj6ZTCx9GSCVcfXtfQy7x9NdZ03VoF0kMChnsdB0Qf8gJn4QcMdxerv7e9rfGqRLA6g/GBfEx+DdE5zaa0D7s6YKoy6aeNfT3ce4AxyDuWcJjePX7gL3WELjMuNOIKvWpGuQ35c9VQF3Vz6j/eA1oEdg6t7aMD1vdIJqdrpeazBlylfeP6QzAOqQlyETMTobgHasB3AHyACYiEPAM0eZVbVl2c7nVgm8cuN5N0cUvXZzqfZM/eTop8DkHmwuEvTx0MILeFzothkEYnCM+gdLSdQ77CML1te7HXq8vcja+AuB2O0C4FoZJRqejKg8GlFtLEflmtkoKhoAd0HqYLyNYq4HalkywzIay8QbJsP4o0ugp70eA/BORMWKQ8kbM5cYdMcSF9soc/CslepI4CkDd3sb0q4D0LOtJCQyNslS4iuKiFp1osZcRPVZotZcnppLEX1vesacn4i2l0doGI5z6hnh9gMpzFixwuULogL5YGDvOVqscAC+LLD9PNRapO2VkZi0kG2fnT7MM5l4VrF0lH4H7xkJYrtRNNulqHGi9o3rXWtOJXCHz/rBgwe7As4FyMsz3X///Y0TAe7yDGllsxwzn1qmkMv84n/eQWOb48yp5arJnDpibSAB3AGcwbjjvbeY9QZwD1hv3ml1qK0ypwaL8/Thr+0KXtp8RoETLyFzKn5UAqaoSRQi/LJJtOfn/iflRkf4+siaWq6U+PrI2roBbjY2+RPqMzKnslwGCZhaATVw3Wbv+u1Gi2juCNHf3LZqmYwPo634W3QdZQSg4wRs4QRPak64ZBsnGwACfTvAKID9dLdLP2wu0beWFuhop5UulVGAvs+/3YJb1rkrxt31dE8kX7KscwKkO8y7gHyfLWQM5HXipWVkNMtKZRQTvqzG3Q16lTJ2MqbKC3YZfPfFa1ZnJVMwLoiXBlHetWaMBYDLPvK3C+xjnbuWyrje7WmJlxxHmYQVpMOo+4C7lru428XHvS9JkwB/JcHxeb5rHb0w+DvKVbq0NkLXjoxTVdURKT8wgItd7M0JAYl9g6XjtN7DMkDN5/LsM2z8iOPaljnKrLgly3Y8V0vg17bsvLiYL/07iuj1RNH56MMA3OeDNoNBZFid77aZuR3OF5mBh9wTcSWL3TbPHuu8CWB8n2wv8SB7a2mIrVmhi99cGooJGMlfAi09zjU0aRIkBWWwwyFt2lqkkUnjZsMLgDT7S/Y06ewSoxlu26gCdHMgp9XYsxWk8nCP22eWxFitO85r3W8kQVLsxc5ZSiPjG6+WAPsjnft0RKVCjhbnQuq0iApBgToNonYrouk57GTkSLKgfB9pztLW4hANFUs8U4Ezo8whEUR5QoKEMscACVad0m/gWID3Y90mbSxUGfCDKESyLfj3Q+ak20AA97rV9eAqNsC0G1LUaAccYLpm+8b1rjfwRb/oootKDzzwQFNsFN1rTE5O5p/znOdUH3nkkc5K/dB9MhUA7P3793ckIZJl3GPB08zMTKCzncp2N0urrJd7lmdIK5tBz7Zseb7kPTvpwp+o5YfHqFI1oLlUKVGpXKRiGTaQJjAV3wGIPAD3pU5IrU5AnXaXOq0utQHeGx3qNJpEC8fo//7bjfWXFG+AJzPlUOfwL0rB1hGCgxFSI3WI9rzgLgrGJ6lcrcTAvVTBtYtULSFrK+LUTM4IxG42uiEtdcP42mbg0KV2s03h4izR9744T/d8bNVsu4vfli03vUO/o4xNURwZK0gsOukS/kajBV0gHgyuGce6AX23vkD/2liimW6bgbtPKsPrLBPvA+6p0hmfDEaz5itwl0lLrqQBvQbyzO577Bv7/NqV/7vIZvqCTQdkS2VQF/vMmjejvdldCY287OUYdxfELwfS485AfRwrBu4qcFUHnzKR5Epk7DSnMOou8y4Bq7FURlsxKibeG4jqgO9Y3y52kUrjnnCKwXaPdr7PF96xibywOkSX1obp6qFR7rz1wqxft8MyMiwA5ZDCgEXAQBi/S2B2aoXNHGVW1ZZlO2cl8Jatu1/epuim6XbzxXArQR1DhlU4nwG4b0Fyp5JxMOE2xgYzAnxiATMMrTwkMrVckXZUR5hJBhCFdEPcaTBrBl02QD2CXGXBfotBm6bKwwxouf/cGNGT8w3asbVKtaEctVohtahLGyeKVKnkqboBGnqxS8zZgFXrnx7lWOYCEC9aeQHBrG23zjXQ2HOQKowlliIK2jkqWqAO0A7rxdaS6RXqx3N0ZLFJh2cbHLOGe4XsD8+EE2L2D+XWDkNa6LYYLGOwI4sA912VMQbp0tcc7SC+LW9iBaIotu7EsQD0skAaA2/+0ULZxCeEAT3aWuBnMay7WOESfWb6ELWiKAqjqN6JoqVuGCwFDL/OvWVN+vLTqbhGt5ToFe8/nzZuyxdqw1SuFEmAc7FYoHwxbzIJ88gVM0IRBUFIQRfAPaCuAu+0cJzon//f41d//4mlP9rymW2bilNFBuxa7sA6LRML8v3mN5ov3/Mn7fCK68doZILZdlybBw2lIhWKeSrg2gXzvaI+hXztkAJn4BDWF4mOPNyhz777ALWWTshOdCUEq/fVuY4yovGDnzSDjTyCBMRsyZyCfajDkEEZKvjhTpseWJqnA806LYqH+wAf94SrjMp8KgmapNw1kBcgvZwkBttRGGmOMq4UxrWFTLOJFACdlozJZe9ddtwF4F4dvH1DJwO4S2OvP4LlwLwPuPcx70pCI2y7C9b54xcQb/91kyxpX/dYKuPKZZTdo+jYtad7KtBW4N/Vu2twnyar0TIdnfjpktowXV4bpktqI5x2XRaUEeoHpoAxPYwFwH60UIqlMG7iLF/ljKIoc5Q5nTqc7F7OmBJ4xeTUT0yWai8rRrnXdqPgfNRJzIAhRgttb4uDGtG3GeCJNgrAHsGrWIG6CjZdnKHELx7gHX0AJDZgiidKVQaqsoCtx3rsBz9yWUwsiwl4Q5sFhhnXhD4foBkL7g+EGFxyOOHhZI4anYAOzSwxrb6hWqINQ2UqFfK02O7SweNLNJGv0rAdOABgAwTjWfFsJngzIiSCE4AA0Hy80+DgeByH+0Qfj14ThBzWG4Ihz+0XZitQBhq44/zHYMmJ+yyWVGC9yU0hslCUEY7fUCwzm26wQ8TBp3h2yGUkFuiR+iw1o4D9+cHQDxWK97ai6J/vOv74yxqIzjWy9nN6OWuAO97ipt0Vevlt5yOpQr42FLPthWKBgbPJNGy+2hBYM4gYuAt47rY7REuzRA9+OWa7a/mh3JvG/tPEDUMvH91TviLWYsGk+VvN+xt/vfQ/Fv5s4Q/m+KQvefdOOv9ZNaRWNkw/gHuecP086gOuLzbXGDh0A+p2Qup2ujxwCBtLRLNPhPQ/bztIxx494VmfEwburqOMmcoKuBEzKdtNQ2UyVhqrJVFXS6T3vmad7l2YpeOdNltEisYdzZnLsrPjjALrfcy7R9cuYD0G45qBV8y7C9ZdkO8y6i5DnmDl7aAtwbB73GfknBrYx787QHwlTDwfm2L1KC/ZBfbSmqVJZWT9cvp2F9xr4C7DyTTgrrXs4jATA3klldGgHr8Lsy7AXTPuabr2QQmYjK7c6OTl90QgqsO++4Je+zTuSkevJTNXD4/SVUOjtKNcY8s5KT/UEwxg0Qmjw0ZHiCBvTBvL98TBVHZGS9g/dJpg6cQKMnOUOaf76ezh16kEwMJHufzzgyh8RY5oF9oPWEqiXoJ9B7OMTOEA53BQ21Ks0VARwjYTYA5pxxOtJWbXYSuJfgUAH2w96jRYZ1mkXuNYAaUA0+hP0S6CYUZ9B/AFgN1SrjHzbAB1k9psc1mNpSloI8Dg454BwJeCtvm326HpoEVbSzXeV3pl08abWXNIhSAFwuCAJa2dBstZ4MWzqWiOkxg2tFPwx8eCAFEAehmE4Pn04AT74H4lgZz8DbKvGwaMGYAdoE3H7AUGATsqIxwjh8HAE+06TRQqtFmCA4iw/httir5ZJvr8D44d+uK/9Fj1rxIRTDrP+eVE5DWndaEBvP/8u3fS+NY8VUeoWCpY4AwJGcCzDS7lrMKG9e52A4paTWLron/9u9SA0KH8cG5L4bxiEAXRwe5+o1fVCxxurv3lLXTpC8aoNkr5StWy7QUOAmcMZqVqfO2Yde8QNRbgItOh//Xhw2sB7bidEwLuPkcZtt+Bp7SN0EcFRIWD1gcNlQSsig4N+3+7vkB/Pz9N9SAw+3iCU91kTC6bLp7u7noB4xqUa0DuY9YHWUFqsL5S9j2NTV9WNrMG4B6DdDmHesk6oNUH2t0PYq3AvU/Pbi8qwF5v72PblZ7dxGD12Hcfyy5gXvu38yyQzYBqBpA9YJ6wcfQkYEoEpLpSGg+DryU0viyr+r6ePTxKPzGygbYWy3EcCDo0AAF07DgXvlXUIXSE1YLp4GVWC/eGdwMpGjpOdHxjMYOVO/Cug/vi3AqndQOc3VxWAmdICcCVph2GL36y07ilksuft6lYrULO9lSnHgPrHeWRmDVG3wepDbK4AmBvqwwzA426C4DMDihRxOAdLLeQLlIcqNdPNBd5QDCSLzFYRr/B9T3oMiuP84HwgtQE7QckPgDKehCAqxn5CnJFEM/kgc2eYsa+x/jLddH2QMqD/baVh3n1gdZCTL7ttjIX2R/nArDP5fK0qVTlZ5V4N4MJujzQcWWzcjwGNngmzB7gWOwnx2EfDHDwN3TvT3SWIM/5/sZS9dNE4d1//OSj9wxg1DPgfobUrRO6TchmfuYNU7T96TWqDhMhkByZc1ljbrLu4v8g9+IAjHadaOF4SPd/8gjtu2ftnvzI5orEUCOTeaoMwT81Zvvl+mD8CbFqnSb0ZkT7/3mRHWROUB6jy+mEgPsHdz7t5RGFn9Un6tnVGakMbh76QIzM4ZyBBqrHuhsQ8o2lBfrC3DEzCrcJEXw+7l6NuzDs9l+WyyhG3rWG7HOWcfaNEyuJFaS2hPSw6Mtp3zWj3gfUBzjM6ONQiH1su0c/P4hRFxafQbljBel7+T72/UQZdx9wl3OJL2+sZ3cTLTl/a7cZkcQk2HZxlbHMeALIC0PvMOra/lFr1YU51/IYLXVJTdKU4jDDAwY1iPjJkTH6ydEJmrBgG88G1s5kEg64rqBjxnrUH9HBI4U79mFXGcrTUKHAx2GwDGDAS+Yoc0L9QHZQVgIrLYFnE5Wuntr9040g+PfTncbPN4LuRrDdYMFj4B2GDHiN81OBJR8yI4Z9jNa9xf7x6CCtqRwAACAASURBVB/HCsZmEox4lCMesANso+/D8WgHAHDRjhhpaC+wE8w82gy2Xw67tMTxYnmaLNe4vcA6uORgwAAr2elug0E+ruEuYPhnO01zfKnG5BusL5fCNlVzBdpeGe0NTjgpVZ0TyJVySB5XTri74H7nOi1m8PFskLPAunG+2+IESADrmGUEf4jr4Qf9gWHljblFjvL3tCm8byFof2f/scOfUoz6cq8rA+7LldDZsB1uM5dfv4F2PQvUu4n0Fj4awcmQnM491aGHvzpP3//izHqA5rjYwL5f/qIJ2nPdGI1vLZmAExuTYTKZETUXQjr8YJ0e/NtZOvz9+noV+YkB9117b42i6Hf0TQgrKplS0SChkcBUv2h0te0T9n9gcY4+P3OUkL9OM+taKuMy7jqhUgzWHY93Bu0qu6pX566yqgqod51ndKCp/O6uG8TExyB8lVIZAds+y8fVaNwZx+kf5Toj29wPabXAXYN6+d2nccd1NJB3Ey8J4y5Avu9v5TYTA3cF1vtsIF2wPiiI1LLyCW93bRfpBJemJWDyBbX2udgQ0QvHNtI1I2Nx2nWWmAVdlppBN4okZeiswazhnMLG4RmNpMzEj0B3i+lrrMd0vB2cvfedj+27db0aiOw8WQlkJTC4BF656bxnl6LcCzeUqtcQRc+PIhpHkkFIPiShmg7GxNnARB/vtEwOh1zBzJjl8vREe4kvhpwOYMUlUNVkfm1wew4LSgB6+MUjJgZBrmg3IGdBkCvAN84JfTnaWbDae4Yn+Fi0FQDykKXI7DcHpgLwh2iDTJKqyWKV2yG0x2hz5oIWBWHEAwDRouOeMNuH8+I+Aby1swuwACeu6ja5HDBQwD39qDHHMw+4ZwT9gqTANUOK7p3vdpY6YfB4tZD/608eO/z/rUGjvq7A/d3vfvfElVdeWbniiisq8/PzaNbpu9/9butP//RP57X7inwp2P+6666r7dy5s4T9se/dd9/dkEyiWZ1a5xIAiJ7cXaWRTUUa2VSi9lJI0wdbtHC0QwtHTn5QMuQ75eECTV1iRu8zjyHLUrieYF2X2IkB9517PxdR9LK0oscoHz8YiY8UijzSlsqOYwDKsB2M+5fmjrF2XUC4zp6qHWbk94SDjKNr1wmXtK5dgHzMqjtBqLGExkm8FIN1x/ZRgL6Wwggz7gtCFcbd1bPHbPoqmPU0/3aw8wl23XWccVxnfMDd/RhWIpU5IeCu3GRcjXtaoKorlTHODkY+oxn4WKcuTjIpgaqDEjBprbrWvvscZHxe7d5z45nxnnM5un5sI11RG46nj+EiA9COsgAAB8OOGSusB6AH0246R8R5gIGDS0Xe5DGwgWvSYeZzuV+95bF9n1jnZjE7XVYCWQmssATeNLX7+RHlfzZP9IwgDK8iol26/8NpOPNqGJgcDByfkuc2ACw9eGYA+W3lkRgIo62bDVq8DXIYgHPo3SF3gURFgkTZShYJoMKAQTHak2OdBm0tD7McFfIelthECCiN+Fxg/MGAIziWZSv5ImdxFqINrDuYc5wbTjLyLAD86I+EhDHy3l4vgudBBloEzeIa2IL7/WFjNixSfn6oWLx3olj+ci0qfPWPjj76zRUW70p3WxfgDn34Jz/5yakbbrhh5PDhw52vfe1rjfHx8TwA+aWXXlp57Wtfe1iDcdghfu5zn9t22WWXVX7wgx+0vve977V27dpVwt+jo6P5j3/84zM33XTT0ZU+RLZfVgK+Ejgh4H77rj3fpIgSySv0yQF2MErHVCCmw3S2M+yH7U922qxx/+rCTGrSJQb0KlA14SqjEi0BAAP4x/KYFMZd2PqEbGYAWNfAXTPummUf+LsFzwOlMmmgXfnCD2LgeduAoFSfVEbelY9dd0d1vpB8H1jHcTHjnpJ0KQ5UdYC76+HuY99d+0c3KDVm3D0JmATcJ1xenMBRDfhdP3atX9dBpoN07X2AnnXrYNPznHjpGbURfm+4b0wlo0NmTXuhyJ04OsOZruksIdMDY8W+zwUT9C0Jm9Cp6mCvzFEma+izEji9SuDtG3ZvqFfCZ+dzxZ/OET2zFQbPPtKub0eDaZ1QWB6C+g5ZCtqAqVLNq0GXJ0PfCkAO/3KTKMq05jiP2dakqdIQbShVGIwDrCPAE9dg4G8JATi0wIlGiBAmxuBDbYkRsO6Y+YM/PdqdXUoqg+vh3L3kVMYRB/fCLjCwuAy70+OF8v3jpco/hxTe01hsfv//WXzyyCl4Q+sC3O+6666pV73qVWPvec97jt52220z+r4B6l2/dSQ22rZtW8nNEIp977zzzqnrr79+5EMf+tDxW2655fgpKIPsEmdpCZwYcN+5x4fn4iKS6TVE3GN6DFnQ9IXQKBxqN+lb9QW6f3HOJF6Cpk35uGu2Xdh4+Tdm1tMYd8ef3Rd0upIsqqlSGY/0xbevVyrjSdqUkLMI2Hc06QLQffueLODu++YH6d19wN3rKuMkVhLbx0Hsu7aBFItI7SyznJOMDlTVrjEumPclTErsYxl+3zlcbbzW0GN/sOTjhRJB4/6MoTHuZMF8tcKQNapguorWTgrnmu20YiYenSvqkljAybsBa4dvAswdlncdfOiE6vRZ2r5lj5WVwGlbAr+8afsvFvL5TjVfurYdhtumO83/rR52tm8sVqoA5O7CVrFhhwf7aCvBkINR18QYBvII5ASoR7AsgLcsIAEg4QHrjXaHCYG8YfpBHoAcwHUZ/Hda3Cbhb0hwnuzUOUgW8p2eVIZjd+5bCjujlKMHavnCTIUKX41y4Xw9CA7++bFDP/wxFv6agTuSC913333nu1lE057pLW95y9hHP/rRqUHAHMB+ZGSkcOGFF/7IBf02eRG/sAceeKCVloRpPcoU15qeng70NfC8PtmPux5/T09Ph74EULCedJM0rcf9ZudIlsCqO/kP7L5kdy4I9qcVpGE+wbiHHISChmOM7ezihOzUjiLa11zi5Evfqy8yWw5du3aV0QGp2qddMqIywy5JmVybSGX76Fo7Ciuf5u8usho3Y6ori3GlMfrvGLCrJEs+WYzWq9uQBgZhaTr2NJmMC9x9khm8L9cDfDnGfa3APdVVRunVRQ+fkMh4AlWFUdfMewzcHZY9zWHGJ2tJsOlKy+5aQ2pXGFcK47ORjMG+spHEdPHWcpmeMzRGVwyNGv/lsGuYeGuFhjLHsehM4exg3CByNFrElLbxTtYLOlUJgCPKHGWyBj4rgbOhBN66Zfczm7loMkd0QTFX2NGlqLTQbj9nPmheieaxli8F5Vx+Owby2lYSz47BPNjuzaVaQtYCv3OAfwl4x0Qt2HS0MzgG5MBEsXqwE4VPLATt8aF8aXG4UFrqRsGDS2E3X87nv1vJF75PQTT3J0cPfOM0L+c1A/ePf/zjm3/t135twmXP0577vvvu23nNNdfU9u7duz8tqykylt58882TmsEH4P+t3/qtye3bt8c2P/Pz8+GNN954eDkQHEXRXrkfd8CQtu01r3nNyCc/+clt7nM9+OCD5+Me/umf/qn+ohe96DDOK4MRSIKQrfXDH/7w5muvvZazat133331173udU/Js8pAR5fPoUOHOgcPHuzMzc2Fv/7rv350pdleT/Nv68d+e6sH7jsufn4ul/sH351jpA5drkS/42+wjGhcwCYCoACoAWx8p75EP2wu0SPNesy4L2cHGSdYEk284ywTu8ooJj4OOHUkMT7GXUtpXODu1bsrmYtX4+5sdwG5C9zlZbiaeC2ViQcAWsPuZFhlkG5f0IlIZdK07Tjlahj3VFeZZYB7WmCqTx4j61zbR588RsB0wp9dZ1jVrjM6K6qW1TiBqq4bTQLEK3Ye10a8xwWVGl09PEYXVWu02DUBqdCTShAbylisK6FjRR3CAmBv3CWSVRbAngewiGbPHGV+7A1qdgNZCfw4SwD6+oCifBRFhWIuz0F53SgstYLucD0KN4RhWCsWinOfOnb4zh/nfZ6Ca68ZuK8EiOvnmJ+fvxh/j42NPZz2fL5kSFj3ghe8oPbpT396EYw3/r7rrru2YSZ6fHw89Vy4BgYC+BeDARe462161gCynf3791+IoNkdO3bEJCyA91/+5V9ug9Qnl8vtw3nBzO/bt+8CDCTwN4D43/zN3yxu2LAhj0ENwPtzn/vcx7EN573hhhuGMCjA9e699152UcG+N95447h7vVPwDZy1l1g1cL9j197Xh1H035YF7hSxbpfZdDhlQAZgnfGPt9v0L/UF+lGrTk+0W30ad+0k4/4ujLto8dyAVHe9T6fuY+FdJl4HsvpAvNa2x6Dd0aW72vaVAHefJEaz9T6pjA5M1YBdALxPSqPBfdrvy+nbXSDvs3oU8C77CsOuQb1M/a4oMFU5yaQy7p6AVOOBrhIsaWDu8XFPWEV6bCRT2XtPEidh68cLRdpbG6ZnDo3SrkqVlrpdZsBGS0ho0quKUkYYAEvZiGODG+SG7bIuR/Tf33nwodefta1V9mBZCWQlkJXAykpgzcAdDDQCUAXELndZMNzLyWoEuC+3n7D9q7l2mkQHAxDc+7XXXntQnkGYf/cYDD7AuN9www3MuGP50pe+tA3a/E996lPzr371q5+U9aL/1zMMcNN53/vet/nFL37x43q2QJ7n2muvPeCT4yxXttn2ZAmsGrh/0GMFKaeUBDEMOMh4UJv/DFMLwIwLPtlq0P31BXqs3eSsqVrDrn3cE9p28Wt3Ak8F2Mf2j/Y6+u9EMOqAjKnCuLugXANwDegT632BqAP82gc5yigg1pPO+DTvwrqnBKdq4O4C+pMF3DUw12A9Dbi7iZd8gaq+wFTtJCNMeiyRUW4zCe27tnjUWnU3oZKTqImDVV1w7/ytt2ufd+3/vqlUpquGxuhptWHaXBSdacQSGBeQn0hDlcvlMivIEym47JisBLISONtKYM3AXQJNVwOelwPkK9HNg7n+9re/ff7Y2FhhEHsvLwz7Hzt27OJBwB2ONpdffvkB/ZJlYCLOOCKLcSU0AtA3bdr0sNbEC/jXIF3WuWXm2/ds++BO5fOsHrjv3POJiOhX9E1CHgNWHVo7E2houFfAdPwG8AQtHeLuwBzOd7t07+IsPdpu0ny3k+4qo5Mr6UBUAedaKuMEqqZp2X0ZU/v07q79oyOzcfXuWpceB6l6XGFcaUyaln29gLuW3gwC6mnblmPcXXeZ1bjKxABd6dmX83B3Ey9pK0gJKvVlSMV+2uIx4RrjBJv6fNddf3fXxz1O1OTxitfa+G3lKl07Mk5TpTJVcojpMMlZoFvvRYBIhtSILd/wDiULMQzVXD2rroeZFeSpbDqza2UlkJXAaVwCawbuIpVxAWvaM4Nxf/DBB1suQNb7+6Qysh2ylDe84Q1jr3nNa8YA2l/96lcvq3HHsYPOie1p7D0A/3e+853zESz7xje+8cmPfexjU5C+aLYdx6Mcdu7cWdy+fXsitlG08hlwP/W1YNXA/fZde++mKHqevtUjrQbrdMXxggEYs5YhdcMoTtMM0I59lsKQ/mr2KB1oNXg/cZWRIFTxdRf2XeQvYg2p5TIC0MXfHfvEWvVl3GXSJDMuq66lMNqnPSGnWUkgqtpnUBDqSjXuAriXdZVRjLy8t9UGpq4ExPM+yuqR/9Q/nIfYrPMB91gq47jOxH7tHt92H8sugaxsaebozGN9u9a22/vxBaS6NpFplpLCrOtzuDaSOypV+unRDbQJwdoEpt3YO0oWRCkbyGeaQZfqNnPicKHAXu74XpFsJa3SZlaQp74Bza6YlUBWAqdlCawZuAvT7Hq1pz3tSoB+mvOMgOuFhYXwYx/72MwHPvCBmZW6ygCA/+Zv/uaEaOTd+0tjwbEfZgC+/OUv7wQjD9/566677qB73TQJkAwYMuB+6r//VQP3D+7csz8i2p0A7u1G7HqB9QAskMs0QiSWCVnHC7AG/1j8LIRd+sz0EQbuLkhfTioTJ2ByJDHuelce44L0NOYd69MCUwdKaHwMuwoa1XaR2nVGnF4SQadOsGlacGoacO9zlTlVwF0B85Vo22P7Rw3UVeCqBJ7qf5l1jweG6ndH+66Z7j47R0fvLmx9HLzq0cMvdw4eECjG3U3ihGvsrtToheOTtAFgnZA5sBDbOEp9wqADHssL3Q4PQE18iMmKCIAP3+e0SlvI5y+8+cAPUx2fTn3zkl0xK4GsBLIS+LGUwJqBu4BsV9ud9jQCkAe50Ig8RevC9XXe/OY3H1kpYF9pqcr50/TlAsB1oKmcW4JTfTKcDLiv9A2s/36rBu63Ox7ucL2A3IWZQ8qxxZ0BLaENBoxYPgNAPlwoUSlfpOPdNjPuh1rNhAVkDNqVa4ybgEnYdBeoxwmYLKDXUhmdRTV2k1Fad58G3pXDaODtBry6Uhnf3y7DLteM5SzKJcZr++h4x8eadbs+BvEpGVNl+0ll3D3APQHgFRuvtewJBt4Cd619T0hkLHDXHu4SeOpzkonZdwdUCzMeJ24SOY3dz9W1JzzZPfsknGrUdj2A2Fsdplds3ELVXI7dZCCTEf91iQ9pRSEmLeJMqSybAphn20hkVEzmRNDBqe88+BB7ReKI9W8qsjNmJZCVQFYCZ0wJrBm440lF5+4GW/pKQdxagHeuv/76g24QpgRuugMBMPXIrLoSPfuJlL4PYLvnEXB/1113zd94441xAKoc6xuMZMD9RN7G+hyzKuDu83CHXzuSOcDOjrNAdjvs4w7kgJMb4BaZrI/5IkG1+0SnRV+eO05PtA1wT0hlXD/3NOtHN/mS0rszaPcEoSZYdwXwBUR7Abkns6oP1Asb77LpaY4zev+YUVfBpnpdmhaeQdppCNzdpEuu9t0F6stp29MY94TGfUBAasKDPQVUx7p1j8NMn1zGB+418E+5BoJSXzmxlYo56gPuGABjZgrAHXUCLkz4XtEJcCbiKGAdPDITyiKSNOwHD/d3Htx3gRqYZeB9fdrI7CxZCWQlcOaVwLoAdy0lAai9++676zMzM+HVV19dufLKKyvwKH/DG95wVIoHuu8//uM/nkK7/Rd/8Rdz3/zmN1sXXHBB6brrrqvB/9wnRwFw37FjR/HOO++cd4v5ne9856ozrOKe4bcu54JeHgMDGXy422W/yy67rDo2NpbXHvNuUKk+1j0vzpMFp56airI64O7xcAdwB27AiTphxFP6+BuBdwDkSLZksrUVqJwrUD0K6WC7Sf8wN01PdVoGtNtESq6POzvG+AJRLZgXgO6zhvRKZVRiJhesC6h35TCpfu6Opl3AtZa8aK261sYLKE/Tsst6fAKrtYKMmXj7/fC1ToJUxg1MxeXQWGlNO69T3u96u+seE4N5LZVJ07RbqUxCMqOkMq7OPCGbUYGqYMndjKraESbNHaZvvXadsZp6VyoT5XJ0aW2YXrZhMzPoGNxiMCuMu8nEauwfIYnRiZZ6kQGS2NyWqw0EZ/emXO6emx/b97O62ciY91PTiGZXyUogK4HTrgTWBbjjqcCk33nnnVNXXHFFBR7n8qQA4fA0v+WWWxLgGvKSP/iDP9is98e+X/va1+oa5Mt5oG9/+tOfXvWVoLZwXGkJA1x/5CMf2eLu//u///szd95552Ladtn/bW972xGZLRCdv7jE+I7V+4O5f93rXjfu3res1/uu9Hmy/fpLYFXA3efhjil/BJ1iAZCCtl0z0qwN5gDUPDOIC2EQA/cjHevhboG7gPjY4lFlRhVrSJHKyN/CrMdSGV/yJWHfU4C7T+/ulcpot5mU5EquzeNyto8xiBeg7VhIan17HzOfwrjjVBrArwa4yyyJ+6n4gLoA8xigO1IZF7gDlMq6tEBU40rU067r3wGY2aVIgLvH011nLJVvzwXjfey6MOQrDGR1XWUkCFUz8waI93zjAdAB3F8wOsFPAX27+WZzDOLBtuOYWqHAdQXfOYZBJlA14MFXMZ/ngFYszMKHAa/D/jmi37/l4EO/oXNkZcA9a/KzEshK4BwtgXUD7rr8AOLXW4N+jr6f7LHXUAKrAu4+D3eAh1Ie6vbekgR5EaMtsTg81u3Q/laDvrYwwx7uaYw7QH7CVUb5tyeSLrnZUx0nmYTWXcleBtlCpnq1e4B7WtCpm3xJmHtXSqOBu7DjgwC6DAQEnPukMgng7khp5C3p97XcR+BqLgax7S5Yjxl4h43XDPtKpDKupl2z7QLk3YDU2AYyzYPdtW/UAN6TUTW2hUzxfU8w/Y5mfqxYostqw/RTw2M8MzFSLLNtKoC5yGTwHjaUKhyQigXrG0FA8902D3qrhSKNF42rDI7D7NZEqcL75nO5/3LzY/vemwH3NbSG2aFZCWQlcLaUwEkB7mdL4WTPcWaXwHKYLfF0t+/c+2Gi6G16JcCFtrPDNrHvY0Bh2W45Bvr2fc06fWNxnma6JvlSmlQmkYBJ6dZd+UxsCamcZmKpTJolpMc20pXJ6ADS5XTwGpAvK5txkjUlgPoAR5kE6LcFOgi488tV5/OBdg3y0z7lEwXuGrRrQO8LRk2TyvS5yHgYeQ3YEz7uLhAXMK4Au7aOjO0bHdCtbR11QiU3E2uC4VfXxjWQfOmy2gg9d3ic8xmAOQfwxg+e3Xi052m0WGYGHeuaYZcdZvCD7dC3A9hjJAwWHvVnW2WIX1shyv3Sf3x83+fsO4xfWca6n9kNdHb3WQlkJXBCJZAB9xMqtuygM6EEVgfcPR7u2tVCHhhsIHyn8S8kApj+x36Q0TzaatC+ZoN+2FyKky/p4FTNsi/LuLsBqkoPrwNNYycZRyrDunZP8KkOKB3Evsf7pWRIjdl4JWlJ08APksSsNjhVwLhm8NNA++kC3MVFJmbfHYCuAbwrnxFmXXu6uxaPrnRl4HYL3NOyocqxicRMTpKnWJ5jB7JT5QoD958c2WAHs0RIXLZkE5OhnkDzjqBUkcksBR2qBwE14UBjcyCAqTdMfJfrz47qML/achS+4O2PP3K3anQy8H4mtMDZPWYlkJXAySiBDLifjFLNznlalMCagbvvKRCwCrZwsdul4WKRxopl1uTWgw493Fii/Z02/ahZp8WguyLGPbZ+VJp3Ad06GVMsoXHAuA+4+ywiE4GonuBTLX9JJF9y9O7C3LuyGNdhZpAkxmXXfRaRhlDvBSzK+c4Y4O7xbBeWXmZtBIz7dO8in/Hp2sVxZkWBqj4nGdeTPUVuk+rdrlh7PMsF1SG6vDZCzx4eY8Ycg1rIYADCi3m4yPRAO94fZDQL3TbbQCLoe6RQZMa9li8aFj7ssuRmc7lmgHsQPevthx/+tpbKZLKZ06KNzW4iK4GsBE59CWTA/dSXeXbFU1QCqwPuO/fOEEUblrs3BNUBvM922gw2oO8FeIEs4AeNRXqk1aTH2k0GLmlSGbDwcTZU9XsCqCsGPRG8qrXsPs27top0QL4vKNW3LqFhXy1wdzzZUZ6xdn0VwamDgLtRSSeBvQB69/0t9xGsl1RGAlIZmDqgXawNfYy7V9+ukzBJEKijPU/YQOJ6KlhUS176gldtYGlCFuOeW5xkVijHuaQ2QlcMjdDTKkM88wTwjW/WeLnn2YVJ4kCkfGa6TWqEAfu6Y/CLXAmQ0UDzjkEwJGoC3N958CG4HcTOm/YdJ15dJptZruXKtmclkJXAWVICGXA/S15k9hj9JbAcZksc4SZfwkZmSK29Hf4GAMFJDcPeZaBRLSBPZMRA/Tv1Bfp2Y5GOddoM7jVwdwNVOUBVyV/wu7aA9DnJaPmLsOp9jLsHzGsNe5/WXYF7DeJ9v8dMuQbnLrAfANz7mPUBmncB4vISY7CuXWUUI78ewD0NxA+ygsQ2BqPKHlLcY5YLTO1LvqQkNMK06yRKWmee5jCjM6QmJDPa1tH+rhl199wC7H2svnaYwf0BuF9aG6KLKzWuL12KqJIzdpAIRtUVUZIxzXbb1r89z0Gp0MXD2RMDYiQ6w7GTJeMiZoG7VEnfv2YglyVnyvqBrASyEjj7SyAD7mf/Oz5nn3DNwF2yViJBDEAYwIXAEPwtIBglDFnAt+sL9E+LczTb7bC/+0qCU8VhxiuL0ZlS5XetZff9vgxwHxSU6rLvGuR7QbtlvZfTu6dq3B0GPgbrypvdldxogK6lND7gvpIPIM0KMh648S9JD3dN/bqg3mXXVxKY6tO1C2B3mXT99yBgHm9zEiZpD/bVAHccF/vCK0Ye664aHqOLKlU6v1KhIuXZiQlJy0zypOSCegJd+0K3w5IZ5D/ArBWCVzF4mOu2OYETWPiRQglg/ju3PPbQs+xZXNZdg/gMvJ+zTX324FkJnFMlkAH3c+p1n1sPuxLcxiXyAU/yJaw30/4daoUmeQxASSFvnGKMV3UPnADafau+QPfOz9Bc0KVgBYy79nRP2EAqB5lYAy9OMctJZVICUn2Bqn3su3LK0UBdB6oKkE6zitTWkAnQ7WPXTyJwX8nLHyST0cBdwHkCzKsZmdhhxq7Dt6LdZcTe0ZXKDGLcEwDdlcto5xg3cNTmFtDAXcC6AHXXk13kNAkXGpzX1cJ75Dg45idGxmlvtUa7yjWWxmBw6w6qpOnRwB3vCHIzyGSwICgVjjJY4DADMJ/P0Vdufuyhn1tGKpPJZs6ttj172qwEzuUSyID7ufz2z/JnXwl2GwjcDcjosgwG0hcsJnNqjplCgA7JDoltYNy/sjBDc91OH3Dvy5zqkcpokC6/c1KmAYmXtGe7698uGVOXk8rETLvSx7tSGQH5MaAX7XqKVGZZ0K7Y+j5W3bF51Nv5HdgPdxDjvtzLd0G7S92KTMoL1u31ddKlVBtIpXeXfQbp2hMZU5fTtXuCTMUyMtawD2DctdzGzYaappN3M7LieteMjNFl1RHaVa0x0+4uYNahKMK3LA5MYNzxjsCqQ06DoQ6YdtwTQpIB5o00LAbu+hVlzPtZ3nhnj5eVQFYCqSWQAffs4zhrS2A57BY/+Ad3Pu3lEYWfdUtCwBscYowDhpHMWYvotAAABalJREFU4MTwnh4tltibWpZ/WZqnv5+fZuYQSGWQVEZr3ONMqQMsIL3uMcKup/m5p9lBetb72Pe+xEqOfl17uussqi4Ql8BEDfp5n1Vo3OWcAtz55Q7QuC/38tcK3OXbkPNojXuCcXcDVVVGVO0uI7/rhEvLWUDGDLmTbMnVv8dMu+MeE0tf0oJT3SBVxbhLcCzu8TnDY3TV8ChtL9f4m3cXzFzhngDqGbxTxHaP2HOU5TA99yD32GKO3veOxx76rw7j7lM4Zaz7WduUZw+WlUBWAqoEMuCefQ5nbQksh916wH3X3lujKPodX0kADcDeDmwgvKkReIcTQxIwXCjF0/wAMMiY+rdzxykXRSQymOUSMCU07inAXQJVE5lSB7jHaJCvPd/d3/vAug5U9YB0cZtJyGWc/QSE6SyochzKV3u9rwm4e8CefuHLvfwTAe5aEsP0r5XE4PcYuKsAUwH3omGXoFWXVU8AeAuixfJR4iwSGVQV0GafdzdLqguwnaRLbhZUVyojvvCate9j5NUA5KdHN9BVQ2O0tVzh9yuL6P0xkAV4x0AX8jI8E4JTIakZL5lsqWmLAu5c5B7JjKzX/2aBqmdts549WFYC53wJZMD9nP8Ezt4CWA67rQi4GzQAb2rjJAMAH+UiGs6X2J9ap3D/ysIs/d3ccQbtAtxjNxkljYGiN5GASQC7/VfcZgSoxw4znoyoaVKZhGxGgWtfllQti9Ha9YQ3u+P9HrPnqwDuLhN/wsDdkzEV7+nHBdwFTbqJlgS4Cqj3MewC4uMAVQeUa9vH2GnGAvFUC0gPMw4Q7ku6lPCE1xp2rav36OgF/OP4n9+wiQNUh+AMo9oT3B/iQyA3C6KQxosVlr/gWNg+4rs22VLTl0oU3fS2xx/+sxTG3ZXMxOOxzGHm7G3YsyfLSuAcL4EMuJ/jH8DZ/PgrB+4793wiIvqVQYURs4dhhx1kRgtl9pqWBU4Z98xP0z0Ls2zz2Me0A7hb8C7bdfIlCU5l0O4Gpyr3mFi3PsDDvY9xdy0fVyKVcQH5CQL35SQxrs2j7C9APNazW2DubtfvbKXAfTm2PaZ2rdWjG3wao0XlNuMy7rHmXUtlnIypbuIlnUG1z+5RebvHYN4D0F2gn5DJeJIx+QYGiUysDlvv+sLjOV+5cSs9fWi0TyaDeoJ4jxCJmHKQlpVZ6466AhYeAd4bSj2pma/+1YLuDb9+eP89dpuPcU8F7/Yb8r3us7ndy54tK4GsBM7uEsiA+9n9fs/pp1sxcL991967KYqep0sL8hjJ4IhU7WDW8znj4Q4m0fhTm0uAkYcOHo4yX12c6wftAuRzOUImGda0K1lMn8bdkcz4pDLiEiMgX8tg3CBVn6OMdopxWXbXMjKWxjguMKJx14x9H6tuAb8A8QRQX6GrDI7V0hsw9XK+1QL3lYB2Ddz75DGa+l0FcBc2XktgfBlT42yqivFmK0bHSUb7rotVozjJuFKYPhcZx9M9YSvpC2ZNkePIYOXGySm6cmiU64b5CXlwC3kMGHdJxgSgjgXbIXop5vNxcDd073I89sFsFpbhoPuitxrgrgF6GljvC1rNmPdzug/IHj4rgbOxBDLgfja+1eyZvLgutVh8wB2sIDTtWOBwAfcYny81kALkM091WoTg1K8vLTBQEYCepnEfBNxjIK8SNElyphiwp/i1u4y8TxoTg3zHh11nTE1kT/U4yGh9vAb2KwHuaSy8gHENzN3z8T4e4O6O0tJGbSsG7oO825UVpID8NI27DlRdiVQm1rI7bHoCuFvgnbBv9FhGusmTfE4xsdzGZdY1uB9gDYny/LcKuLfBpocBB3Lj+tgOED5cKHJgKt4L1vFglP/OxVI0SGpwDPaZsBKaK1pz5/38kSOztvKmMe59gF0B/UzvnnUIWQlkJXA2lUAG3M+mt5k9S6IE/n8FQ7s2hVoRqgAAAABJRU5ErkJggg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6" descr="data:image/png;base64,iVBORw0KGgoAAAANSUhEUgAAAu4AAAGQCAYAAADx3eXmAAAgAElEQVR4Xuy9C7Al2VUltjPzft+vXv2r1d3V1S11SwiEJDACI4wksIIhHDDCYU/YnvEgPDACxhGImEGNwzExQuEIGxETaGICTBD2SIJwzIAHJNlDwMxIVjcEwww/fdDoUw1Sqao/9X3v1fvee/NmpmPts/e5O8/NvO+++nS9qs6raNV9efNz8mTmybXXWXvtiO7jzwcffe27Cso/Fp5CWuS0m40pLwpqRREtJm2Ko8ivNi5yGuZunTgiGhQFXR2n9IdbG3R1NORt2lFELaLSd15mlpe+y7q6LJF1EyLCd/5bv2NdsxzroH28rvkeLovxm/1dvmM9/Q1nif90mX7X5fw31okiXs/+hw7S32yfTnrOrV/3KSp+qFtWFO4X/L+uY7/rb/xvUfh1cjkG1sX1tfvAb7wPWV/3p/9iff9d1i0tC7bD/vA7/yv71e/2N26LWVfblpnl9jv2WfcbLze/Z8F3HGdqmayD5WP8bvYxRvv1dyLC3/gd66KdT/UX6L86epp6ccL3KJaleU6b4xHf670EdyTur4ifFXQ5nh/8109alOYFraUDvg7dJKET7Z6/C+Io+pGfuXj+I/fxENM0vemBpgeaHmh6oOmBQ9UDs3DYoWpoVWN+4eGn3pTHxWemgHue006WUkYFJRTRUqvNoMRBVaJhntEgw68FdeOE8iiiK+mI/vXGdXpxNNgXuLcNSAesqQPzDNgFoGMdBeYK4nmZgG7/r6wPAK3b63cL3PW7bgeg7kG5APeqv+0ygHd8QgCvoF779XaAuwXguj8F1yVwbgC5BfIhcLdgvAq42/VDkA5A78F9AMbrwL0CdwXjIXD3oF3AsgXxJbBuALWCfAXYuk+AaQbmFrwb0O0BfbjM/K2gft5/H+/26QdWT9Bq0mbgzUFtltHOeEz9JKHldqcUrGG/CIzTPGPgjr9vpiNe1o5jOtXp+8cxiqKfe9/F8+8/9ANJ08CmB5oeaHqg6YGmB+6THrivgTv6+OcffbJE6gKMg03fBnDPC2aQwRr2kha1o5jZRzDt+G8haTFwLyKitXFKn1i/RpeGe5Usu4J1y8SHjLuy7MrUl1h2Ae4l1l2A+7yMO69n2PS67yHL7tn4ANwfJuCuIL6KfbeMe4lFr2HWqxh3ZcwVWIdAXQF9uJ4y8lPse8jGB3+HrHoIzu3+FLBrkMCMuIJ3A+Y9sA+X7QPcSyy8svKyzdluj/7akRN0qt2lhTim7XHKQW9aFPx8LCdtasWToFeDLg6Ko4ifJwTBO9mYI8CT7d5kdiuKnn364vm33ydjYdPMpgeaHmh6oOmBpgcOfQ/c98D9g2ef/GxR0Bu1p8EYjvKc2fY8dzAQwAOgHaw0QAYYRUgGjrQ71Iljlo1sZWP6jRuX6QKAO5GTyohkRsH6bUllAnnMlFRGmPuSVMay7kYOoxKauwnclYm3/1Yx8PYOr5LFVDHuWKZseci6Hwi4z5DFVEpmrOylSioTLKuTx1RKYypkNbVSGWH7PWAX6YqV5aicJZTNzJLKMEBXaY3866Ux+puRyuAYD3W69J8tH6VHOz1aSRIG4HvZmJ+Jfpx4mZkdKFSgBDjP7SsKGhbYG9FC3DLAnT779MXn3nzoR8GmgU0PND3Q9EDTA00P3Cc9cP8D90ef+nhBxV+3wB0a3Q6YdAPscKIA85vpiIEGgDyAO6b38dnJM/r42lX66nCXxnlerW1XIH9AqYzKZEKwrlIZZdKtHp7lMVb7HgD3KalMII9R6YxKY6yu3Z1xtc6dZTNGQnMQ4F4H0qsAfcii67YHBu6zwHvIyFdIZazG3QJyK7OpY91Ly2v08KEcpoqJ9+tYJt3sz8peVEozxb4HgDyUynhQH7DzJ9sdevPCCr2m16fjSYuGrF93uSHQvWNGar+Pyoiwnt53us3Tl56778eY/c6/+b3pgaYHmh5oeqDpgZerB+77l+oHzz71/qIo/pF2mIJ1BZ8MCBkQOQkNku4A2iEDADDRpNW9PKdP3bxB5wc7tDFOfXKqZ9ktAx8kolrJTKhfV7DO/yqrXqF9LwF1+b2kczfLbDKq17gb0DSVnGoSVkt69ooE1dsF7lXgvQ64zwTrNmnVJKdaYL9fMuqUZEb2U9K51+jerXZdtfGzklWnNPCG3Z8J1kP2vSJxVdn3Kg28XcZgPQTwhoUv/S7LV1ttem1vkd64uESPtHv8nOBcXMCHhNTZQwTWxX4hTcN5rrQ6DPr1E+fRm3/mhfOffbkGtOY4TQ80PdD0QNMDTQ88yD1w/wP3wFlGQUd40TSpDtr2ThRzYp1lBwd5Tn+4vUFf3tumy6MhA/eSrj0A7qGeXXXtla4yJoFVHWamQLzo1+3vIXCvY9kt6FdgbpNVmW0XJt1/PwDjHrLu+900IVCvBO4uoqp1lVHGWwMvC9gV8CsAx34sGPc6+ArGvUrjXpWwatezEpY6l5kp4G4Z+ACM2wRUn+xa5TRTk4Sqcpkq2cws4M6ymcClZjFp0SPdHn3H4hF6TW+hcqzTvq+67vxcwaEpB6dPtNxqc2Csn4jiH3rfpa98/EEeRJtza3qg6YGmB5oeaHrg5eqB/TDYy9WOWz5OnbNM1Q4BuqCBB6htGXCBdQdFTn++s0lf2tuhC4NdJ5UJ7CBLmndjDWlZ9hL7bnTr3lUmsIlURl7Bt3eSUYbdsPMzXWVqLCAVqKtUZhZwRz9YO8g6N5n9bppaoG4uigfiAZteJZWxAD9k3C2wtwDcLreylylnmYCFr0pirXWWMQFDyMaX/j4A+26lNXW2jxawh4y7svtW7z7LYQZSmBPtDr1t+Sh9Q3+x8jnE9nxvyAyNXQnP0544NOHexUyWujdxwNc4y9zy2NZs2PRA0wNNDzQ98PL0QEH0tpfnSPsfJSJ6dtZa+2Gw/Y9wCNaYdpZx0/cqKXHAC37W8Pl2bhgWuAOWQELzpcEuPTfYpa/s7UxLZQyIZ0Afx97nvVIqMwfL7tn5Gd7tlZaQRu8eSmU8UDcymFmuMlY6czeBOwPpAwJ3v02Nj3stsz7Dz10BtQfzgbd7HXC3+nfLkltJTQngW416wL6HjHutDr6Ccbcad5/AGrjQqCuN/q4JqlOgnrXsMS21WvTOleP0zQtLLHfBOSlIx997OWoiOHtSAH38qx9Yq+LZ6cXOoQk5I0HA99H3XXru3YdgmGia0PRA0wNNDzQ90PTAVA8URB8mosP0nvp4RPRDdZfqAQHuT10gKh6zYAIkoYIIOF6McxSeKRhUwNsdgAWOMgAogCoAHy+MRnR+sEt/srNZybizfKauAFPFcmsH6RNUjQWktYas83O3wF0DkSqwrg4zrlzOBHhpcqpdZqUzdwO4hyBdr8tBgLvdh+Yt6DIP2PcpuFRnC2kTUkvfzf4UnOuxLVj3v1kmvapIk/m9yvIxlOBMudDsA9yrElU9uy5gfpbuHYAeTwQKK33/6gn65v4SXyr83Y1c/gfaCP06PpDAIOlbgXsGth3APR2xth1sO29DsGGVoaWxhGxek00PND3Q9EDTA4e4B5jTPXyfxyOiC1XNejCA+9mnnqGi8NMc8KEGQ4jkU+CHm+MRJ6YCaDAwoYh17qvtLoN3XLHdLKWNLKMv7u3QpzfXphh3sOzeIrKqSmpVwqp6t1uwbqUyxu7RFmsqyWa0QJP1b69JVA0rqO5XlKnWx93o3/WmqZPN1N3r+8llrFTGAvIQsPvfgiqpJfB+C37uKquxDLvXtQcSmDA5NWTZq1j3KemMsWkMg4CSPKbCTaZS015VXdVo2CGV8ZKawLvdJrtqsPCO5VV6qtunbhKzDST82xNT9wD3J/JC7AdMvNZEONru0lKCp4RolGcM8PXTOMscvjdC06KmB5oeaHqg6QHXA4cUuL8jInrmgQXuobPMIM8YnIPlRkXH9XTIBWUAPlENskWxlHNvefYQ7CMsIT+3u0W/t3G9EriztEW07wriqyqn+mXCwmvCqS3MpFVUrfa9shCTqbjqgXkVmA817oZ5D5NT7d+4KUpOM/ZvI4nYT+8eAvWDAvcq8F7Su98h4K5JpFb3PiWPCXXv1v99DpY9lNXUAXNbcKmOfQ992S0Yt5IbD8ati0yFd3sI6FVW893LqyyVOZK0qSN1D5B0imcJ56MJ3XYQAUCHvh2BMoJgPFtoL2oloFqxfookefxnL3y5kjloXhxNDzQ90PRA0wNND9zLHmiA+z3o/V84+9S786KARok/Tt8OQBoRNLjX0wEvg0SGq6jGCXWipFQREtsBvP/ZziZ9Yv1qSSpjE1XnAe7WYca6x5SqpirbbsC9usiEjHtYMVUBvk1WtctCecyBXWWMC4326d0C7pp4ejvAvdZVpsbjvUoeYz3ZrTxmllTGs/Z1wL5KKjND+26lMiEo58TqgEWvBe77WECGjDv+fuvyKn3LwjKdbLnaBjgenGIwE9WOUHk4oX5cZtxR6AzP1yAf03LiipkhUEYRp2Pt7gS4F8U7fvb5v6xkDu7BcNEcsumBpgeaHmh6oOmByTvqcEplHmzG/X975DVvj6Lo01X3oQXuyi4vJm1aFr/pUCv0md0tBu4AgwC8YbXU2iqqVUWZjO5dpTCeYRfgPotxr3KYsdaPUy4ztkhToHUPCzCpPWQt224KMWm/zQLxB2XcFajfCnDXbZ3wyfn0e5mL6tQ1GbbKKjKUwnivf/f0KgNvXWqqLCEts16XvGplMSEwtxKYeRn3UkKqFmwKqqVWsu+Bv7taQyr4f8vSEXrjwjJXUE0i4pyQrSxl8L4QJ1L3oAzcwawDqOODYBj366jIaXc8pqOdzsRdJqKffvricx9q3hNNDzQ90PRA0wNNDxy2HmgY93t0RUJnGW0GgPuNdCDJqA5cYNofiXaQnoCJh6Wd/v0f97bpX29cp90s42TWKl271bt7dn0GcJ+SykgxJvWCDyUyIWDXiqpWw47vIROvCarKuIcWkFOWkHUFmKTzbPGdO8246/WpSjxVYF4nlZkC7vtUT7UAHNuG7i/aBgv+7Tp1oDwE+aGuXbXxtVIZacsUoK/Tr1vG3RZuCqqh6vHwrzrKTLHstlgTEX3TwhK9ob9Mr+0v8D0PmQw07MgNgXYdASbyRtIi42cG54p7AkneCtrRtwDuTirTMs5N0T95+tL5996joaE5bNMDTQ80PdD0QNMDtT0wN3D/nd8p7+MXf5Hok5+s79kPfIDoW7918vvzzxO95z3zXokHm3FHL/z8o2VnGQvc19IB9ZIWLcbtKbs6TPdDx4uEPFg8onIqklPX0hGDF69rV9/2QONeBdxDqYwF6KVKqiZp1SenGmvIqWWWUZ+hc58buM8owoT+u9PAXQG3vWsPCtwtqL/lBNU5vdurdPD7usvMkM3USWGmWHll0g2wt2BcbR09+27WDz3bAdyVVS8VYAoSVr+hv8Tg/fX9RWqLxGzMWxItxC3KCmJJjLLsCGohnVlIwMZjCxcQIQgGC4/kVF+IqXGWmXegbtZreqDpgaYHmh54mXtgbuD+pS8Rve51k9a98537A/d/+A8n6//qrzbA3V7bnw+cZULgDqu6paQzVUQGdnY745SlANDoXhwN6Y+2N+iF4YAdM0pSmTieqqaqRZrChFQF/CVdu3WZqdC4K4NuHWZKyyqAu7LsYfVU690+swhT4CCj66L/4DqjTPtBGfcqkK7XxMpq5gXuvL87lKB6UI17lZbdauL3K9BkmfjQs93bRNZUWp0qwmT063WJqpXFlyoSVb3fe1HQuW6fXt9fom9dXOF7HgmnzKYnCSd6Y+ZqLxuzYwwSvQHc2QIS+SLiIDNJ/NUaCu6ugaXV+y499/jLPBY3h2t6oOmBpgeaHmh6YN8eaID7vl10d1YInWX0KGD/tscAIRFP6YNVt5UdwRCCdQc7CMD8Ujqiz+9u0Zf3tmljjMS8iZOMdZXBfkqe7lUWkVbjjt8NWLdJqyqFUacZlcFUMe518hgF6timNjk1cJ7x+nYD0O8kcK8D77cK3BW8l5j2W/FyD4ouhQmoU8mpIksJdej7adz1dwbnAYu+r/Zd2fZANuPBeo1UxrPxsh0ntBp9u2fgze9o3/FWh57qL9B3Lx/l+xTe7XhekA+ifu54VpwvfM4SHPzuaiU4v3d8+P5jvG6fMqLGEvLujHvNXpseaHqg6YGmB26vBxrgfnv9d8tbh84yuiMACuh0kXYIUKFAQ0GlJjYKM0jXxinLZT6zs0k30pFzlwmKK7HGHZVT7XJTKbW0fD+WXX83nu4euIeymTmlMp5tN4WYwoqq3mmmglm3gF77ZT/GfR6QrtdkXuBu9+n17gfwbLfa9RDsz3KRqUxONQmsdVr2UEYzZQupMpoaEF9i34Uht7IY/T61bIZUZipRtUIPj+MuJy16srdIb19ZpbggZtzh2w5WXYNB+0xpZWIsQ8ElMPLI7MU2KrGy90zROMvc8tjWbNj0QNMDTQ80PXD3eqAB7nevb2fueZazjLKBYAKVB9RpfTDyYBIB4CEN2Mlz+vpoQP9+e4OujIa1rjKQ1Vgtu9Wuh8vZOaaiGNOU9l2Bukk8LclmaqQydZVU1TnGAnnIX0p/HzLg7gMqc7UVdPNvRi7jXWUCV5hQ++7ApftUJZTWJaeWklVrgLveR15OU8POK6ifqqBqfeGtfeRBGHcrnwndY+a0hgR7/nivT+9cAeMecWIqtO0A7lrIyz6Ak+ALswmuyBmeo+VWm61W8dEKq/geR9GP/MzF8x+5R8NDc9imB5oeaHqg6YGmByp7oAHu9/DGqHOWqWqSK+U+ZrCBD8A1tLrDIme5zLOba/T8cMDAvYpxr2LibaKqgnJbdGmqAFNYRVXAjmXcqxxm2F0mAPGhhMbLZWS9qr/tMqtlv5eMu16rElhXa8d9gPu8EpqQUde/LVBXRxjPmu8D3O16ISNvJTZTmnYjhSmtNwu4Kxtv/w0Z+hpm3SarsqOSbIf2Q+f+g6snqRMRF1ZaBOPeRuJpfYFl9BP2ycCdcjqSuGrEYOHx0QTVKIp+7n0Xz7//Hg4PzaGbHmh6oOmBpgeaHpjqgQa438ObInSWATBhcBpFBKdvkLWAE+yAQQVtpCOxfHSWdgAc44JoPUvpdzeu01cHuyXgbhNVp7Tvxpe9kokPGHebtMog31hE1kplcC6qU9+neuqtJKdOebpL5VRdrpc2hHH6t5XAWAAe3hKhVIaZcMOk898WrNcA95BZrwTuFVaRVUB9noRVC6wV2CuTHv5tpTiVCagGdHv9e1CVVberrZ4a2Ek6/blzkalMUA3Y+NCB5my3R//F6glaiGIa5zknbINBn/XBPpCwiiAYz9iRVpefGWdDmfuiTRFFn3jfpfPvuofDQ3PopgeaHmh6oOmBpgca4H6Y7oHQWQbT/cCDKMWOBFQADAB2SGIwnc8gnuUzTkKjSXjb+Zg+tnaN/nKwM5Wcatl3ZuOFrQ8rpFpXGZXKVDLuBrD7JNU6qUwdcDdJp5aJ16BlVrLqzEJMcwJ33APYz7zAXYF5CO5tvsEdBe4BeK9k2ANG3UpqQq26lceUJDIHsIJUVr5kEVkllQHAN+y7WjvahFNdpkmw3i1GgoMwITX0dNffH+706PuOnKDVJKGiyNlRBh7usz54rlCoCVcf7DqSWRGIahKrOs5QRJ99+uJzbz5M40XTlqYHmh5oeqDpgaYHGsb9Ht4DobMMg/UiY60uKkCiFDtYwYScLAY+1C5Z1X0AyAA4NscpfXzjKv3VYG9+qYxUWVX2PATrmrCqxZgY6JuEVFtB1RZXqrOGDKumahEnBe51YF31ylXJqbfKuCtwD4F43d93BbgfwF1mP+AeymOqdPFWDmOBfQjy62QzlUWZ7hJwt4w9M/E11pBnOl36npXjdKbdpl6E5OuYujHulMnHPSPOqx3BA2odDHIw6wkDfTxXLohz7D/2oZ/GWeYeDo7NoZseaHqg6YGmByp7oAHu9/DGCJ1lABxQNAZOFwDjm+MRtw7AIoliWm11qCul2rGcWcyioBvjIX1qc52+NtzjKX8rfVHG3Upl2K1GmffAgSYsxmQBumfpDWuviab2X2sXqVKZmbaQQQKqBfOzklMtcNd+Ui/3OnmMXu6Sg0hwD+zHxOvvt8W4HwC4K2Ne0rQHCa7KpFsJzBTTHkhbSnKZmqTTWXr3ugqrttCSMvReRhPo3XUfbAM5w7u9qhjTiXaHvmPpCD3R7dPJdocjWb02OjODc0QwjBoH+BeJqXERs6QGM1u2aFc4FBRJ8vjPXvjyhXs4RDSHbnqg6YGmB5oeaHogJKSqYMp0LzUFmO78nVPlLAOAAxC8MR554I4pfWjauZS7YdyVCUZ1yGe21tkWEhVUNRGVAboA86mkVQPcFcRbW0jLxGuxJJXTlHzcRSajDHoV465A3LPsVkITfJ+Sy+zjKlPycZcgxxZisletziIyfALuBHDXaxMWYfLLBagq+Ld6dw3KtB0h4x6CdN22Kom1Sudex7Lb5WHV1EqpjPVmn6Fft1VUZ1VUnWLW6xxmRPu+2mrTN/QW6fFOjx7t9lijDkYd54EAFzNX6hSDAkyQnuE3cOzOHrXMzk8B98YS8s4Pes0emx5oeqDpgaYHbqsHGsb9trrv9jb+0Llzq8OsvW73AmAB5xiw7WAJAUIhkYFjRieKKxlCgP1nt9bpS3vbdHU0LPu1K3gPQHzoHgNgb8F6SSojuvYpm0h1lalJVA3Z+KqqqaGExgJ3lc8wODduMxaYH0bgruA8BO8lO8gDMO51UpnQ270S4Fcw6ftp4MPCTSGID6upWr/2KU174DZTYukr/Nwts76fp/sKe7kv0Ku7fWbd4RLD/uzkipfhmVGHGYbshcsRAXB3wY6zhuT7NEJRplzuMwnxIvrppy8+96Hbe8qbrZseqO+Bn3zo8beN8qyzNhr2rwy3/rS9u3v1GZer3XyaHmh6oOmByh5ogPs9vjFCS0iAcOjbAdrBHoIZBNMOEFL3wTb/YWeTgfvXB7sl4O4lMmFF1aByal1yaugg4/9Wpj1MTDUM/CzgXiehqQLuVSx8pR3kXWTcQzDOf0txpcrf5GKFshrLrPP3OQo07adxtwmnuj+/rC4BdUaBphC4T3m6B+y6X99YOnowH8hfVA5T+ncO7/apCqpFQQtJQo90evTG/hJ908Iya9kB3AHW8dxAv45nI80zGiF5FZVTJfhFPonWRNDlYOQTrjDsmPjGEvIeD46H9PB/79S5NxVJdKQgOkc5nVtPB4/FUXyqF7eOocmtOBpfTwfftp2lPbgdnWj36Gi7y/clnnncjxjj21HC9/C10R5dHw/obHeZx3nnfJTTbp7SxhhETEwn2n126MJzAJnXsMi/tD0eUyeKRoMiW8iJkuPt3kutgj41KvLFvTxdaVE06ibtC90k/hPtyigrbv7S1QufPaRd2zSr6YGmB+bogQa4z9FJd3OV0FkGgEeBOwbplVabp/0VTFS1ZVhk9PmdLfri3g791WDXVVw1wJy/A5DIMus0U8WyW0nMlA1kANixrkppNJG19Ldh5S3jPut7iV03Upp9fdzvEHC3QDzsbwXedcBdt/WAXQH8HAC9BOrN+nXSmDrvdquFn1sqI2BcjxUWXrJA2yawhuz7lCXkQSqqCjDxyanqMmOBvQkEAM6PtTr0nUtH6M2LKxwEqR+7Mu0745TBPNK8l5M2J6QCCGFGC0Ad35FTAmvVFPQ7EX9n4N5YQt7Noe/Q7xtsOMB5lhWvHhX59w3y7PEW0Uk4EWGMwt2Cir0vDHc4/+h4u8f30yDP6KXRDv97rNWlY+1e7fiNWZ+rAO7pHj3ZX+VgUz+4by+PdvnPk+0+37vOIrigrXHKRcfwflgfD/luPdNZ4HwogH7cwXg+cEsjt0MDVgQCuPdBBp3qLCA63YgK+iwmo8D87xQpkqe+tNzqXG5H8agg2hgW4y9v5+NTJ9u9i2jLL7/0tWcP/cVrGtj0wAPcAw1wv8cXNwTueBkAUGDQB+haarX5ZcBe7obh1aQ6LNvJx/TlvW36yt4unTeMe+jd7n3d50hIZSmNusiob7uR09jKqhao1xVjUklMXdXUki2klcUEwN0npEYOmlX9Bz1E6OXugNjkMys5VdeapXXn3wy4tmC/BO7vAHCv07BXJq0Kw+7B+yypTADW92XajbRllpymUtMeyGLqGPcpK8i6yqriALPSajngvrDMCdy4v1huJg5NwyxnJr6IiMGKJndvZykznwBK+A/PmHu+jLNMFD379MXzb7/HQ0Rz+JehB8Cib+Tp9+YFfc9C0npDO4ofxWFxT0C6iBkbGAd0I0iw2nyPAVhj7N3ORrSadGil1eX7bzMbMYuO++pku0e9uDxbin1ifMd2CACwMwQAj/SWSnkXCGAvj3Z4n8fbfQ/+tRYB2gcwv8ezTMRtuzEe8GztsXaXFuM2M/ZoJyoKoz3r6ZCZfBQewyyAjls4R7QLbW+RS97GWwezUiCS8LxAqrna6vIzhH1uZSM+j6OtLi0lnWfCyzTMx/9hL0+PYnk3am1nlLdbUbLXjZMX45jmZv2rAgUEVT7AybLuVjE+3s6L4WK7uz7I0sWtbPzQctz5xoU42YiiiIfrcZG3s6Jo5UXRlmV/0k3iK3mRtwZ51suiqHMkad/Q/TYBysvw4DWHuKUeaID7LXXbndsotISs27OCETCK+I5BlEF+kXMVyEvDPfrqcEBf2HMDPV4VtcB9H5mM17ebIk2akDqlfZ/h4b6fVKYKxFd6uYvvewmk1wB3Bujy2yywfrvA3eF2dy305Vf33a57K1IZu40C5hDMW6DuNewVchj7m01mrbOBLLHrQRBQlcA6V/ElA8atp3tJ0z7DYUYLN+E6g0l8y+Iy/SeLK1yACbIXnrXKHNjAMmUb9V8FZPh3lqsMUbTx9KXzDDyaz4PVAwDqW0X2AzHF39VN4rfkebEKQIv8h64AbTDau1nKfx9pdUodgCN4aqoAACAASURBVHsQ4NXlSUC2hURoN1OD5bj3cC9iOVhyrOlmDCNmym+kAwbrAMEAw7g3QdKEVX8BvDFOIuhUqQ1A9l425mTsXtTiGSO04eYYoNzV/gDTj2Pj3YBxCsEGglPMzmJ7bIdZWJBEAOA4n9Ng4M0H+8T7Bb/hf2gjZqPQDuwDzxj+RfvxLHKAXDimHzLPG+ke3cxG/Ixhtgu5WvjPzipof21mQzre6vvnEcdGP7nZAmeFHEcIcGCTnHJAgfNDAJIWGc9AQGbUT9rcJqyD/se1Q7tQuwHnioJrWK4fnNc4L5xdLBU8U4FAS8cFnCP6R2dTZPz9QhzFawUVN3fHw+fHRdHNqXh+IU7+bLHdudkA/gdrrDiMZ9MA93t8VX7+7JPvpYJ+cb9mOL/2EQ8w+IAVYY9zR9jQjXHKbPsfbm3wciuLCSUyViqjdo9W466A34L1qu/q7e593CVgYAZe2Hnerqbgkm6nYN0mqipIr6qoqlZ/oR2keoQcFLgr8A6vwSzG3YN1U0F1HuBuQb7VrtcBegaZpjKrzrpY4F5KUpVgQnXpoeVjSUZjGPfQ572qempJFlPDvs8E7oFsxts/Gs18mJDqGfhANuMLOhHRW5dW6LuWVhnAADQA1ODl7YqZGWeZAi9mp3/Xa+WkBRk/V/gNoEKdaND3jZf7fiPT/fP7e04/9r0Z0X9JRfQDrSh6FPcQxiAARHwAorVKBsDa9dEeM8oAbSwrMR8lUnCf4T+duQltaLEJQCSAvN57mA0Ce4/7EMASoBTH1g+AP0C2KwyGp8QZByiYRdu0xsexFvTzPdoajxhgAkSrWxKANrcngq4+5+ABv6nsEqAc57g+HjBYfXX/yNTFdDUQ3KyD1hOxz4dugOf+WrrHQQLAMxK9AXrRv6itgP3jP91WGX70GwAztke70K+YCcO5bDLYHtNK0mWNP5s2ZCMuRggrVwQQ7j0T+0rWuF5YZvsTQRLahr54uLs0VaRNZ1W4TXIf1ElT18YDDszQBvTuMEcA5dqO89NaK26cj74+zvMXOnE8IiqeyYoiiaPoz5Ki+HqTZ3D/jBuHsaUNcL/HV6XKErIKQGLgxaAB/SIGIAwcGCzacUStGNOlOWvcf2/jOjMTdYy7177PwbqH1VUtGFcZDf61wN0CdQ0KSm4yxt7RymPC768E4O7BeqB/t5r2eYB7qHUv/R1IZxSge+Z9RvXUeZNSQ5BvvdtL9o+GRZ9ynzGJrQr+lVn3lVWtbMas/x2LK/TtS6t0JAGLGDGIwQcvUi2whJeyWq3alzrWG2RjJPsx24bfLCMY59Gbf+aF83NP69/j4aQ5fNAD7z716F8bZPl7O0nynV2KliErAVBcSSYM+lo6YMAIOQnGVNwrV0a7LDNZSNqcXLqUdHwOBYI8gDf8B5CJ/050FhiI438Yk5U5ByiEfh1jt1bqhU0pwG0dOFxPB25M5YrZ2B+07QUHABvjAUtjwJYvxi1aSrrMgr8w2GIAj3YCTCLgBSOtIB7bAtTimQAzrbKYl4Y7fCwEJwDHSgKgD8DOD7OM/0VwC9Z/Oenw+hpYKBGBYPmvBjf53QRWG+eI4+B5CmcRsA1mMhAwdWK0MWKZDwgX9CWANoKJCLMQSYuBO84FDD7AMvaP43CAE8cMlvHBddFkXsh38EG7vz7c4n8R1OAc0V/Q/mthNuwHfQN2H22FvAl9zwSYsYzF+HFhsMnSIdf3bb4/cPy6YAbXHuugvSj6hv1iP5BJbWbp9TiKbvSi+I/7cevfLsetv2gAfTOEzdMDDXCfp5fu4jq/8PBTb8rj4jMhm2OZGwzCGFyUccfghaQkDMJ4SYBSGeY5fWFvmz6+fpUHiUqW3SatzgHcPTivSEgtVVJVuUydp3vAuM8sxhRYP6rd41QFVUw1iP5d++p+Y9zrgLuCatXQW8bdgvL95DGVOvcaNxnVyytYP5AlpK2gGjDxvhiTqYBq2XLvPmOAeEnnLsu5gqrumxnAwlVUJaL/dHmV3rJ4hI4yIHHSMQAL6HTxQnXSAujZAYQSBlj2w6xp7qbKMS1vfy8aL/e7OPrdnV3/6KlHX9Oi5G8Nqfg76+neIxgfVls9z9geb/U4ONNZFgA43E8M0iLicRayE3wAAAHoXXE8JzMBWw7w5thsgM6YZR7Yhq17JS8JzxQAKgAnwO9y3KHjHadVd8+XY8Cxb4BYlaLcTEcMXPEs6vEBPN3478Al2o9ZAJwDAtXt8YhOdRcY2CJIAIBXmY4TujibYfyOZwLnspEOuF0A2Sc7btudPOX2DCE1y1OetcJQi7ZBw4/xB/tZNpITlcVAX493ElhtDY7xPMbCiONY+OAZxPmwXChP+fiQ6WCMhwYfQQa/1iiiV3UXuV2YsQDbzmA5bvE66B9ImJyVq5tD47GjKPj46F/MKIC5B+vPCb5xiwE6jg8SDMdHX2i/INhAUIeEXwQIOJ4LTgraSId0Nd3jv0+1+9wfOLbW6kA/oS9wTXCO6GcAdxRIhDEtzgX3B2YTcM2cfCrigAJjFdoBEiGK4q8utdpfjIric0kU/0nD0N+dceJ+3msD3A/B1QstITEEKRjFgLGbZTxQsVuATANaX3f1o/787hb9lgD3Wo27at8PANxtIqoy6lZi4xNS5wHuAUNf5+OugN3pQh2rr99VKvMgA3cG9Ub2otKOkiwmKOIUWkCGcppQPrMfWA9BfJWDjO4jrJAa2j7q7/piVdBdBdyt3MYC9Dom/i1LR+hbFlZoJQEIyhkMganUaXi8pAHclQHEvaRT9azYlSBQAY4mg/PQ0Hi5H4IRcr4mvOf0uXdtZelPJxR9N64hwK8DWQsMXAH+ANQAujCWggyB5AJyFYwpAE0A5JtiwbgqCZ4AWNgWIJy5dLHWBZcMBnW51eFtXxzt8L5Vq479AzjuFWPqRQkdYUYcMhJXIRsADww2jncl3aMVcXpRIDyinFaFbdZZJDjUKEMMwAcwu5Hu0aO9FW4LmG+cN9h3tNXJblDXwLHCnGzK+R/OVQngVDXqe1nKgJXDWpY9OrkObw8AK7MH6CsEDTie1hwBQMXMwJGkI0mvCA7GzNgjgOC+ELkKghe0ByAd2nZ8x6yGnvejvWW+btfTAc8EYFsEPwi+AHCxHrTzuGqLSYeBOMYGXEsAZg2YcJ6YocD1OSrBmgZA2EbBunu/ufEC+ncESFfTXXqif4THEuwPffPicIeDAQQtyCHg4E/Yep2FwOwNrgmCwxOdHm2PU3op3eX761UdF4RcS3e5PegXaPMxa4DxCn2Pe0NzDXDPAeSf6Sw6OREVX2xHyf+XEH2yNyye/dDGhY35noxmrQetBxrgfgiu6AcffWqjoGJKYIiHGAMtQDs0jTp1isEFbgKaDKWM4ZcHu/RvNm8QnDQce+gqp9Zp3HVQDiun6vIqxp2XadXVGi27r6waJK6GIL02ObWKdQ8rqFYw7l7zfsDkVMeoVH9m6dwVXOv2MzXuvJJjvur07PMsD4G7AueSdj2wkqyTx1QB91BCU1tsKdDHW/vIEMSXWHdhyvcD7LqNZdo9iMc+DOP++v4Svb6/SA+1XAIbgIizdHQAHS9+AHcAKjwPKsHBJXG5HZPCZjiGBooOv0Q/976L599/CIaJpgk1PfA3Tzz89/tx+6egWwc4BKByLO2IQSHuB9zXAG1YBnIWmudHoHdudTxJgnsFYBHrwZUFrDU+AOwYg/txm3MmNCfHNgcB4wuDbWbUIY3ADA7aAiYdYB2AEqMy2oPnEfvD+Iek0ZvpgNlXBBCqUQc4VUYeTD7kLwD5aC+7vIxHbDMJoIhn6Ux3kZuDdgB44gPJDUArAK/OIqlERmcHVLuP5ZAHgc1ewEwVuaJk9oN1+HhUsOQEH4DU66MBdWLnfLMzHtGi9CmYf/Q1WHGA0D0kmlLEQQXOBf2N82T9vrDjOP6xjtv3peE2W1ziXNm9po3EUifzQb/ycw2NeZHTyfYCXxsdiwGoYcmJ++Ch7qKXDKFPOJm45a6JEkJ6nrhPEIRdGe3QI71ll9CbZ/TCcJuvO3IK0G6tvIzrCOkS59JQxEET9oHzAwB3oB9af8xaJGzvifcjrh3uU8w64BgYhwDSIRlC/2A71fpjHIO70KPdZQ5cjAzr89tZeimK6NPLrfZv/crlCxeaQeKV0QMNcD8E1zm0hHSDDwrH5LSVpjydiVEDgzwGIvwG8K5sALPxRU4XhgP6d9ubnEGvxZtKoP0WpTLqUuOZdwXsAnzqLCA9gLcs+4xEVQ/sZcahxLLfZeB+EPBeAug1yakhmHe4/c4B95BNt8C9zt+9LmF11vJ5gbsGB6EHu3WNqbKA9ADeSGkssw7g7pNYMU0fFmsioldz9dQePdnt00KcCEB3chjnjIEp6Ixftk5fOub1EPzqy1uHAeeg4QA9A/fGy/0QjJDVTfjhk4/81Eujvf/1aNLtQ86C8QmsJdhLjJUAQgDQAEL6ARECEATw++qeY1TtB6AM7DZAFQA4RmJIr7BMnWMgGzl2wjmP9JYLYol1RJR1xvxvv+ukMO0Fon4vpqjlZlCRA5vnzl0G0WGSOGmOGgxoImmpQQURigHjmY5bzowAao3hdkFxAokI0e5ORkuLCQ22iPLU3bcb2ylt746pk7VpseP04/jsrrlnAg46CFCOtvvcHvTL84Mtdn+BtAX9oudr4bs67TgpSEzX011+Ph/qLLKcBrMObHNJEfUjPIsdfsYQSOPZUt24DQrQ5+jjm9mQzrQX+bj4ADwjGEBbMHOBa6rgHL9rAjGO+6ru0lSggfMDUEcwpXavLHUpCp+EjmDJ6fAnH7QTgQ366XinR8gDgO3n6fYCB2EA57jPEDBglgG2m5yUKgnFCP4hzVFiTWfQwb5fTneYjVfrUNXkY78IbhAkYJZBP+gb9CmCsdf2V/l4Vfcrli8nnQsF0bN5lP9+O6c/b/Tyh3bouu2GNcD9trvw9nfwwUef/EhB9MN2T+rlDqYdYL2XuKx1tSGz66rTzIvpiP5oZ5M2APZz2Gi5ac7SvzVSGcuy+20CRt0WY6qSyuAV6BNSwwqqhn2vTEq1Sau3C9yFsXfAa/Kp+277chbDruvNC9yxvgJs/n6PgHvIrIdOM/sBeguuw+9eThM4w/B6c3i33ypw14AAL0kA99f2Fhi4d2GdJxpj7X/VMKs8AuADLCCkM3i52vtCZ1E8sGi83G9/gLvDe/jR02ffk1D8P10Z7T62wKAp4QR9BseFA8YAqpBXgD091XWgUj8YLy8ObtIT/aOla4/fAZQuD3cY6AHwj+OMWj2ik6dbtHQsovZSQVFcULsTUYChSAy/3GEKp30GuMahEd/nKGeEtiWRA/syPkns7x1g3PYydsgAwvL7cozhzycbCagPfgfgx34CG3m3eyRnjgraWUcAQbQ3KKjdjijddDvZ2ctoNM6plSWU5G4Ztrm+NqJ07AArzwTnKev7ETih7746uMnXADpxsPkaGOF95GaBHaDFNXIzX25mQYtCuToL7nj4Tb9fGmzyDIgCXj15AF/IWB7qLpXuMnTbOM84mRSzA5h5QPCF/SEAwPsO4wDYcARpEy27uweg/0fQgcDvRQHbkLdgu+eHW2I32eLAQrfFdhhj+P1pggFIhhC8YAbGOc/gfnW2mqrNd/p+ZxF6Orhf0U/P7a3TU/2jU8EJ+uiloZPiIEDB35id4ETrONkAkI+K4tMUFZ9oGPk7PBDdw901wP0edr4eOvRyx6CDB9j55Bb8oGNwgGMGF+4YO4bdvaQcMMfgc208pj/d3aQXR0PWzlnAHnq6Ww28Sl/Uo91aQ6qTjEpklH1XgG6dZqqAu7WGtFKZfRNUQ117UJRJLR+9PCYsxuQZ08kFvhvAXeUvChItqNdl/rcK4O5eiEhUm19Co3IZK2uxDHxVAqtLhhNryYqiTHz8wIGm0hKyzsvdAHfPrKssxrDkJaAegPspZj3YriSVMQz92W6fXtdfpNf3FggKV0xTuxdj+eN0ym6K3emXJ37Ndk1lyARaNV7uh2CMRBP+zunHvjem6P3P7a5/F4AQABnGxVDSoc1lYDkeUQ8Jh+IygvkUgDWwmOe6K3yf6GdIYxq0UyqSnJaWwaondPJMwtF/0gY17ogATIDm44Lijtjx5uRBOwNsJCyCWYe7jOweIBrbsMym7Zbr/QkmvsiAsMkDfWbZM9kHmlAD2tF2D9AxqOpOhanH70JgO/CN/3JsU0zaLB2g58NBA2/v3i8A/lyx1Q0SPEWAbru5kVEHfZDFlKVEu3sZvfiSk+kcW+hQt93iGQJ8Lq8NaX1zxLNeAMRL3Rat743o8s09Wuy06MRSj5fZz2DTzVLgA1AL6chyu+tdZHj2LIE945jOri5R7DJauYk7ozFtDEassUfxtVZc8HU5e3qBFvsJDbeItvcyWt8dUlxEdGqlx37ua7tD2kszisYxnWj16cXhNmGeG65BDPazMc/YYBYc+QcqecFxcb9dHe2y7Alaf/yG/vurwQZ1CIHg7PuVcw/GQ1c3wBTHwvkhAMEMkWXc0ZaNbMizFQhGnbwJ7khd1tPjgz7C7AD28VB38XNxFH86yfOPNmz8IRnUbrEZcwP3X/3V8hF+8zeJPvnJ+qN+4ANEZ85MfsfD9J73zNvKd0REU4XYsHH4Lp53h4d6vV84+9S786L4sG3kWjoU+y5XfALT+jh5ZwmGaTznlY4XGKYWMRV5JR3RZ3e36S8HO7SWwllD2HYpf61gPfRx5yqpws7r9xJAN+x5VQEma/uochrVr6tcxltGGqlMyd+9KgnVymMqklNrQfvLyLjzWyJk1o1mfhY77zXtAXDnl7G8gawERpcryPa/VXi3lzTvNRVSqzTuPsHVSFRKSaoGjNtgwEpqvAXk7TLuoSzGSGWsBOd0u0tP9hfpm3uL4LCYTYeULAR06t6B5wduHWDe5vk0Xu7z9NLdW+cHj516a5oX/+dgnL42YSu/gh06MO7Z8AzyBjC8rliPq6ALoK7mjAjYIHsYwouocAHeqx9ZoJXTEcULGS2uxA4gC2jlhxBguu0AkX4yYFOVriQA2JED2WDSE8hh3JolRh5vWjwYAP8A4sE0T54WOpT4txyAaOW6wM4cIFQk50QirQEwRywQSTCAwVbBtwycCCS0TUkLK07OkWU9mcwYyLZYn88L6+I448IFNPpBv8kAMjVDIIEE9skvcrMZS4CCwMT3VU3AwsEH2i8DLPqa2yWBCX/DTAeColz6ArMfJgjCMTJzTmgDZiGwT/QH1kVAgn1r+5A+cPN6TtvbGcWZs+qkLCIEGZCnXrkxpGtDOM8g4RXvaEiEiE53+yypsWMSZhlwerAGxftycr+yRI/Z+5eG23y/6izG6c4irws5LBqKGQzIeNRfHjMd0Narqw/u+a8PtmhMOT3WWWbHIyTZRlF080ir+9sLSfxrv3L5QiXYuntPdLPn2+2BuYH77R7oYNu/soB7lZc7klYwgLB7jIAQPLxsi4VqeLDVEi9fMEp4gAHc4Szzpb0dup4OqyunGhAfgvUqxp1BeQDcfTGmiuRUXTfUvVcBd2XjS9r2AKyruwz/a1n3msqp+j7QAXIWy14VBR5EKqOA3WHs+iqqHtgHIN8Cd//dMu9VrjLy+1SSqgX/ll0XAK4gW8G6ZetLchfDvFtNumrYZ0llrDTmjkhl6oC7leUUBR1ttemJ3gLBzx2Muxa0cQmqBoxwUlvGThNw0wBwD+8Bd35iDSibNl7uBxu97+TaP3r63N/fGg8/cG00WECuAqQGj3QXp/zBwVZCMsG+2pZiNo1x+Q0ptRYLOvNwQscfiajdc6w5WGv8y8BOWFsMsgwwPYsdlZhqgFaVwUS6LsCiAHcLRmsZJ/mBGW4A0dwdDhIbBv7BhvidAXlZ6lzucgXo7IDjAKyeE0As9u0WCNMPQCsrMLOO2QEB2L4d2ieqyZdjzGyHaZWToLm+KXCeODUERaLbtyeg5+iDE/Oj7w7dlwQx2k84D4Bxt98JkMfB+XpIQgECDG4HliNmwbVEMcPg2mW4LzRIknZUxUvuHeD+G+zltH49o2tXxhzMHV/AbHlC2SCi0a7LMwBbjqRn3Ksul2L6o+97SG2QtIrxDIEAgoUrwx3vI48tMROPXlWpkW6LJGxsj/chGHv8jmNDnqQe+3v5eLsTJ/+qE8X/4leufO0Td/L5bfZ1d3qgAe53p18PtNcPnTu3Osza63YjgHOAYMseIaJHUhGS6zDy4cFDlrkmxVwfp/SVwQ59bmeTLo/APtW4ysQxF2iaBdytfCZ0kZnSuhv9eqhxP5BUxiauClCX9w4zE/MAd/Qhb7OPVEbXCy/UPMC9BNhlB7cF3Ov07xXSGs+IB84xJXlMIHmpYtY9cA/cYepY+BKIN37qVRr3UhKqWXfKbSZ0mDEFmjgJ1QB0lsnUFGlaTlp0rrdAb19epb5cd7V202ulgQR0rUhqAzOlGne9B7j8OZyccldO3S9vvNwPNJ7diZV//My5c1ERfzgv8rc77/SMmUUAGKiicf2sbACSBjiSQMusumh37WGnO6aik9HjT3Zp8VRBHeT+CfpihlhwLI8J+C7gm6UtIAuEYeb9SaIolkMbbllqjsudVXmZKRdACFaeQTPAZgXw9nIUlxQ9AYwBuK8Cu9w25MZWsfmKmgXdciwixx8PHXAFwNQghYEzpnQlgCix4cKqawBgf9PggyVCvHEws2ACIikI646h7IzcOFlasOylso/CwEV0bSrtUbmM3S9LkVi6hGs7CVo06RfL8LjzGcsLQOVE+M22TwMbvsa4T+Rf13TZGG2UewUdoevYWYbLz48JbqVx2qLxTkTpLnFysUq5cM+e6LiCWADZmFnCc4C8DTD0GAsRJUB2BBwA/TzGtV7k6gjwc4Ik22zEidiQlKGwFK6MUkxw2nL7azGR4eoYRNDF/35O2f+zOIh+q7GcvBOj2Z3fRwPc73yf3tIeQy93PLhcgluYZQVUzsN3zIOBllkGWMZ6G9mYLgz36I+3b9Lzw72yVEYTVQPG3UpiSoy7Afbq3R7aRNrKqvoO47YY1xnPqgfJqZUa99sA7vKecC/NlwG46zCtQP+2gfuc4N1r4SvkMfY3q5n3bHmVxt0w+CVJTMDU6z4UfPMLxRZeMgHAQaqlquRFmfx5qqWy04ypogpZDHTu33/kOK22HODGi06DNzwzyAvBU6MJcdgGLyyAd00Sw9Q0SytYgjaxiGy83G9pSLvljX7y9Ll35VH8YSqKVYx1G9Cpw72DvcSJrqS7PMbA3xrXGPJBABe4ccDXW1nZ7jJR52RGC0cLWj4SU6zEJsDnZMqJopaAM0HuzLyKJh07A1C2kzcK8JQd92BZ9svY0Ez2KAh0YBL6d6KkU6bSWaeugQN+ghREdPKcXKqAOSumtuXVEVAIm67Htlp2z27rVZHDA7hzu/QclYmXAY6DEdW1C9h3wH6S9Mq7AtON5FsOSiJuuybm6iF1O2Ww+RJAqoIcAiNz4fyBKvmMaPPZ3ECcfByQdjMVLHGB5l7GNAXKCAT4WgUMvzs3t52idg7S5DqymVsQCNncAwXqKtHRd0KeSjAoMx3eFQhBmyQqc5tt4rAgMchwLl4c0d5WQQ8tLTBDv3UzY5cbdo+jnF7VXqSuEAtq23lttEtr4yHn7RzjQlPuYoGHV9tNBL54T0FKw57+ec4aeXbFEZtT/I6CVZATwmGon3T+bT+Of6lh4m95OLsrGzbA/a5068F3+sGzT362KOiNuqXaOdo9AVQAeOBBdPrFiQc1BqutLKPL6ZD+YGudvjbYrZfKBHr2OomMMvIhcJ+SyhigPq9UZj/gruBbGXf9W8mZMDn1bgJ3HZDDq+rH+9uVyqg8Zg7XmSrgbllybVOog69LTq2UzJigoDJBVUG6TVS1lU0rElWnZDQ165eKLFVIZbRwk12viCJ6VadL//Wx03SyNSllr9eL/bvHKb/EnGw54kRvgHNIL/AcwY1hZ4xaCRF1E2e1qtCq8XI/+Hh2K1u8d/Xc6no7+81+3Hontmd3j7FLvkOBHrCCCK1upkNOxgMjCZAFth3XEJp1kB39hZgeekNBC8ckERPMuTi5cLKj1204gJW0RdtuGq2SDh5XgmRSHg9U2iJ6aJWMTKQWAiBF0mGBPGQoLUl29ftKTSKqgmeAzXAGAEy02Et6eQgcYlIHgAEilTGfAFKR3pRzP7kfICsBQGUdfzgLYHTpFvTqzABrv7U7s0nyLs4pz/NScq7LG5DgQkG50cSr8w2Df9Hl80yIiW/42qFPxKmH5TwGeKONYUDEbRkXfGwEX3b2xAYU3H94j0nCMfcNZkjkhWNnQxwhAOLCnbx17UHfjzFjoFIn0dxz4CBBAE+YS1BWmpXAeCrafZ4ZSIg21zNaWxvTC5dSurEOMi+m08mkMq27f1wCKmwqwbQjkVaBu767ICN7YbjDYyDqF4CwQEejGixAO9bXmjH4F/vBGKhVZk93Fi8QFR8pouKjjTvNrYxud3abggjFt6Zq/9zZoxx4b0cj166pT6D4O/COD+0GoZc7gAlARCVYZF3e5Df9tpfntD5O6ZObN+j83o4vwFRZRXU/qQxXzpvIaTxYV727/OvdZQK9u9W4e327su7W+tF8t8mqdcDdAnkL3u8UcJ8F0m8XuOsgq+B66t/bBO4Kwv2/lpUPGHqrkQ8Z+dJvllUPHWUC4B46xpTY9MBhxjvIBEmwCsi9X7th1rUoU9W/D3W69N8cO0Mn2w64u751U8xoF7NOCHj5no5LSY14zti7OR0yaFe7OL3ejZf73R82/+7Jx74ljYpfTyh6vatPUXCwhQqWgMAPdydgBdcS1wvrgYm8MR5wJcteN6YTj8T08JOJB0nMZIP9lSRKgD/HEDvwxVIY1ZIHIFBdVLw0RQZaHW8ZiGpQILpxBmjKuJvI3umrJwyvZfA9sAR4lvV4VYdh+Z7V8z9UuQAAIABJREFUREww0wVsUnBOAoDVsUb/Vgba6uMt+63AnsEhguPUJZlapxsLam1SKs9GSD/5YEX/NpIXnY3QNnAbkcArwYV/fQl1qHkGyrbzM6wzDmqnCXZewbcETipzcrr/SfBRkh1xDkNwrc0trTIbZtgx84CEYzD4APtyb/j9cVDhNvZBmtwQAPKaZKz96QIL0fSbgI/bLbMvvDMJgvRewPZ8mSV5FvdpnmH8crMNo22ijSsFvfB8yt+j3M084QOLSi24paeJZwbOPEhihRsTinIBlO+MU7bPBYHBFabzTAqDOWCvz5oGAiy/yUd/tBgl//SfXbv0z+/+yNAcoaoHCqJ3E9GHDgl4v0lE742IPlJ3tR5Y4F5lCWlPFoM3e7RmkMq4Ut1ccU607jz1xYU1MvqdjWv0xd3tKamMusnYf2ulMga4W6eY0FXGAnc3AyBSGQHyNgHVOsxYa0j9rsDdg/OKoku6rvaNrXyns9P4LQT1/K4O7qq6m0nlL3b1umUHkcp4QDkHQLdsfmj/6AhD9zKokseo5MWuEyazzgvWS3KYChvJWYy81bQfmHE3evcSUGcmdqJ3Z1DOsoku/Y1jp+lUu8sqTn1OnI1qbDz0BcxzZcKcExrxO0Ag/gaAYGcSdnFSpBY9+/TF829vXiF3pwf+7plz79hM0/93XOSLuF4ACVrmHu4ZAOUAIzZpGGMhnLdQuXOp06LXvb5HJx5TQbFzU/Gaa4wjXibjrqkCUAbZPGBMbBI9mJfTtYCWWWzIRADUmVkWoF6R2MjrYhw0oJ0DCZaGTMAfWG8e8yShskpmw8BU7CKVSVfJCTuh4DiaLCsJlh71iw5bgwEGg9ifSci0SbieqVc5uABzbZe6zfD+RQ8f5gHw2aG95jowmBdg7ITfkz7g3AEAdRwT7dJjyvVh4I9gBZpzsadUSbleOx/04L2YOvaaJUDSBk3SFdW5A+eAwl6+IomocJfRGRDvMjT5TZNYGbgbdx9ly7m4FoC3JizLfaAyGz51zimYWHKy9ktmQDS4scEBQLyer+TXskRoNMxpd1BQksW0djWnvU1Yz7lEWIyNeI7SImMPfMB+VL5FMixyeNZGqNqKGjGuGi2kNJDfYuYK71VYSEI2A/YdTl3oq810RC+kOyyvebi3eDOi+NeTqPjHDQt/d8bGB2WvrxjgHl4wAB8HRsY0LHKe6sKzDj93aNGQjOfAfUG/vXaFPre7NVMqoxVVrUymCsQD5IfAvSSVCWUyRss+yxqyCrgryA+Bex2Q53eD5AAoMJd3cCVwD8H7ywncPWivkdVYaYtl4hkcVCWpzgDuVv5i2XcP6Cv063VFmfYD7lXOM7etca+polqSyQRM/PF2h77vyHF6tNPjIkz8nGQ5HWk7+YT2v2rcwb5D044CPTpV7BO3Ipf4bcQyjZf7XXqD/Pjpx39qLx9/CKXgwe6dai/QSqtNN9ORFKxJaLXdYxCBa4eiPmAKAToANJ4826fHv7FFCSZaJHLn59powuMknipCBGBoE0sVJDkJ4sRdZnLaE9cRZoUF9PJ+ZNBhOYayryLjsMWWVDfPwWHXNVb1114nze4njnlnjbo6sMDuEIxyMGhhHQaZ8rtnsnEOBhzrefjkSsMch5fWBTyOEUY77D5VU846dmPH2BLNPrdHAgMNJLyHvQYerDGZAHC1pfRynLIZlAvAoFPHbJnYVvpuUOZEF/j+l/MPk3V9RxjpDq6lDhAS+7EzTeJsPh3AF4tI2T9LjDiAE3kSF7RyK+LecAx94bX7kMewtEftOW1Crgz46CeW52hww22SVFIb6GggoPUDbE6FrI8CsetXCrr4tZSurQ05HwQYAc+Y5v8gMRUFzJCwv5ON+D1zpN2j1VaXZyfX0yEz9MAXmPHCthcHW/wbKtVy0ng2Zr/6dhz/QVpk/+LDVy/98l0aKprd3sc98MAC9ypLyMkY45wuNlOXYAdA3ItjfnDw8kJSFtxn9PNba1fos7tb7CPLzjJG8qLfq4D7LK27gnUF9wrKrcOMMu6qX6/Su3NikWHlS1VUD5Kcqu/LOltIs9ze7/YGupvAXd8D4b+WLbdgXoE7A3Uv9XAtV+Be+i2wfKwqulQqqFRjEWlBflVyKvZRSkg1bi92/al1Qg/3GcWYLNC3zjFO4uKOP+UoEyw/1mrTO1aO0dlOj1qRe17wlgRTpLaQ2Bemg12595z3jQ/WcaXe64eXxsv9zr813nP6iY9GVPxtsIDXxgOCOSeAOXIPrqeusM6xVo8ZQayD6wg2cC0bUHexoDd+W5+6/Qqvc5ExMPg0Vn84A2WdFXQpe8pnpxMs8l1vBytLxM0I0JZ01UJx4krjZ+VUFmIKKin7T7lrLzTuJdCt2nT4wzNFLEmXYv3IAUAAaBX4A/ABJJc16m7/XiNvtfaWzbbBjlxibhfruycVXj1DrnIiCTp0pkCPrVIPn3Aqcg+VsjhJzKQ4Vag/D/3ceczT4lUV9pFOziQ6cwnW9Lrx4y2Mffhoe3lM7q4Fs/bCkFtZDGvfxQXIO++Y4ASvXfQThhto2zGTAsCvOQfYBuBfk4+9J7wZavidoJ7ykmDrp4fV9hLnKUGInnPB0xKSXKuMlQlMsN+tzYwuXhjRqSMdGq4ntPYSGurewZi5x612bQTLyIwWYhckA0sAzF8f7dEeF5rqcD4JpGuXhlv8TCLBFVaTCCuQewKLSTyjvaQ1Ot7p/3o/jv+XhoW/82Pm/brHBxa4/8LDT70pj4vP2AuDB08zwhHlIlLmwkYyV4YpMC1vrKwitv/Y+lX2cwfoCoG717uzK42TtniAH+jabTGmUOOulVStz/utSGVwPsqoW4272j96tt2Aes+qB5KYuuX3CrhXgXZeto9Upgq4677mcpUJ3GOqGHgNFOqcZEJAX1VgqWpbL50JgXoA5EtgPXCJUWZdgbvVw9dp3wHc37ZyjB5tdylmw0Cw5jFbBOJc4NLkwL8rs47vuF8gkwFox/TxrMGl8XK/s6+M95x+4tciKv577PWl0Q4noR5JupyEiqqUN0YDascRnWo75xhM+WPYG7VSeuQ1CZ1+pMVJmgzMSgDNXUXvChNH1FKZjFxgTTxV1pztApEPYdBd6IjCgF9dUJDcjH0qUASgVEmFsKAcMEgSpXvmhRlX55NY2HQB3SrX0HW5kqq40LAtIv9ZBue8TyRz2qRKE5xYTbkFv3olWU4IxngKRJqCRcL841gq+eGZALDm7KFebhMAK888CIDVWQNOHFXnGC8dETmLBjhccVZ902UlkY+44GR65kTPq9V1LHcuya12loCtJa3Lj3HhcXafk0qxfM1Ux4+kVvF596Cdg0I328D9jm0RjEgBLU1uVZbee+Jrwq3cJ3w1Tb/DL55nTjAb0/GqGD4GggLOQxDP+7HMaPC9Yq1MA1tNle5gpON2FsSJrulWRKP1hDau5bS+M+LZScgDYaUKmRreyLCWhFMN+udk2yW7oiosEsUf762wqw37w5PT1iM5FocHWw+7SvRbK45/oxNHP9sA+Ds7dt6Pe3tggTsuRmgJiaEBDCHYQQAORMIA284Fo+Apq3Gec1VVPHj6+b2b1+kvdrdoJ8sYlCtAr9K4W+A+qwCTMutW0+7ZdpuwOo9UxlRJtYz7VHKqAHMdj3TdgwB397qbfG6VcbcgXPcmM5wOKAh7q6xb1b9+2QE07pahVzBtlymQV0mLtil0leFtg2TSUB5Tyb5bm8cwOVXwRKhz39ev3fixW1tHTWYtOcvUeLf7JFZp05FWm96ydITOdroEm24EhNBLQ7MJacXWOPWSWH1+cC9g5gqg3cppNJnVBsNF4+V+x94XP3H6iQ8XVCC5iomJ54fbzPCdbi/wix8g4CZP0XfoZGeBtbmQCbaOZPTaN0MW48CWJjSq5lx9v70cBJppcZNRQDyRspDzYWdGeFJwiMGReH0zWy1n7bTtIo9QbTjuf3EQcRplAE+XBGltBJXlZ2CGYLHrdqz2idbJhAsDsaQCgFgkM1LJFe1h8KtykHFBkGCoXEO13AoIWX8vFVyV3WdW2cwElACktJ+14XpsBrmiiVerRJyjJIOGPu6+8qjMAHjXmqCyKfapTisa4LBsSKuWyuuMwac45uDcNUDiWE3187DIFLnLGHp/DEAIFLjiqbjdaNBm3G04MBIwrAGAutLgGmSmH/zNj0AC94Hpd+1bnmVQyZBcM0545cDORZh8fTXpVpJcPcAWxxy1/9QZAwbv4tHPbjZyv9pryQBeAli+/2XGhvMCNInZOtbERNvbOV14bkjDrYi6ww7R0HU6xj88gzfGe7QQteih7iLjjedhNB8RPd4/wuAe+AOuNMgzwTh7tN1lomQnG3PSOBJeoQZIoviZLMo/8KuXL3z6jg0izY7uqx54xQF3TPk7Lwwqe0vrCyUAplj3Uzdv0F/sbtPmOGUAo4WYLPs+j1RGmXgL7r13u5u5c4x94DTDswKB9p3/NgmrrHHX5NMalxll3S1wtww8A/gZUhkF7QcF7lUg3YL18LsC6UpAb67TnQDuHrwHGveq5FPL7Ntk1CqAXqtxt4C/Qjaj+7VSmSrgbkF56D5TqYkXeYyXytRZQ0qbUITpDQtL9EinQ8fiFuvWV1ttZt6Hec6sEF4uzuI0lkqDxNPD0H6qgxNeUGwfmaW02paiJI7r/KH3XfrKx++r0fIQNtaCdjQP/QzGHUWTANxBLmDKfViM2flipdWhUZTR0bMFPfREzEBcATeDEwY0ARMt4FfZ1EkSpfiri7+2lVQw2NOKpVaSIlQ7J0+ClTeSFZfEOWFo3XgkTKrZBwCVuqoAlLEzDFhb1aZb8KjOK3JOCsCcHETkOXJdbVKq18Rr4IBx0erTBUg6NrzsvuKDGQlM+ByEeea2CxvgZEUuqHDFjMqkCMtFRi7ZUwMMV5104vhiNfDKyjNYFIDu3Vj0HFVLzsGG61S0gfeJhqvURwd5tWM0shoGuPIy4OOYqrDW8x5gHeedZblLWwiYendsSKXcFIp63wMc+wAK0hhxvHEBkCQya/IzF/Uyy3SfHJxoxVcEB86xSJOgNY9C26D5Be6ecDp44Y7c8cUnXoNI3k5kN3wnG7mUBoJIbN25UdALz+V0ZQs5JCkH0pDGbGcjupruMRlyurPI4B7P6WY2pH7cZtAOVh4kI5bjuJg9U0LRjanjL/aT+B989Nrzv3sIh6amSXexBx5s4H72qWeoKN6m/YeHAHZNXAUyccWYeJBD6XaZ+scy/MZVz4Sh/9TmGv3HvW3aHrtSxwzS49gx78rA72MHGbLvVQmpoZSGpTIC0NkCMgTwdcC9BsQzSJd9KEjXpFbPugfAXcG69pWup306D+NeBdLrlllm3bLud4txDxn1eVxlQqBe+XeFY8yUFMbIXUrsfWAZGQJ3C9QBxA8K3C3oV6mM7kP/RrL2k70+nW13WOcO1wRUFWY5gVREdfeOm7ECW4QPnhtHyrk7w5UiH7NG/kR38uJpvNxvb1SHR/uwG3+soILdedTuFv39UrrLhWOOtnsSNIHBSxi0d5eITn9DQQvLDkyagrZUwDucHTomsgMssQVvvIRFXUlkgIiS2AcAPKaCGTX78tpp3bewmawpFgmLgiFOwtCEVsPS2zFHWdVWx3nGe3tHkdMooFVHEdWzqyyF9ebGZ11lMjHkI2olCC01ZD/iQMMyGAM+eV9SvdU7xIgVpL+6Gqjw2CtLTbXUKHbH4240v6uzS8ozEAJMLbssVUZZ044CVCKl0eOWAL8eVi0ftUCUgF9NDFVHF7WB1OaoI4y6zPC1NQmcEwKlfB4q6+EEUpH1hHe9BlI8MwCQLpp9G1gBxHP110QDGAesNWk3lO5AJoPrgv1pIIJ1sR8XcJiAUZJnXT0CNEICR+xD8iFcQImYMtDAeztKOW++jq43+P/l3oYU5/wXh3TpwoiORn1qFwknqkKaC3cnzESisjusWvHcYhkwCj4A7ajUCt07JIj8bEn14qujPa3H8AzFxUf+95e+9tHbG1Ware+XHnhFAXcAiK3xiKfyAUL4IRCJDCeqQvceuwQ8RLt4+MAs/vvtm3R+sEvX0pGbmg3lMhbA1+jaq9xmfGKqAPBKqYxh1j1wr7CGVEa+0l3GgHV1jbHsuzLwVYy7vJd9kPOKAe4mibUWzAvAtsC9kn0PZTVVgH0f9r3Eos/Qu1dJZTwoN7aPU97tRkKDYAD2jY93+nSu06XX9hYYuIN1tx99YTvAJdZzgbIdzxz+w8O02ul4xqgB7rf3iviJ0098WkE728qNU58QDEeZJa5iizyDyRC/8qqCTr3OMZGAMIID+DvLZKSQjUoBGHMK2APj59dXMAqJARhp/A+MrDrDCHDnsUP06urRzXiEgetEtuK03U7XrsfzTLxl6wVAcbVU0cer+4rtTTRPwShLdQSI83gPpl/kFmCj3b07caNpI0nWHNPLfiSZkeUlxndc3VJ41gJSpRE01dKfAnAdGyu+5wZw4ySYEddLJP8yiy/7c4C13CY9V9V7W727/pYO3fPo9y8FkHA+DPLV+UXZeS6q5BqAY/M5yODPQYDxi3euOxNXIC9B4amEiTUjjsWJx1qEyVwk1qxjn8qco86KWIKGgwyCF3w46dVD47KDEHvF60zM2GmafPEouW8AoDmpVZJm+fqrhEiLOIkThNppcgEuLWylLDxPObhrgvsfwZNl4rWNfI7sauSCgJ3tnDqtiLauRnTja0QDWE3K54XhNuMPuNVYSSESWiGdWWGmvsvHQXCOascgS17dW+HZNRmDv76dp//0/7r+wj++vdGl2fqw98ADDdw/+OiTHymIflgvAhKyoBXDC43LfYv9IyyYoCPjIiQU0Sos75IWP3QoDw4ryK8OB/T8aMDblFxlVDqjjjNzAncrkbFOMirF8a4zVhKjEhphzmulMuZ3K6GZYtlDX/cKqYyM3Q8McMf5VNlBMhAI5TIm8dUmn1p5jWfRZd1KJ5k5gbsy4SH7Xqtx12qpMxxmbCKqqxIsrjKhVCb4G44jD7W79FSvT29cWOJ8EGWB9HlSLT7+1nyKcMBzHvHOkUbzSdw9FX3ifZfOv+uwD5CHsX2hPAZ69ivDXXq4t8SzcvgOdl3HOEgoANhXHnYACJISD7JNRp9jPx3scBpi+Vu17e2ylAPIyzLdDDYN+GbdtrXik/FFgTLGI5a5iFwD3xkECRteci6BXlwAMMtGJKFTwRyfmLzN8A/ApmOOJwBUUZ9n3UWmA8cXgEycsurlze6YqXV2jmJh6BNn3XYMhA2jbAEvg3PW/oteX2h3yFM0QJocyyWTwk0FAQSuA84jaU1XouXrKO4qJfCvOxOnFtXxc0KmTwCdBB8KADRhk59lez45Ucp9Wc4H0OcC1wsMt+rOeZZU/N4hPfI+8+ZBwipcDTV2Mz62XbqaMtboPwQhuC4qYfHX0UhYVAKjOQAI1jQwc3e0cxjAcZ0DkmubBqecD4BzNyy9k8o4GQyuAwcDsO0Ua0p2uxHQrgWfnADMHYvlOZAAidwnS3PvR491BjeJrn2VaOsy0fmtDQbtIEg02MY6APOb4yHPnC0mjlC8Ph5wUiu838/2lkpDFMba6+PhGkX5hz924+o/OIzjV9Om2++BBxu4n33q/UVR/CPtJkSoyNzGzY+pY3wA5sGqw00GH0S7mJJCFKtJeF8Z7NKF0ZC+Otjlh9JbQCrTjoIzloVXBr0CxFsf96kqqUFl1VqpTIXevaRxD2wglam3wB3fw+RUZeH1plDiSdfVd4K9aeq+V92alqEtDdB2UJfv/DIXkaEQJjpe+38nU7QyWMoArevrPqZcZcy+7W8W0CsALxVmCqqlWh27An8L3D37fgDgPq/GvQTmZzjMVAH3SqmM2FJqMSbcM9C0f1N/gb5z6Sg/F2HlYUjPONlb6iAA2KMPsYyD4Ng5t+sLCLaEHvxHTRGmWxm+f/zME++novhH7t53ZeIvDl2NCWhlMbsBcgJJbADuAO2PfFtOvZWJYwwAlbNfnDDO2JtNNGWGVUA4Sx0s8y0A3GNEkYuwvMWz2q4qpzp3lCwgBUQqE6sMOQC7Y64no4pPDHVTROx8wwmSojmeZtwdEzwB7mJZKZ3txkDHgAJ0YntmRuERztVaJfkyuDjOlSZg26UNOEdl3Hkzuekd6NZtUKmz7C4z9fIV5h+7QLtUxx/q1LVpOqvg+yAossSgd+TOkbGkWFKWLCK9FMn1AxhkdavBNuxqg+AEQZuw7HyK6EPji6/X2c/QcCKrGcxNf/I+NajDMSQPwbvk2PcBAodBQe3+pLdUe67JtGoVyQDZs/6GmrdfNaAx+Q3oFy6SajTx7ukSuYtaU0o/4hcONtjYwl3vybvINR7BDFcBjt3shM7c4J7nANRIarIR0bOf3qLjyQJFuwlLYWCSgXWgaQeQXx8PmAA53l6gPbHfhTIAOMW978SViItIumJqK+3uC70k/p8bCc2tjLSHe5tXFHDHowBg4SwT3amDrYJ8ZlQU/PLDy87KZPayjC6MBnRpNKIv7W1XA/cgYVW16rYqapXDTCkx1dhITiWnKlDfp4pqycPdsOnWIpITzOTdomBfxh7nmGAKMFngrqBf19Xb+lAA9wqQ78F7VbGlGuBe8mnXIGCGv7t1nrHJqhb0hww82lXnGuOZ9hle71W2j14eY/ZdVVl1ysO9xtMd6+GeWUla9M0LS/Tdy0en2HZcfwS9eD6QEMkOCEmLzw3PE36zYB/MEVcRhDebe/M31VMP+G748TPn3k1F9GHVuG6PR1x3AmPYQygIIy9xJibimAHYw9+aUW/FPaUqU2HgLtpwdS0B6GHwqcmJ5gG3z7gDue7hqAKUDMKlSiZrxRkLO2TDpQAAXlVjLRIWZuCl2qljjw1IE1DNWdHi3sKTAaZCK+MraZcmnDJwl/UBRjnpVgMJI50pj2Myy6AJl1opVLXwRm/vXVPg9qIDqrSDAbqxcMT5cBBvigwpSOVAxzuWuPNgFad4z9uE2JI+H9VIRd+usw4A6TgQtrfgu+o24/YIY88Bk1RE9etK8AHQDODPUhTF4dJeZtq1kJJKTsSGEddKH3W+PpITwYCW+1XyBTQBWbdXn3WRzuDeGJk2gH3325tAQtutAa02Fqy3zgqpv3zYH8ymyz3pSsyK7MZsqzNHbnYI93juJPFaXddswz7zLuVHkmGl52SmxvW9yMzkGRkPCxqlbmbn3/3hNq1vpoxFoHe3NWXCtmNfeP6hdwdgP9NZYEmjlcgVVHx9L0//x1+79sK/OuCQ06x+SHvgwQbuj772XQXlH7N973iTyQegAwwVBk/YLSGKBchWa6Yx5XQlHdML6Yg+s7PF0XDIrpdcZgwA368Ak7eEDBh0z8QbaYz6zbM8pkYqo8z6LPY9BO4WrIfA3QJ6/90Ae8Zfpi/3u5nuFuPOL4YDWELymBpWSjVSFwX9Vh5jde6eSZ+lca9h2ZWZn1mEKUhOVfDvwXggjbGsuk9UrZDPsFQmqKKKbafkM6LHhUPMtywu09tXjvlk7fKzhKTujDbSEcvL8MLA8TGNi1ksDo9ZRhqxBzyeL4B7/TRFmOZ/K/y3x1/1zlaU/BskDfPLOkvpwmCTv3ejFj3ac5UcNS0YwOjhb8upu+jsEPn5FWeVPBX9L4jroXsqGYBokqQCNEdCukRRBnLKaDogF7qgyGMlfuTiUqL7koRBPpay0EHiqdNzxx4IKxOvia4s1/A6+snGDKQEfDE4B1st2nBs46upsoWiS572A5c+7KLHx3IOIrhI0IRR5bFNBjhl6F0lVOtxSQQA5gCd+M5r30k/sAOLBATegSUTKYa0QTXyvIkeU9h4TQx1j5FjyQFI8f7CsbF+R+wxrXRIfdA14FHgyEYygbuO3pVOu63gc3KvAujyBLXIZ8LZGLVzZJmSBj0ieWFAC1AvcpzSOwPnAOkN2G8JNCHpYsa96+5BfOf+lWCiNB4BaIt+3c+qiPWldcxRuxgF0Lhh2fFG7DCxT02IxTruWgr7rgcUuQ/3J8/UuN9ZR++df8puN7wpxnZcb5Hs8KxUGwWmcFM43Ty08H/53IDGexF1trqUi60k3nHAJUj0B8Gm4+0V+MNz4bsuG2tY0I5DYiwGkbKUdP6ok0T/XeMDP/+4e1jX3A9rHdZ2z9Wu2dVTQf44WzskdvGDIMAdnYIbHd6r+GzlOb2YpvQHW+vMKE5JZQKdu7PIk/9q3GaYbQ8Bu2HWw9/ZVaZK7x5YPypppsy5gnxrAWmTUUPW3TLuLwdw57HMXE3P6swhlTFj6IGAO7+r7wJwL1lA7gPcq/TstthSCNYVnFuZS+WyGaBegbsH+hWMu0plOFCJInrr0hH6viMn+PngoACaTWiBBXXgJYJkKVTjhC4efCryRSDZgG0k1gXTDsAJYKluTbh2DXCfaxijnzh57s3X8uEfbo5H/ZPtPkv52AkrH/t6FG5KXQCPyGO6yxN2XMFKqyvZkQI0OFHTyBoUoPLPzDw7sMGAF+sxXe6OU3p5iO81J1YCgJggoOQcEiSLev8h9RBntl608QZI8Vik7H3gB88Jssrog3FGMqRaN6puXwCWd3ZRrKW2juIjrv7leoKigvaWL8yQgzUGIyy6dp0gYOeSlKitspKKfnLMu+tbrs5qmGYMhPi7pO03gJ9Br59ZmLDqLkly4qRSksJI8KUWi6zT1uMKyC1dSb2okIeMC2pLFVQP5rOCxqlrp9XolwZx6aN0BE23tFOYdAbWco4h+GCdvfjRa6CBIIRjR7kXVFNuZzl821gGk4uGXfIOzMslfM+o6w1LgLwUzAFrliGpnMfIxFSmg2PyeIgkYJyP6OV59sQeCNaStg1yndR/Huv7SrPuUXMyGwQT0kFrl4iufIVotFuwpPdmNuQxF1aSqMuAMZkDnYBU4wCkyBnHYHwAsHfPd/Sh3iD/uQ9tXNiYbwRq1jpsPfBAA/f0liX6AAAgAElEQVSq6qkTsFeIvt2BjHacsBUT3GZws+9JImsrSmgnz+lSOqRnN9eZnQRw90WYNCnVJqcGoF0lMTMtIaukMgGwV1DOUhotzGTkM7OkMha4M7NeI5e5m8A9BOkWeIffFVzbbUqgPgD7B2HcLXCvYtdnLqvwe6+UxgTAvdbXPZDFhEy8tXqcy/bRAnd9uexTdGmWw8zblo/S960eZyYLbA/062yZGmM6dnLV3H3jlnAuCRycsjHfp308W5w3Uh5uukl69L0XmpfHrJcCbB93e/TsjdHgm2+kAzrW7tGpdp83wcvd4WgUkEMS24g63Zje8LYWyxS0tx1wdkhdk1Ld+1uiZklCVd9tlbi4gzhtNj4tAFUMHCIhcGhhomMHaFWGVoEVHxsgSAIE1VurHEZdWUQZ4it1WlCrrjdy0g5QqR2hWO6xzliSTLGt06u7nuVgQ051UqGz7L3OtooZUVskRKrVZgMRnKaAXW8BqcCVD+DkGAC0WLfdc8mkHgNLAShIkVQWxJVLW9KnwVsY7XW674kMx4998Dhn4AyXn7IPPeM3KUSF5xUBhPctl32CScZxfVKwJJfypRQGHc0BI4xryddLDq4Jrgg8cH9ZTbpN+GW2OyMaDV1Sa9trwyd3undqkdk99JcC3EkfFbxtyeVHgg2tKKtBns+FkKqo2Id198H54AB2fc0RsAEIHzsV60jMDGD2wuRaqcsP32+atGolM5Zw0sJNLjdfgg/xfGf5kLtn9DrCbpKfF5HZuEDGSXJwPbcuR/Tilwva3s1onWszZPRId5nJEGCYK6MdduoB5w6JDSRz0Lojrw/+8UhY1/H5Zjbao6L47X+5dvlvzRp/mt8OZw880MAdXR5WT51AjTJwh0UkpAGYfsJDgIgWrDum9veKgl1lPrV5g4F7KJUp+bnP4SpjpTBWB68uMVVJqx6oqxWkKdKEd6ll1kOpTFVy6izgLu8iN71u/nMvewfP9MaxN9C8N5MlJPSFOrkuk5cs/yZAuer3kJ1XwF369yASGiN9YWasipkPNO+hnKake6/zcq9Yrtp1r4k3oHtKKlOjZefqpzOAuzLt6tXuK6rWFWMiorevHKX/fOU4g/HdLOVEVNbRUswl25GA2o1cpWH1+gecBBOPMt9InoLWHevo7/5aNtVT930r/PjpJz4yzMc/fD0d8AsYGlZ1i7EbY+ZwKx/Rm769R8snJpPlDvRIAqZWxLQPsDzLzibR2P6JdID1vsIwM3hVfS6K2UiiKCeLqtOG8UdXSYlqhp3N4IS+VDtDdgxR7TAXyVGZyQSY8u/yYKtTB7OwUpRHMwQ5IZSB+2SQsgEMJDTKpFpHGnZzgXuJ6rkFIKNhCEIU6CKIYSAvkhvHkEp1URmQukiklIP6BFOpOMsyEiQ2MtOKAljBzIX2L46jx5XKoKVkTLFHLMXCykpLQqm3dZS2KNBkxxWu2gqJhrqsTHTn0JGzk4w6C8m15QJI4oHe6TldPD7WsYb7VPoEYFn7c4qRF3ad+xJJpfIi0IRo9CnPXqjsJ3hS0Idj5C1g5kOqyrr3hbseHFzIbIH3cBc9uSaxsuyIvfknxZQ4UVV0keh/DTQ1kBtnbr9wuNECWVppt/SOErDNxa0QuMnzxNV3dZaF77GJ3ae+t1jGKTNIWv2WA8HEvZM2rxb05c+N6Pm1PXpVZ4kxy9poj91mQJIsxG1m42GusZmlDOAB3PGU7eaQBo84Lwlj+mqru/VYd/Fv//KVC00xvH1H48OzwrxY6/C0+IAtCYE7gJUCUCeVcYw7bnRN6gJg5wqrRcHT+wBVfzncpU+sX/XA3evahX23LLwtpKTfFdyrhGYKpGuxJQPIrZRmP6nMLOBumXjVuFvgbnXvtZVTpd8PAtyV0Asv2UGAewjeq1j3Kgbdg/cDAnfLtt8qcFfQX1dUaVaxpSngLgGEylQOJJUJ7CKrmHWrefd6d8PQv3V5ld6+fIzwjk7zjHbzTBwPuFYJA3YkRfaTNktl9ONszEYUA7hHCWvcG+B+sMHrx06e/RtJnPwG+hG2tJAbHW11GeTgxQu4A8IB1wD9/fCbClo5rRVlhA0X5pmHPUmYtNpnNxgKOAegZLA4sR/EM+wkGg4gMVCD1INZZLCFTkKjzLRqqJWB1WJKrkhO5MC+AadW7w5QjQ/r3LFPA6BKenrQipJciX89iy/+7bYaKzOdHlE5+z6WqQjr7M8f7Cm01D31YHesK7ZGEKCVS51uQ3JHGVwVhJwBXlO86D3Y81VHJ+w4g3atAMrgWaqnihe+11nLcTjRVXTsCvi0kFApAdVHJy4wAODD72FCplo7YvZELSB3t3MGwQvZkLrjIXXjnJaTEbUMqGUpTk60Oe7QMIspj2PKOm3aa/e4f6BZ7/Un9wKOw8AX54hZADkP1r3Li0EZ9gx9iD7Bvcde7u5vnIeXkQQvDQ/cA+kProP6tYOt52BlnHMQ4AIhN1uhgQJuJe5zkcewNEwCW56B4KBCdOkIZnS2QnMOxEKSZwzkPPj8TLCkAaf2QdKZzC6oLaaTn01kNQzcuU1O+sNyHvWqF538Fz4zoM5elwbrEV0f7dLaeMizmkeSrpPFwF2pyHl8wH+YLV0bD7wEGNLgXpTQQ91F3H3PpOP06f/jxqU/Ptgo1ax9L3rggQfuHzz75GeLgt5oAQUeWtXaArQDvEMiA3ARJnZgOzCTKMD0f69dptRo3Bm8G6mMymdCV5k6vbtKXixAD9l2/VuBO7PrVipTUYyJWQyV0gTWkHXAnbfRMSuonlpi2Odk3M17ZOq+ngXc3fDlPv5fw7rPC9x1e+sUo9taQB6y85qEapNRS8uChFQG6ZaFn8Gy1wF6K4/x35VxN8B9llTGu83cYanMty0dobcurdJqCxw7AOOYdZZ4CTDI4tke1D7olgo0gc0Bs+MSUxMOinHfCh5x20bRj/zMxfMfuRcD32E/5o+cfOTJdtL6E8rpCGYuhB3j/gRoXxvvUT9qscYVz/qZb3I+7QrQnQbbAXAFDgx+VXet1oGiN/YVQgVYMYkujDZAO1dZVeDAjLF4pAPciTWgl6+o3l2BN7PWTmajLDknPuLe0eI87CwT+KSr3aKp8MoOLerfrbp0JKNKcOE94P0A4IAjQKHqwFXOw0GGuLook+4KDzmA7xhmYf/l3EMdujKxOJzTxztpBy8Xdp+DEwlYrGe5BkXqER+CbLSJ9eQIkDVoYvbdWWJq+3lmw1T59AWT5FryNdeZAalQiuu3s55Sa3uPznR36eHFXVrtjqnXcXkp+tkdxrTQFe2GeWjGeUTDUUR7aUzXBj26PuzQNvUo7fWo6Lap3SECK+9AcUEjA+S99EVkISiwhPYDVOM+Y5aagbz0pTDpWM4SKwBScXXhnACdHTKFt1QSY+UsvEz6hLXy5nnQe4NBsibkyouPAbQElXy/6pjPga6TM6m9KF8HZscVubtZY51BUHaeWX2cp7Fd5XcRBw7uTcUVYCWYds5EslyCGp152rpB9Gd/uk1bmxlLGJdaXcYywDVOqtjif4FjMHagoBPwz0oCO8mIyUmM50hy7SWt319td37kn125+NXDPka+ktv3wAP3nz/71DNUFG/TiwwJDJxhdLpZq6kCeNiKZeFN8dxgl/75jZeYibcuMl42U6F7r3OV8RVTjRZepTBVwN2DdQVK7B87SVb1IH1GoirLZ0TqUmLbTVKLB+8V4Fy51HkZ99sB7v6dqwB+TuButwsZdwXfWEeBu/8uQUII8kPGvfJvGcRnsewhuK8rsGSXW+mM/x5UXFUG3bLw4TJl6q3v+0GkMm9eXKFvXzpCp1sd6sQRpTmcZMb8AsBzhPsWjPoSB74uIxHHRGLqBidFOT08JGehxr2pnlr/6vnRU+c+34qiN2gSKtbEmIW/8eK9MR7QmbaTzRx/dUHHXyNibHFv4QDdgAedasd++Nk0FVEZSOGZVzkvigNpwp5oyDVpkjW4kCgATMugopIXaIV5GR/AjQCazGpBJrPIopl3TLoWYaLJPgX4ahIkz9Z4nbAAKWMrCGCUSFIsj1HC6rLDB8Y4DhomHu2u4qsmMEYMLtnyTwY6trRU0O7qPbFWnwE6EhF1fyLx4UDUJOROCv1McgAcu+4CGG6P6s4hv4BEJ0hmxT68Jh0yCcHPpRkFmXlg3bsUlHIg3gUfvr2sO3fntL1VUGtjm964fINOL4+o0wqpFHdfbg5iurHb52tytLdHyz1pQM3gno4j2hrEdGWvTy/t9WgHxYEWO9Ttx8wcI/jANZpMgTgmHsEJtzNx7eCASc/FsPMISBjoop9ZcjIB+dCKMpOuRY/kPlTg7lyQJrMpHBCJJMuy48osuMO6AEKDOGt/qjNKvE8J/tgZBjMAphgXv4dk5sXlNTgHG8+0qyUqr+cAvjoH6U3M7w95Zvic4Q4mhcp4tgy1MwYFXXlpTBtfjym9CdCesvc7QDtkMlo/A+AdEhqQLboMrDyqLUNpcKrTp6VWZyMq6P2/cuVr/+SVDI4P87m/4oC7ymAWOQm1YN3u3nhMq52DAfdQKlNlEakAfRbjXtK7G9cYz8KbJNRKV5k6dt0krVqWvarokiakPsjA3TLrtcDdgHAF4tZ9pko644gTBw70u5e71C2vYdFLgH4fv3erT/c+7kEhJtW0hz7vVjIzBeKNTh7rWeAOFgdnisJLu+MxjShjBhjgETIZdZrB79Bjb2UpMzsLcYvZ+Aa4z/cq+LHTj/9SQvSTCtrRj/istjrUjVs0zF2RJRRcWn5VQWde7yQuzPxphMbSjcjZUjOYkAQ5wdR41qHpBpCD3MVP77sUBp/8OUlgFSAuIILHFDCkAj6ZidZKpfJWYfAj8cRE8+0cYJwvtmElxa9dAwIAY1dF1ckv2E1FADi+cPKkgmWAl3FELWF4fdggiZrcNkgkmG11x3QgVmwtpZ3W1lATcnUbTl4VfTLkH1YO4TX8ql0W8MXe+LIugzv17pYKnDgvZXpVGw5AloglJuQmXDRJ9oEAiaUegX85ghDo0rEe2uaDDwHudv2b18b0+Pgqve7YNnVbyqRP7Ax1nvP6VpvW82N07C3fS89/9i/o8eiLtNLL6eZuQl+41KWnHhrSyZUxgZH/3c8fpe9/44Zj5lWDAuC/l9DV3Q59bXeFdjoL1F3tUH9Rq426+5MlLxwkiVe8zAQ5Hbl7XjSsGO7mvF7Sntg3qsMPVmatut5zFvCLrSXnKTCIzrnf4XevwZweiANTvYGwrkh8IJmJJLDQ2QvnoMRT3txWF+w5SQu3K88d8y6FsNR/HrtHQMaSKmHX9biwNQUbj8JN+nzorA7LemQ2hxl75eDViUbeN5vXCvrzP96jrd2UViQpVcdmkC0gH7WuBvYC1xkA/RNwrGp1+LlibJSP/7xN+d/8yPUXvzzfyNWs9XL1wAMP3D9YUT0VWl2wgJjyH2ROz77awUtRTWcnA4Z20FeHe/SxtSssFQCYQ4GTUlKqYdznkcpYpxnVu4cWkAzqK4A7M+wB4z6VoBqw78q4H0bgbgdnvfEVaPNv8zDubkU3cIf/zblcAXddtVRlzj2oN+y9Bet2P1XLS8tqPNs1CKiU0QTgugq4h37uHujPKLo0pYEnotf3lxi8n+v2OHlbmShMDbNXe0TwB7YkGi9nO8giZzYe2mxIZUKNe0TRJ9536fy7Xq7B7n44zo+deex7ipw+heAHd/NuPnaa1IJoOWnxi1itOVeX2vTYdzqWT0EsGF2XDCcMpCACTiyVqX9mK7m6qFgDaoKkAdxWG67yFA+IVVKnMhuxjATIxsfJF9xDyNID6Xh+rjQpUwCI+sT74kTeCnLCsDNYkeRZdsVB0DESSQMGW549cA4gzKwKy4ntGExBpy6FckovPEv+CobiQEOYefd9IgVC+7kLxZaSE0sliZDPUyUyYNChhbb5BcKoop2smxcfc70nuevE65z19/Avhyc8ZhJEJ45tVWOtLjx87rljraHpdhpx8zF/3ryS0uvoMj11bGc6I5aIXlhr06nllNqtgi5eb1P/LT9Ip8+eos//7rP0RPIVGoyILmWP08Xdk/Tmzp/SI8dT+vMLC/TFnSfpr7/6C8LIT7P3RRHR2nZCX9tZpmvxMo37fVpcdm11jLsD4k7O5O4R7yYDxluuw2gvd04xAMrBw+yOKsWTbCKzLmZffrlXtECSzODoDA0TJ+KghM1cUCAzJpJzwXkX4vWv9QWilkvk1TNnEC8yF602y7MFmElou7Vw/7pzkTZxzONyE3jGRIM10b1rPOQeZ3GfER08bkK2oZS24ffBXkHnvzCitUsIlFFDA3lGCUvuMD4DAwHMw5kGmOZku8e6eGAhLEP/Iq9mO0/z463ur/zLtct/734YP18pbXzFAXcAGLDuAMVwiNGXEaaNlBFENMqe10hORWJHHNHzoyH93s3rdH3kqkIycLcWkALcLcseJqRaQD8PcOd9BcA91LiHSam+SmqNxn1e4M4vYHkKlInnvjJesYoD9GGxN5N/WVc8SdUTsxNmRYG8rjc3cDcg/7bAu7V8rLB/3A+417HvHrAHjLsF8rM07iUQbxJIp0C61ccH601VT1VHGQPoNWEV+z3b7dGT3QV6sgv/cOe6pA4ySO7GR9kcftmhcipmsbKxc5OR/6o8hpvqqdMPx/9w6rEvbI1H34hf0Hdc0CobcZlzJJIdafVkaj6nN3xXh/pH5WaSmTf2h9bS9hhwhMlmIIDBgllfByoBkpj5lgdZn1llOvV55+dRNLkqqbGWkRgT1CmFlRDYpw6szKBKuKcSCGHQcW58X8iBXeGjiGLYGIrQWoEzt4H1w25lTrIUjTz+5mqw8AwX4Ko2k5OZgElfT5/nRCbEchjpD2ZZNZgRi0O1acRvmpRrWWYnWRFNuoBqp3t3fQDwzf2egB13bVJpC45lZwLSgVuX2WeulOqCBuuWwucnEicr5Qhf7JcvjOibOlfoNcd26cZmzMz5a86kXp7y4v/P3psGSXpdV2I399qXruqq6up9b6DRABsgQYIgCICgREkUtYWskWIcWkeyPDEOaX6MKNthj8Z2hDUzjhAd4QnPyAqLkqwRNRGSR6IokxJFEABBEmjsa6/ovau7q6trr9wzHefce9/3MjurF2wEUcgIoCszv/yW973vvXPPO/fc2ZwcK26TfHlG7hifk7ONHbLn0w9LvpCRI3/z17K5a0reKG2RHQ9/WrLZtFz48hdly/qqHFneKlO1Sdlefla2jlXsgkTOzWRluK8uvWDhjf3GyS8U03JyvlfONwclM9IrhbwINO66OmEJmXRu0XtJbbjlMgAoqyVpp+Agub8qLYnlJd5vkt8hWHDGHM+A3wfNB9HVFV9h4XnZc6VyLX12cF6eW6DAHT/W54mrsNyZ7hvWmBwrcwrwWdk3i9UVSxK2ZG+tEIwgxkgot5SMCaxgM2nSGh7Go1BzpLEE1pnpupw5VpP6bEayjQyZdv0PDmQwEChLTyYv6/PdHLMxdqu8MUPi5Wq1RCex0VzXkeFs7kf/4PLZ4x2m9A8+epdb4H0P3P/tlj2/2Gg2/zBuVzDtWq5El7bAI2ICcUbVk+8A3iEBwAR6uVaVr85dkStVBe7t1VIdxF+vWmonJj5mzq9nDblacuqqwD1KWm3xd++kczd23gG6Lye/HcDdQXh7v+4E3uPPbpVxD2D/Jtn1AOzbtnc5jGvi29/Hfuy+j5tKTrWBtwW8t2nWfT/Xq6oaJ6HG2vYgi4kro0YA3n93M8CdzLsB+k35LtnV1U3gPphRyQuC2Xb2nKBdmnScAUtcazSpe4dUJpbIYJtQKiglL3z+zLGD7/KY95493K9ObP9frpRX/nuw7cO5AlcqAPowmc5XSxyHRvM99MjvmqjLnrtyZGD1ZfrdqmplHahTKkNXCp3bkTAZ9O9gt1cB7T4GhMayhFA6okSsuLtysBANK5NaIGDn5LINT5B16z2vyunJfp4QikHYPdwJ5M1lRjXliSMNNcLuMw6m1go3QWYSO7e4VKW9aBQChJbPbN8EdIY1WTGTGmYFzg72CCohu7ABgLGCa+MhdcnqGyanWtIqtf9MOFTrSJfREGDCAtOAKoGgzcrlIp4WZZ+xvXvQu50hAa05pcQJmt4f8GPVtDckc2VeHpy4JOfne2Sq/2OyvFyTntnX5d5Nl+XSYk6W1t8tu+69U77xp1+Xg6NnZG7847Ln3v1y7syCdL/y57JSK4gc+Kxs3j4iiwsVufr1P5GJoZocaR6UwbER6TnzDRnp04T12eWMHLqwUbpkWT65e4bvkciK7Z0qR+DwxkKvnE+PSLY/R0caglqsHiDwNM06KqVqkaLWZNVAbxs2DnOHM9KmKwfzTXebqJAUmheacJwLZU9pPQbby60h/bmhW4zee27vnvRYHaGVprotkWW3ok0tKy32OVZP0Ee8oBWTXS2HAvIo1jlIJxIg1a679EfZeiaLO2g30tH7JFeD0BF9pQtjcUWkDrkOcpNKImdebcjM+QbHEYzfAPCQCmPFFFgHPvC4ENSJcP07bGjB0MPNqj+XnyvWa7/3x9Nn/6f37CC6Rk7sfQ/cO1VPbQEP0Y0GcMJSERgugHe8AOrhjbrUbMrX5mdWBe4xKL9ZEB8z6rFMJta9B2AfMej0ZW+vpBolrvo8EkB9JJvx75wB7ZiwajTTWwHuCiX0dSOQ7rfgvQTcA2seAe4YqLew7tfRuAfZzCoaeAffBO2xbMadCwxEt3xn2zrAXk3jHkC+HTv2eQeAx7E7atwj4L4xX5A9XT2yv7tPRrPqQtAJtOMeYiJANU8AHUBODP7xtlwKRh2EYCvxQfVU7/u/PrFtW7HReOlSabkfFo9IlkeARLBHvWmVDB6kMoWRumw+qE+X+5UHOYt7rpt9XGCXjdkF4xtbMLquzP3EdRFFgSqPboMAgQMBle6R/9oDgeCBenljwFX2YcDWdelml+jSEjDLAFPuFe6kLHQRACBBr0+Jg763GIOsNAAZbRrptpJMY/iLbKZZOGrgoNpmB/8sIGVOOZ4r6V1Sf2vXaImHBEVpLUSl7acAjiDK8zXBkhr4pz4fYK+Ca2zV1nM89MRYOKh4QGRsbBgLTTbjoJPtFA2QnsQIIOgKTwd1/p4e4WmRq1casqt4TratK8mx+u3yoR/6BA/z2NeOysrhQ7L9nttl3ycOyvmzi3LsG4/K9sF5Wfepn5H+gYIcfeaobJz9Zsvvpi+vSOXb/1HqjZTUb/thydSL0n3qGzLar3Pm2ZmclHZ9Rnre+KpMDtfkwtWcPHdpg9y36byM2DZ+nVPzeXlhdp3I+gEZGskEjTpVL02RcqnRIgFie7mzjq1QKLFtLjtegdetOE2KElY8ALQzKQJ3/Myr7Ab7UiO2VCqm7DXsKiltsbb228DfWH/V1RJ7T/eaxM0JgQjtKH0lxhJw3f4R/YQ2rFHRsCDZMccmFGJSZxnt7nqvTVrDz3zVwJyl6LyDVQELBjIanFw+15BTh6vSXNbaG8A32O9yrSoXq8syZgnvTrZAWgMjAkgeYTAAEF9uNk4Pp7I//R+unHlmjeDk99xlrkng3ukuaNEYldEg6xoAHhMmHhRaKzVFHl24KperFS4ptTPutwrcYx93JqLaf7GuvR3YeyGlduDezsYHcO6Jqx2Ae4st5DvAuHsbhwm5rdFvBObfKcYdp+Fsuq6Kturi2xNQr2HcLRCJE1KvVxX1nQDusVNMDM7RX+NAoOW7DpIYfO/APQb/sbf75kKX3NbVKwd6+mQok2uRSsW3FL/Hkiq07W7/2C6PwSSA5ws1E/z1+bPH3vdj0M2M+r+8fuu3m9K8D9aPuIecKNNZSvLYZ9lPUYI+Lds/CRZN9dUp86XWjSwZ1DTmccPq38raxpIK1aGbiwwrgFpRI68MajuhTR1chMguWsEkA1cA0Kxk2UjYYWqvzc5RNeEmszNduDKMxqK2FSHybT2ZkwDd7CQJui2x1H3l/dqp64eMBoV/2C6JHaYWl9KEWhxbCwyZn3tGt3PbPxT9UbebhOF0y0u6vLCQlAEl05d7YOFMMX6tshrX/EeuMcakMlgAwGQSqXque1uR4XUHG88d9UGRshkv4hQ56JjEg6yupKS0olFF+fyCPDwxJcVyWqbHH5I99+zm54uLFfmT339Ofu037qX85fKlZal8+0uy3L1Rhg8+IF3dWTnx5CGZqL8hF0Yelnvu26zA/MhZyR/5mlSzvZI9+Dkpz1ySntPfkFFj3F9b2SX9u+6Q7iNfJpg/ujApgwcfkPozfyEbhhHY68vngFI1JSdme+VMYYMMjGY1PwIbNYQ2kkHv7kWJTPePtgKTjXbmCgadY3TfvnKSLySe7bRsxG8zKd5//A73Eb/Dd3E1VrLh5njEMdy07yGJ1vX0tqpBIidyhGHwZ4EFjuP3Mgb9/JuJ1vo8e8CoenXTuuPZqul18pyYZK4JGQheWXDMVg08cKP7EEC9JeLq75IgsVRsyMkjNTl/pib5Bqx6s7wXcAHDCikIAxgOOOkCSQ2eeLwHiEdiPJLk12UL//PvXz71P97M+PbBNm9vC6yJSbNTESZdhFQtpid7gTEEuOBDzPLu+h7VIfHcPLeyKKfLRZmtVgjcO9pCRt7u15PNtBdgcvC+GnAP2vbIRaY9cdWvJSSixo4zHcC5b+cTcfwe3Sxm3J3XulmNu3fTdwq4+8AfBkKfCDpIZWIwbvjGycIbAncOyG0VVf2zwLqv5t1+HXmMJ5+uxrjH0peOiaodNO63BNxXq5Ya7ResPID7XgPufVHyNu5rXC0VPsCwgMS/kHhAUuMvby+sYgHYr893Jd9lMtt/+9ThU2/vsPb9tbefHZn8jfla5Qsb8j1cpUAbISG1P5MLZcr9ijZ+uCE9I7ok4troIEcJYDghoZ0pD57ulsAWGHWbAdxukUmiXlHSZC9JVdUUfdfb5TUOsgAm4VATLHV9wv4AACAASURBVCENaLJIEfZpbirqd57ohr00Pa4xSHSMWfVEWk3QTOz/KKexQYlSBgIYlT40YLkISZb5gMeTnDP50MRjBwRu5kZCcITEyIJVXjWIGdxNzEIzSCyi45MJrupYAWDoYNML+4Rqrh2uUQs9JSsIuB6ci0pkEoa1bhLypP0Sy8r4YfP+ALYaSYoDV6flYxuuypXFjCxv/ZRsO7Cz4wPyyouXpfvol2Vl7KAcePBuAbM+/8zXpdjskd2feohAHq/jzx2ToalvyuX0dtl43wMye+as9J97VIZ76zI9n5WlzQ/K+fMl2V55SrrzTbk0+GEZ27tXyk/+mUyuQ+EwfRWrKemCQ4y9Pzubl5cqG6RrpEu6e+AmpMEPkzojNporIPYjAnBW21VHHeYC1LXyK/oS2tAPQIrG+j9ArVYtTQCzA1+ttOpgO7F3RICFe5XHakvUqQJgrjcIpkmchYRiBdhBYmP5ItWKgXUAajD1vKY4WzphzvHs4HrwwDNYNfkO9kGdPleuElmNxRRcKWAwYt7yQf5pq3JLi3V56lsr0iylZSzXy7ugxd7gWNVzjVkHMBFke6jGCmwwkM1DDvlSqtb4lQ/Y93d3zlmTwN3t6qC1BaPlSWDJxKHsO5b98R9e1WZKXiutyPHSslyuqD91i6tMBORXk8rECalu9+iymJsF7jGAdylMYOLbii21A/mQuNquczcGrR24B7DuLhK3kJz6dgP3dqDu768B8LcA3Anib8C4XwPSb4FxD3KbDsDe93uNnr1t2xu5yjjA7yiLuZ7G/SaAOwKBsVxBdnR1yx3dvaK8DHLDNC+E3u2ZDAfxhVo15H70ZuEikwB3tDGYdmjfAUo3FnoDm9NsNh/+7XPHv/nuDnvvnaP95tC2oTdSxYsZkcJIrktzbSARMNcHjA8gGQB1B8dFJg8q+HAfcdwRErfm7EJte8RYqpYcTLOBQJN3kHm3hNXgkW5gmhaExtKxpew3gdX0WSPCGe7zQUAVf27bNuoKupnUacWITKZr9oW6YQzGuStjD+j1jgAAMmkAdAP/ODcw7GgTZU9N628+8AwW3HfdiyOFAjbmn25e2ARBGMdjPbSdf5gozV5TZTHJhTpBAcmQJ6fi2EjM1aRakx/7T4xRZoKuaWzUGTAllTJkEShgZDadlozLSqJglt3z3dh6JrBG9pouD0IwMz9Tl63VC3LbukW5spCV0o6HZfP+BLivLFelWKzJyGi3XJxaksOPPS1bDh6QHXvXU99ef+6vpLH3Edl+22R4aF59/HnZvHJIznR/WO548G458fwxGb34qAz0NOTE7JDs+omflVcffVp21J+X6YWsDH7yZ2SlkhI59CXVuYPtL6XpNJPO5mUgX5LBHpXZTC9m5LmFceneNCBdPekgJQLz3iKtshuCNtHVEzgHGXg11xj0neCp7jaP7jjj/zIJJBkP/E88H6gm65KroC2nxCqRwXhQwJUqW1nyZwbyFvrF4zxcG497yVUCdR6iLh2uMGDPvXaABZz66GngEpJp2Td1ewBzPjNWbTacoxFGjFM80TasHpkjjUm20EemL9dl6XRWFq9gxbZJmTD83zk/Wq0OYCVgIezP8RKODmXC5WpRRnJdv/tnM+f/2/fOyPr+PpM1Atz3nBJpbvVbiUkRFkhYEkLyKZaHsMyPOaK1UEFDFmsVdlYYJB0pF+VIcVmmKqUW4J73QkoO3s1t5kaJqrEU5s0Adwfx7VIZn7fbE1fjJNUWlv09AtxXBeP8QgepFgmN3dBOshr/LGbFw6AcLdPi3vp+AyPR5iSzWkJqR8Y9AvYhEfUGlVXjYkst7Hp78mqbVr1dFtOJcW/3ew/JqTcJ3AeyWdmY65KP9PZJF4NV9WvHv10E7ZrkVKzXOcl0Z9RJJpNK87mpQnYGiUy9wWcM26LIB1wL9LaubeD+6xM7fkeazX/pYxOqzWIpel22gEIoMlsty2y1KP35nNz3mW4mMRLQxtYvaEdM+qYFZ4VSe2SYhOlFa7zDsiKqal8BbFQLHWmlzX8v1s8TUnYA5Pq5LcNjPyjCZK66rv+mv3sE6FUbroAkVzAdP+zyYhtA14s7OHbpjQF0l7KwD5lEiI4jVr6emmNqyfUa8TcTXw3EQzpDlxJWbo3cYxQ78xUmxyBVSYoaQY7CREZ37fG2j1h6Fu6hQ4q2CdqZ2nz4rVslVB4jOh7AGBIyAdq9HQmgwnHSoQos7W9NrhSSOSEtMa93/O7S+Zp8RE7Qcx2Me3Hbp2TLHQrclxYr8t2vHJJd9+yRbbvX87Mr0ytSqdRlcmO/nHjtglTOvCab7v+k9Pfn+f3cbElOPfWM7Ey9JjNbflS23TYph7/7qmxaeJIOMi817pWtB/fLuW8/Ift7j8vhpa1y22d/WE6/fELlNP11WS6lZao8Kj37Py7Tx47L1sbrMtSrwB2vmcWMHCpvkcFN3VY0UKRqIBqBS6Xa0EDIsnhVatSqEXfWWfdo7LXtn3ODrWq4vSYLLVkfUd/75Ddcgce9rInkuvRmuUQnl9c6Ayp7SSIAl97gfsesP7ZsWUWwCqn4eZDUuL9/JGHzVQCw636oYAvph2b8audt/aJWU1aeWtyolkDIXSG41wDh9WercvxEUSYLfRzfp8rLstyoyvrg795qw4m5BWMVisFtLvRJVyb3n7tKjV/6wtypuXAzP/jjHWmBtQHc26qnYjl/pVFXdwwDWmDhYfvoFVXxCKJjYukIS0RQ5h0urcjhDsCdzLsz8DcplQkFlgzkt3i4Y3/mCuP2kgGkR24xLrdZTeP+ZoC7g4KObPs7zLjrEJu82gF5/H07gPfftWvWA4CPmHUH6BzI2gICB84BlEdyl/iz1TTu12PZY718R6lMlMDaDuYdlMfA3kF50KevYgMZb3dD4N4G6OEdPpkvyEd6+qU3nbJgV8E59ddgh5t1PisA8T0A8ykwZQDtWogJDA6YGbQNQBI8g0PNhJT888+fOfaFd2R0e4/v9J8Mbl6X7c6dkGZziBN3syGny4t05JnI93ApGsB9plqUbZu6ZN/BvGlhE+Ae8LsXOjLQjv05uA9SD0ueIwNoWnU+U14wyCufrrIPB5kJoNWJnOSxVawko07/dNPKm3zF8bcCavWxxnbQIOM7MNXufgPpilYxNaDgwNlX/oJHY5KwGshvFrvRIINSE2MxsIpA9hOfQ8NuFxOCkYgJ51cW8LAL+fFNXw9Arc4uavMH/X2si2fwgPMoaUGifFeGIJxSC9eu28oDAwnvp8bis3Ko6xQ7BRCWgOsJvh4E4Jwhn4AMpKtLAeXcuRW5O32KbPjcckaubnhIdh5UjfvU2VmZ+oe/lszGfXLgkXsDEMZ3cI557lvHZWCoWw5+fHt4kq5cXpErzzwmBVmR3nt+SMbGe+WVv39SdqVfkYVyt5T3fVZ6Bnpk8Tt/JVsH5uTV1Efljk8elCNPvSrjV79NZv3kTK/03vs5Gd80JK/87dcJ8NtfF+bz8lpzUrpHutkX2E+MHCdoxuoDAiIL1vz3lMPYZOA4WpNXbeXINgQbTltUY7fB6HOfeAZ8n7YftCc85BHousoP950SHQt4Q6XhgN8158P7D//187K/ca5BBsNCaBrgcg4JFWUT15rYUSaZ16I6J8FxRoE4WXmruAqgw2OV1TJJAwC3jtR94Bk8d6Ymy+czrL4K4L7YgCxYi+gNZApMUI1fmtukdXH0UUmdSjcbP/nvLp964T0+/H5fn96aBO58MPg0o3x7XZZrNWmmmlweGswps+DPGeySEJGWm005UlqRV4qLcr7cyri3SGZQQbLN3z2unOose5DKxEmpDuLdMSbycQ+ymHcQuKMzcJ4zBr4jeL9JH/doLmoB43Hbdnpy2oG73wf1xE2A/VsB7jEbv1pyapxU6oy7/y4G996XAlt/HfeYeNtbBe4OzluAu1dXvYGne2DirXBTnHyK/amnL1aVEhtIt4OMgXuPASmsSgGgY7DGoO5tGAd9OF/XtGOJFdeuwW2ahT6w0sWBPpX6V7915ujvfF+Pom/y5H99fMcXK43aL+SssBVIgkvVFU6SIzldlUAbNrprcucDuVDYyBluT2TEo8FEVbNM1AdFgSUrhrrTBpIl26qWusSjAQ0tnn9jh+3e2D3SB4+yFdN5E7A46LQKpQnbrkmwTMw0T3fs3a0gqfv2IkWud2elSU0Y1ZUDRTChaJSvINDVKAFi1NVbYiIAiSYYqmyCsplo9QHnxO3BeIMpjVYBvB08JrBiterAY+3qCaEKsMx/u4aEYZMnRasSLCxE3X2a38dVUtGovl8f1NSGkAbgjDoCcLdrwrWFoIgyDvXAV/mIHhjXgOPCMYVBUVdaFs4uyT2FM2TDi5WUHGvcIXd95n4e9qV/eFq2VV+QNxZGpfeuh2T33nX8/NQbc2ynhYWybN46IKPre0IPn7qwJM3D35BL5XWy+xP3Sl9fXp78z0/Ix4ZflVfKB2Tbxz4s85euSvfRv+H5rNz2U7Jl54i8+LUnZXf6VanUUnKh78Ny+wMHZXm5Kpf/7kuyDQWhOryeubxO5gbX020GADshZ2Dn6NVPk+q0ynrr/6wZlVk3CQrtJm0nAP8onET3FCS5RsnAjv0ZZFrSKqQquO9c1THW3G1DvcgSgbV3TZOp6HNkeMLOJQR+lHk1yORzxcSeJ84zSFq1qrIu1/E+6o4yvEZiGWzbaMkFoBsOJUOJ0T+TWdFvDHtrYGHOOUx0xYChz9/0GyJvvFqVpUqVq6daHVvrSjB/JJUiGQNyBm0YSyMvVlZKvZns//CnV87/b29yaPzgZzdogTUB3P/N5t1fbIr8QtwWoXR7XXW3ABRIqOvP5tgZtQiTAll0zGKzKSfLRXlueUFOl1au1bh75dQIuMdSGQf3bxa4t2jbLdH0Rox7zNK36907JaTeCLhzEOoA7L1dO3UmH2xW64cxUA/jrm0cBmpjvePv32vAPTDtHYD7jVxnOkllOiaktjPyBrqvx7i3a+BvxLgHe0gLCgDcN+QLcm9Pvwxl1UIMK1VgzPE3eHSuVjHITDzb0R7wdAdod2tVr4ngchsDh2sSuMP+UZqpk9OVIpPfBzN5OVde4goFlqYR3Hhtia33NaR70B8KtSV0po/L4KZ1DUDZ2GB3NFH07dXVI5Dpn5N1Tzys+TvbB6uwOtDkcrtWZo1BuydgKsOtgBbnpKy5ObMQlKtmG4AW/7LSqQ0aBDdWtZTPdlym3iqjOnNKVxcD/HQGcb07ReXaTg58fZWAH6KqrOULEHxEpeqpb89aUilL0uv37hbjAA7Xh+tkMqoVa6KLC8ATcwMUTCMxFJ+BiVewZ4oYIjsFoWGlA0EGvLbNIYXjcEaBN9onOZdkhHWAGCumVFNvvvBWYGt6qir3ZY5LX5fSv6ev9sqT07fJwHBBDuRekK3DyzK7kpH5bZ+ljv3yxWX55l98R+78yBbZd+8euTpTlJefOSv7795EAA/d+8azfyFvDP2g7Ny/USrluhz75rdkg5yShR2flW27RwUa+B2Vp+VUZYtMfOxhOiGd+vZ3ZH/X67SK7L7/52T9eI8cff6k7F74mtTqKZleyNBxJn6hWNN3K9tlfGs3P1bQrTcYbc0uE5KtzQMeCcLIpTA5kt836Mk9oRTBHYC691eAWS1Kpv0eDDsDT1utwcoJjuo5B0ERY/kOCDjp4W5yHa42VkwOZhp09hn0q2pDawD444xjmTNNuDoPPvidHkTtS/Xy1ebR7CVRHMpcdGh5aZp9rmpZMAKgrg4zNmualSvOpYmAL91k32MCuRW4wmFLSyKnX2jKygzcx5qyWCuT5OnP5NmZpysrUjTbbJCeW7v6eVVXq2UZYA2PzBcL5cY//0A6sxr6efOfrw3gvmXP7zQjHSnH8GZTluuafArNOzoegDs82/EZwAjmxF6r/LjSbMj5SlmeWpqT48XlFuBOJvEGwD2A+IhVDwWXYrkM2PYOjHu7VMbtI2NryOu6ykSJq5wYIl37Ne9XYdx98mln5L37rQbck+H22o76XgbuHhy0u8rELjWBmY+TStucaGIP9k5/rwrcnVGPJTBtf7s3u+vdW9j1WBNvvwv2j860t9tERlIZDNJwiBnL5eX+3n4Zz+elkFKLQoB0SDs8XwTPDVgXfBf3A8jSoG3HS3NKTGxpXWGtMu5g20WavwBrWQAujDdg27tSaRnN9QRXnuGtTVl/mzlvYA5Hkie88M1dAky5AwaShwZGWwwqnAk2lBcAjwFEPtcGnDkPG7uraMls8TRi16DBmHm/zw4Wszmlt1lQyOztHLi7IIRg1UCSF1/ScUWZTzKIJt2hS0wurdpwZyWtMI+z4KGQkoGfoKIxEAuwzsJQHiAYK41z8GRHB2muxWeSoBVOUlbegLn5olMzb+dIjbMx8mRg2Y6aMOnuMq7FDnIel0JY4jBdSrCqW1QKFe+xn1A8KtC4tv/oWjhGWcGo4LxigyqCh6nzdZmYPS33bC/67ZQnj/RItZaSh/YvG2ObkleqH5I7P/1ReeO1C1J7+WtS3/5xuf2je+XMqXmZ/tZXpH//fbLn4Hay8dXDj8vg3Y/I2EQvdfKH/uKrMrxxXLZ9+C72zbNPPS23dx+WE70Pyd6P7JXZqyW58p2/k139F+Tw3KTs/pEflfm5slx46km5o++4vHKhX/6/1ybkH91zQbYMt7Lv37o0Ln27R4OjUFzciHIkWymimxDlIZpY7Tc8vpc+DzERtNJgwija2a0W3Y6T/dlkLtgfQD7uRc6SX70hfe7CMQD+XWaD7RmcenEsgmMd8GL5jgZa+vyS5bfjsg85S8/cjgY1/i6rwrEAtn2VRQMPzXFxogznr8BccwHAyFMqZhIZWmOavE231dkOwF3/SvIn5qZEXn66LFdLJTLvI/luWapVZaqyTIMOVHMGKUNAb/MHcAnIz3Q682Ku0fjFD6Qzbx6kd/rlmgbu8ExGxIglHwB3dD4sC6EyIZ4c6Lmge4eDRqmJ7OmKPLk4J4eLS+ooE+nZA3BvS1QN/u6esLoKcHcte4t3eySV6QTcAwsfFWdqr5Lq711q46z6uw3cVwPv71Xg7gw6/21PVu3wWSx9adfJ3wi4X082E7TtJmVpZ+L5/SrWkO5I06Jxb0twvaYAU5vGHUB7NJuTh/uHZEsBFfWQF6LDBooC4flB4imeFTxDSFiNBxVqLZ0FdSeOaCRKifzRb5099otv77D23t7br01sezjdTH1DnwmVKZ0rLUlF6jKR62FSKtoYTNmOBxuUfegrYpTN+5wTri2Zp3Oqa44k4AoIyH6bQ4k5xAAwcGywZFffP/YH9jckwbpW3pI+CYyiBFTKCSyvkKAK/cvkKDyXGJCDQbSKkYnOPJHmxTp1gBgH0kzMq1pAYY4ysRMOfkdZCiQzGHAdBEUWlHG8yFL1DZGC+bVTahR5pQPIkX03X3U2eyhApf7wnmAI7XWsk8exWd6+KVLo0oqnMWB37l0VB/pgcHUDDOcK/LJN+99tAUF06wG8GFBAUmGBCRMakXRrBad8hQGrILCCLJaasm7mrNy2bqHloQissV338aVJGbv/M3Ly8cdlW/akXFj3oNz20b3yymPPyf7U0/Ji9SNy18N3y4njs3L2xLR85IHtlMnMXCnK7/2v35Ff/Wf3yNbtg3Jpalnmnv0HWmwOGLiHreTKC1+X8cyUHKmpVAfM/dDxv5RCuiRfO75dPvlfPCRnn39RNpdekP5uF4eLPD29XmTTmGSNDcf99YUVXGO5AnBoyb4ubzf0CkALzT8BtSV1EliGwFDbHUAbwZevjLhOnrIjAHBj2+MG1DunB3QA7HaOBPJRQJ0EqAbSUbkVuRF2TZ54DClLWAlyWZqtoMDhBipeqqksQCTQR38rqQuRXqPp1gHGuVqm9pH1WkODXwQfnpCKeQ3yHfO090CG853r5W38rqw05fChmhSvqiwGSfRTlSU+3yBtJvK915AylysrXJntzebnM0355f9w+dRfvrdH5u+fs1uzwF0TT8sEHvgboMPZQujeAaAHrVIkHooibY8S4H6NHaQz7jFwx2cxUI+2ia0hg6d7W0JqDOLfKnDvJJUJ9o82OYf3bYw7J5cEOlyjgY/mlmt6fiuIu/bBeNeAu8ltnEUP/3ayg7RtXbd+Q1eZNnmMg31n49uBuwcF/vnNJKLG+whA/BY07n4MAPUgn0FC0nUYdy9ANpTNyY8Ojsjmguquve4BinGAcQfzDiYGzxBkH/E91/PW4AKTCBOpozwJSaUe+/yZow99/wyZb/1M/+vxHY82pRmuGXZqcI4ZyOSpbUeybz6VkcndaRnd7U+IgnbXsXsbAwhjiZysLlhuw/YOANX1RMGx55XxTjiLy0RIZaVZCRJsHqQoQR8eMeGRBIaLKLaMT2YRshKzyWOxo0ziimIkNPeNn0C2gO2ZhGm6XgeiyvCbNt1AJYIJBfKQlKR5fu7i55KYIL8x7brjYl1dMPbTdC88j1AsykMWc6QxSYHLb8Bk8tjouyZp4aqCAWb6tUfBCUAgzhe/x3cs+GNBk7eDn48z8Qx+kABZanCFwR1iWPQJbcn7q1IHgFUQmwySkMdArGcA0lxzAJoJOotNKXSn5NKJRercY0DswN1B8OW5rFxY/2kZuviEbB9ZlsNdn5Lu9eMy/9J35M7hU/J69YBs//hHg5c7Dnvi9ctSk4xs3jIgV68W5fSJqzK2YUC+8ucvyI//7AGZ3LpOCoUM5TflV/5BJjJTcmr4B2X3h7bLkUNHZXL2m+zTU8P3y55798v5o2cle/hrMjZokpmUyNePDEtu1wYZGVFrSEg+cH2sZGsJwHFFUn860Z5M8CTgVakJgDH+jVeDyDZbn2eRL3u5tMQLlqECLgIBD04ZoJrTEc4lSJaw2sI8C+2vfu8Ilu0z3DMEh/gX+w230AIPl6fRKtL06+5OFGJ3m7e8CJP7/bOqsD2bPC8kpRr4h2sOGXUD5tTGVxsaFFPbnqw06DklQQDJl1RTZi+InH9BZLZUkZkaxqwC5wSM/RhjMCegwB5aEow85pBRMyNoSOr/+L8unfxv3voI+sEe1gRw/9dbdv+mNOX34tuNDgXHBgAPAAuy65ZoBzAPcLEuVzCQkaILzSUC91k6y3Ri3DsVZQIBhG2dUY8TVeNiS8HPPZLK+GexdIYAPk5QjWQ1q0llHJC320HeDHBHmzlL73+/GamM8RPXPHHvFHD348XMuSe4BkBuisnrJagqANCKpNdj4W+WZe+kd1/VDjKS3HR0lXk7gXu7PWT0HsD9J4dHZSJboN2jWz1CagZHAcCHHiQvpZRtj4t0YbkUWnfIZQBwtM+rDStfawy4/5PxLT+Qlczf+YNwtVqS6VpJspKikwzGISxD53NpueNTaYJFXbvWCdcdL1zBgUJCKHoU7BHxhRGWnrRIIACQbEmUzsriX0zaruUmGPGKnCz+Y/ywMZgaAOh/THprKPgGExg7cTiQDUmkxv4xWdaKHnGXAKVW5En3qfp59ST37qGVI/FiQqcdX4GQedGbhAfXArs+FoCKkgLV4z5hqsm4Alzn04k+3gY3tcbUbZE0CGCkKxbKwNOikQBL24Yg0tqHCammKy50I6FSATTzEZz5sKRBjKrUxrs8iA41DenqTrzbsX8mRSJgyaRDQR1nmGPnGXp9c6VDgy60JRh8AMNKRaR6ckruHJ6Rrnz7iKu4f3Y5I0+/0S/3bFuideTRnk9Jz+io5F76SxkfqsmR5W2y+ZOPSE+vIs1L5+dk5qlvSHNyv2y9Y7tcOj0tKy89KgMf+5yMb+jjTr1gE5xopr77uAxklyV/12eoeZ969pAc6H1dXrnQJyMP/IRs2NhHtr7x9J8Fr3e0zZOXJmRgz3qVhsHBxCreet8slxsMZgDOg3bcinexci3aHlI0gGm350SBLQsYaYVoBZ0cfOOeq3Wn/t7tHPVeuP2Qea/76pIVQOI9M2tTdW7S/gLigr+31RImnnpVWAPozsdTLx8VnWK/4iqQsuqx3MatMHEc739k5N3DPnKpofwHHvDGpiMxlu5PCExxW7kPbQ9nXwD26VGPC2O+SlNW5kVe+W5FpudLMp7vC9Wdcf5T5RVZZ0AdyfZXqkW+Rw6PrpKlXhBp/OS/v3hqTRfde6uhx5oA7r+7addDqVTq0WuAe6VMdgv9uY/AHTo5YbIqOtmAZVLjb7DwU9WyPLk0J0fbNO7thZgc1FMms4qn+2qMe0vl1Ej7TvAeJaW6BWQA9c6ax7KZ9oJM9nt3jnk/AvfAFDjeMRzjAJzgJKQ4BYwTtIYBoMfVUm8SuN8oCdW18e1M/E1p3FfRu0OHfit2kC3OMSax4T4iRxlPYPX9Arj/zLpx2ZTXAkE2F5FNATCHjl3ZeZVfgH1xu0ckelcbdSY1JZChyeTLtQjc/6vxHX+UkubPY5Vivl6R5XqVAQ+Wm3szeT7jSOYd3y0yvstkGAQiClzCsrtLO+rKqrntYTygO6PLyoxeFp4l021eBlC2AkBksQnkFTQQJBuLDnZb5TBJ4MA1ewM97t6Cz8KKQGShSM92z6uBnMWS/ghOsB3BrzrRMBAwFxYF3wrmgSUc9DgYakb6dey/BjeVNikNOjaLHFnCLY9jji84rh7LpCfGtiMQypk3N4N6gigFz0GWFAUWZIIBblx+hBULA2h+33wVgUEDJAuQZpCt1xfPn0WGVIqTSF4Sxj1oui3HgUy+EwoumfECXE2R4rJKbyBLWl5qyvL5OTnYez4kqq4GHi7NZ6Wy42FZnFmQ7ZVD0p1vyOu1A7L9PmXcoVm/8O1HZXfPGTlcvUOG9t0hK68fkn09x+X44A/Jrru2hV3DVhLXOnV2ToorVdm5b4zyms2XvixSWpTDK7tkw8c+IYNDXXIRjjXPWJEmGyy+dWlC1h8YM1DpTLYFQsgLKDXUKSWj95IJmhbwkKU2KRPavIGqY+GaFQAAIABJREFU6AaIGSgaPvVVB84NpvfWaqPmcmT7RL9BMqcT886s816zP+hJ0/OdeRzm9W/Lu2S8zZmLNoqUuGj13lj+Qz9506Zjn9ifSnZ01Uy17Mqsg7lngJDWY+KaGVSntPAaD43BHcy7adpZNdb83XnG9gz6CoJKG/WZpaWkJWGDMVQJDVZzRJ77dklkISm2h+2X6pXgNoYx7lx5mUTjaL47FHWqSmMhW28+8kG11TcP39cscAeQmK2UpUTGUOgmA7cLdNdFHYWZmNeVyVLjjqqP87WqPLY4J6+9g8DdAXrs64651iUGMePewrw7SH+LwJ3seiSVsef6HZPKJMNdayd2KYt/fyM7SP+1A3T//fUYdwfxMdjvCNwd7Edad9e9+/5XA+XX+3w1qUy7LMaBfie9+80A9wDs27XwsVTmOsAdRZh+enhcthW6Q9/w9kZS5WKtKg1BAbOU5DPpMHC7TAb3Dueu7a1gfy0C918b27KzKenjyK2BzexyoyZDmQItaHO2WoG2WU5X5MOPuGe7AWQAZ0pSEuAdbCHxkXuvG5KLWW+y05ADgCEGkGGHV6DsJd89IQ4gn3IVHQgCw03QEoofJf7qKm3R/QGUUh+PAcsdMcj+K8PpgJ0gJXiiJ7aSLj+h3WLk4W7ZcgHgx7Ia7B1twiRDMJ0NeMOrPtxBFP7NZk3/b8oSL2mPdltZakq9VJfGckUapZp0ZepSR2/uzktmsFt6+zNSKOgxXFMOSYvq+1WCgeCEjHywj1RmFIEQ9cf2eaKvNmDn0N3kMoxpLIhyHTyeHEqEoOU3i0CARWeCWeXTEyhZoVPvD4Alq9Waqw3adOrovAyVZ2Tn4KJ05a5l39FWU3NZKW99WIrnj8ptfafZji8VD8jtj9wnpWJNjj/6mOzqOskAAJ9n12+RXXN/K/lsk0z9ng/v4W9On5yXIy+ckR/8yQMtg/uxV87L1st/I0u1LpnZ8IjsPrCJ3589OSPdr/6ljA7UVXteS8nTy1tkfO+QJu+WGqGSqbPjdFixZ8O6IUEtJDK4N8EJxiYSU+ypBz/zInRFxEFryBnwSrSGkOiBTsZd2xP7Ca4tFvglc5XL0xSAB724B7CG/HF83DsUIVM7UL2PDFKxT1/dAUDnSlhStZUJp9DSc+UoCRAUqCfVUcneI6DEKowFFUxmRf4HpTy2oGcVVvEdfu/RCYNcrDxYgq3r3zW5tSmX32jK9BEUJoOtsJoVsBBfOsuV1UuVFdbCGcv3UHrMok11SpTLo5nCL//hlbP/8c3D17X7yzUL3NGBrlRL7GgAHLAvAkuIv+es6BKSMLB0jUEC4ATSgCeW5gNwb3GTifTrb5ZxdxY+ZtHdeeZWgHuQxjjgN416J6mMy2Bie8gYvN8KcPdt48cp7mCdpwnnKW4A3BVdB9bW9xUD/Bjkx8A9/N2WZHoj4N4ijYk08jEYb5fPtLPp/D52nImrqLax6M563wpwv1VXmXbGvcX+sV3vbkC/L5ORzw6OyJ7uXrLDblOIewtXlCvVsnSl1U4VwS5gAwA6kr41T8N1AgrcS/V6SyGPz589tibGoV8e3fqlZqr5j86UF3XcSaVkZ9cgk7q8ATDJDW9pyvZ9WdVGRyY8CrgThjpOigwNaMmneJ7VE92kHSafUZ27BgOQ2WCJHNIKr7bqHLADI2d0HdA7g+mMMGGiVU6lbCfo182yDqAdbLWxin6eKltQBpEA1K/NWEKXxLg0xwMR3466ZHPFUdmD+tazKJEdi/rgig5+QeZiwwwTN+dq0lxYkY2FJdnYvSJ93Q3pzmmiH15LpbScW+ySR0+skzvu65fefjjcKBBTJxhlQj14KbDokRWlMhtHBYe4RgQTSREhvZfGwLYUvNJjYy/0Frf7TfmQsab0orciWvB+d1eTQt6SNP2mmcyROmerhovgZnamLpW5FVlXnZGN3UssihS/LsxmZWH8Phm4+F2ZXFeVxWJazg4+KNvv3CHHnnpZtpSeDZVOX6jeK5nKghzoOcxudbT3EdlzjxZ4euWZ0zI9NS8Pf+5Ovj9zcl7gA79955BMHzkq2aFRmdw+Jv0Duvp27OlXZWLuSek360oc95XUDhnb3kvWF/cMQZ1LjHw+CNIRk19x9YIJyE3BPdG5orV6KthnBAIMKFE9mImsCnLdStL7gVtK0ikIAZMVgwJzrQaj2ie8rxph7V1VQb4lq4LFd+DvBZKcmcc50SUHwJ0rQUZ2JLm6uvJgVqkhiMsnwD8ECZzcmgT8OI5LbCDHcjkMnmXthrbiWsPx1fpSk6qNxTeWnfky7JwmtzEGf3le5NRzTTl3ZQXqOSmkMiweh3Ef8wOICiTcoz4FiJ7pajHY3g7kcr/07y+e+mJLB/zgzQ1bYE1MmJ2kMgAVKNWLjoQ+OpRFkgVAh0i5Af6wSaYdrjKIJOeqFU5QTyzOy/Mri0Hj7hr22FXmRsC9Xe/uzPlqwD1830EqA2DvLDyBeSSHiTXv7VVUr+vj7rp2G7kc3NuUv2pyqve2uFO9rcDdBhk/Tifw3olx7wTcDSe4HPgaqUx7QqqDdd9XbBHZztJfV+/ewSryehr3WNveiXG/JVeZdh17JJXpJKHxJFjIyH54cJ3s6OqRLkOCaAesUAGAIgAOdRAyOU1eNeCOdtZVpGRZH0uoMZhfC8D9F3vHJnK9PVO+fAy/diR1be8ejOQSTZltluTeT8NWDYBXWbcYJHPZmxpWk8jY8rUXYFJrQAPtkf6atnB8gG1Znsy6eZmDdXNLQUtyddbdHU+YJAlAYfKOAOxtdY7L8GDwTQdOaYLhQcg/nPXl7xqwp0uAtwN3H5MIwCErAFPNxNlEnuVjEBM8yWQnbjkB5IcKpJrM6UmCAFkryyKl2YoMludlR/+iTAxUJQtrPXvhr/ZJcX4lIy/PDkll3Yj0r8uRpQR4VOkKCt9oAIJqpX4O2AucQzwRNR/ZRhJTWVIk/gagD8m9VukS78nowu/eLDBVLBGMQvidJx7yebTVmDrkU1hlQEBkzCj7UqSDRlsXiw1ZmS1Lc3ZOMkuLsneiRBYdwP3JU2Pyw7dd5PsTl/JS3/sDUpmdlg1Lz8pIfwL0v1P6hGwqPS+bh5bpx35q8FOy6+7dtB984i+ekF337JXNuybYul/+00NSXinLj/38fZIvtNrCYrx98atPyp3dr4TVksvzWTm5bp+sH89qEiUAqCV8uquPJzdThkJ5ifY7sMT4N9+VODE5oMa/kIogMHILR7Q1VyiQPI1CS+bN7ww2AC/BOaqnFjwpWDuNH8uDLM/P8GCJx2MSeZJ4bQ65BMKplCWB2uqNS8dwQAYHJvNSqYu66Og1aDXgrNWM9ADCV6ddq4/QgjkbVunX2wrPsieg4toqlQbbjLUOGDmbo5o551BeQ9mNPSEpW22ik1JDnnmsJOUluPEpCeorrthaDQkgOQaQr3KOACnKlZRG9Y//09WLLXV2bohc1/gGawK44x7/683BnoG3HDpSsFvo7Pl0SnrTOXOVwbJZrMdFx6rL1VqZOtTHF+flmeWFawowuXtMSFBts3+MizHFf7d4tlsH96qqAchHbjMxSI8BfwDmbwK4xwy7yU+VzXqbgbuD5fZnrhMTHzPpLaz6DVj3mwHuN8PGtyek3ipwX1XvfovA3WUuHgw4yI+tHmN9erx9qIYaWUm2fObSmUhC01JFNTDuWXl4YFh2FXpkIJOlVhTbwfoRATAKbgAIYLAehpVhBNy1kFmTwD4JLDVfw19rAbj/wtjm3+tOZX8T9weyu9laSXKSlvFCbwCKAPX92+uycXdG2VlLxIyZdUpQUHzFNLCQpQCceoIdgGysdydLZmygAgrMxsoU0tOZ3vBmMUemT8GFAuPIRs/YNpelMDwgCNe7mLh12PENMDIp1m0ao9/o9hp80M3DNPEug6HThclw3OaORWeYpKrSF28fglMrFIXER56Wu8FYEaVyqSlXLzekf2VO7lg3K5MD1bB6dzOTINrw1ek+uZBeL+u29NLq0UGxF8SiNaRfiFW+dA2/A+cQFtj3DujIJGdT1D0z2LWKq0ECZQAR7ZlU3lS9PtqMVUEbCuSQdIhr6upRHQRY/y6zpqR8xwpFeYInmOylpYaULs9LdmVJMitLTBAdN3eX5y6sl3L/Vtktz8toBNpxnt84u0c+MnqcjjUzixlZ3PywbLtzlywuVuQ7f/pXcvCnPivrx3pkZbkqp594TEozl2TioR9nMmr8Wpgvy/QTX5GdA5fDx8dn+2Vp4zbp609r7oN5jINFhg87QC1WPtCv6dduenHswB1kWHgpmmAc8KsXuhXHcmtNA6aenByAvklV3K9fgbPx+AZqwZSHwmjmFMPAi5WKzQUoig4pfbGCTbhXOC9cj9u58n3V7lVGZVEE6jWV/2DHXAlgzQRzRIpcYFgUCsGL2aqqPA3HMBmRPeuxjIcyGeZMpaxYlSeyKvOux9eL4LOPdi831O7X2L0rb4hceFUB/3ytTAIH/u4gaiBLBnDHPAH2HfVygKuw3VCm8NLfzE/ftcbx+E1f/s2MWTe9s/fyhu3AHQmoAORwt4CV3WovdECAfDjQ9GVz1Lg/tTTfsXJqO2j3pFX/PE5IjZNWr2HcLam1Re9ubLoXXmpPTo3tIltY9wjIe3JrJ6De7uveDtzxPvzXwS4ybr/VGPdo3Gpp7tWAewz0A3i3UXg1YP9OAXfst0XXHuvdPUEslsGsIo/pxMbflKtMB4cZsuRtiaUtwL1N+kKAH4P1DsBdE06bLD7m+4L85eGBdbK7q0cGM1mCdbjJYPB1dyYoG/EsjeS6CMoxASAxdaleo8QMVqt4HgDgnZ1fK8D9N4e2DRULqZNY2CPIbSKPpsJ6EWMRcJdMU/b+gAIQf/GZc4KLxY3MtcdAPSZ6erkbC08tNRLYHKNbZdUUalTQ8tEtBa2qKSNSBX0EGeYHTkBOJtiAf3RClOG4u4wljpLhNWmPnzO19QDoqKgbnVNyTYkHess1ms7e2Wvqc82xRRP0rMJpJDEBYHX5CCUCgU1Ny/xsQ1YursjdQ9OybagYggRc0mIpHaQZYXyKKlm2zwtnZwtypDoug1v6padPgbFqilOhcJI1fbgJfi/C524l6NU2LTkX4H5lWXOusMrQbV7ufg5VBDMNlwKlCF7RxpCDEJgZ+HPQWiioaw7YUGf8yZhGRX/YxgZE0YbFlYbMTlclU1yS7uqyrM/MyxNH+uWOjSuyb2O5pTlmFrPy1Lkx+ZHbLvBzAPeFTQ/L9rt2yWuPPy+Nsy/KxA/+DCuuQiLTfO4vZSBfkqmxH6AlZPw6+cpp6T/9dy2BwaEr49K7c5zXlu/WVQnmFEBP7V7sVkWXCZkmMfF+x/DUwGzMUtfraDftQywQZhMNwakFQjiWQfMW4O/bxnMZHWiM8ee9hma+3pRy2VeVVF6D75wVr5YbDFpxf7AtJVV43hCAMSlUk5jhyMVniw5EugqDffEaoVM3q13mo5oUi6DfclLI8vNaTPdu18gqv24NaVIfgnYL9MmWe4EmOxbaTRNXzdkm1RQExO7Kps5STYF05vh3G3JhschVvqFsl2B+mKkUOfbDZQZ4A/MCkvOR74MwemOh74mxWvbHPqi0emMkvWaBOyzX0AcL6aSao4M+gHp0XHhSA4ygs8KfFIDkGwuzCeNurHo7QHf2Pf58NTvIdsvH8N7Z98juMda+x8C9nYV30N0uj2kH9BYkB3Y9fv9eAe4O3h3cx0mq4bPIJeatAncOmpHuzwOEGHB32uZmklBd/97Oxt+yq0wE2GNHGALtmF1/B4D7umyOvu3OouNfPC9gTwDohrMFPjfokzgfBMdlWkFq8hJAP7Ybz2sZc85zjdTBf3H+6As3Hq6+P7f41Ymtv9JsyB/g7CEZggsPyoXjtbGrPzDuI7uaMrrL6CvXzLYlnTZRQRGyBwfClnhKRxeAbmhjPcIOso/Elo6VSyEh6G71H6fm3bSznnhJoEE60Bh9SmpMhlFI3DXoCY+kVNveQT1tHCONdgzOOfm7bZ1LeqwlqL23ACIkvhrbCHADaYAz2MFD3Z1yIgkBjrd0pSIb6ldl/7p5JmP6mDGzkJWLK/1SyFRlvHdFBnqU6f6Tb43I7QdGJdsoymBzRib6V65J4gRAfXZhgwzvHJLevjQBNM4TANoTQ3EpDiA5loL5t9mW4weKSrmNobva1JsEzirHSJNhdgI//hfnid+rNWJKLSQtKuBzVm/SChL78Kqsro+HtEdzEvT4CMyUwXVJSeJGsrzUkKX5qpQvzslAfV5GCysy3NsI0qLXzhWk1hA5sEUB/dxyRi4OfFj23X9QTvzVl6TQWJbC/T9Hxv3xLz8n9xSekWymKW/0Pyy33asJrHiBjT/56NdlX9/pYOVZqaXk2ZWtMrpzkGC1py8y78c9Nt97XC+lVlHjgjkGyEQ7egIprpG++KbXjgVRzp/zd0zYbivoZNImX93wvBHeB6veivNgrgUHPrWfRFvTPQjPpCUIM9BrG8bA1kMKBOkK800igA9tPM7L7S69+BKAOX6H/ZNZZyVgD8KsYJgdzIMFsvSmo0dvx/ZuDenuSbifQT7jxZw4NmgBJ3rLm7QH/QcrRFzRw+2JXGeqFZGzL4gsXNSLna2VWasC7PtorjuQE5g/5mplQS2LsVyXjOR7XqgVq4/8wfzZq9+fo/27c9ZrGrgDCCMxzJfttYR7Q5bpkiGUAkCHhWERDCM62d/PX6XGPQVg79VT8W+cnLqKBeT1rCEdlN8IuN/IVcZkjupC82btIJ1db2PWY8bd5onAwsfd9e1k3MMgZgf4XgL3dvmMMw2rAfLw+XUSVEMialtl1GucZOJE1phpb5PBxNaQgZFfrbKqu8rcgImPGfeRbM5YI5vgjVlH7QN8gW25smMozZNnAZkA4rF6BfA+UegJz12z2Xz4t88d/+a7M+S9+0f5lbGtZxZq5c2aBF+gRA8JWj3pTADuYMl3PtiQFJg1A8qUmPgDbZKWYNVowN2LJlEnbbZ0ASDbpSamg4o0WHyIYM1W0dzrmYBZQUbsO24ZaeqtTmovYeJxrpDckOyzSV+L1CiT6ICCVSkDuFYEhWV3HIfMp500mFPaJdJS0ZPuEptKeMaTfTTZTQCsAQ0pKJ2frUvzypJ8aOiKbBxEhmrywqYA7he675Txvbvl6jOPyuaeK7y0v3p9u/zwP75fhoa7ZPrCnJx78VXZ1DgiG4ZNI2C7ge79qdkNMrhtULrNF7zQnbQpcbCBK/yN5FQGGwSdWqQJgAfXrnrqFIEYggBo06GX9xvk4ymTvl2WwPZTmQwZd788s7tEAABA79VA8bWzsHp/9N5Q/pFWGYbru7GtuovAoUe/m7lSl+J8WapzS7Ihc1W2Dq3oPY9QaKmSklNzQ3JueVg+NHqarjCpe39W1o/1ytGvfFluG7pAv/ip3O1y+6fv5xkDsB5/6kVZP/9Mi3Z+aqEgF4Z3yrr1eYLgnl5tj5CI2hAplTXBm8mq1lyQfdFO0YIlrkaZq4/7nLO4FquJWvBioBorE25HClDrx3LHGVgv4jgIiNDuztBDmoQ74O4uGAqhF6cLkzkN6e2xwNGrkkYFl7hCZNakvq1LYXANcJ7h6oD9JlhOZjVQ44obmHUy6pqwQsmiFXDylRVNwtWgxhNWWd0aVqjIDajqeTM4MacbrnDAB5+uNm6dqomvTP6GM4857XBVmrI67U/HDzVk5ryO/Sh4CXUDGHd/YfuFeoXuM5sKffw+JalT6WbjJ//d5VPvWzLnrc5Cawe4b9nzTWk2H/QGW67p8n0oBGMOGfPVitSQzGHJEwDuahMp9KP++/kZAncsYXll02t83G8BuDsTf6vA3YF5e3JqDNw9OdWewZbEVS53m9sMp8H29/ZZAOttUpkw6XdI5novAXecpyePOugP753ZiBxjrse4Xw+4u5Sm3VVmtcTVa7Z7C8C9k8bdk02vYeE7SWXIhqs8xoF2+FsUjD/QP0ypzDiQU4eXz9/XG1BwLmDdF6pVGcjlw7P3fgbuv7Z+693LzdqzKLSEBHi4LWASA8vUl85Tfoe269vQkI0HLOk00nsnM5wlluKZjWQn6Nyspumg3R7M5D6kmDTqxZO0ZHxa99F2HMpwGAAEzGgFZHRDZ9INg2jFRYx1AK4AQgRJFkCYphbf0yKS7jbJWTEgMRkQk1KtSA0ZeialRo46LmEwT3KXEoXzF7WiVJ2zyMJcQ4YWZuRD62evkcF4ey4U03KktEfu/YmH5MLpq1J97VHZ0jMtr57tkisDB+WBzx6gb3u5VJNTr52VzBtPys6xpRa6dKGYkWfmNsjQzmHp6zO9tI8pVmwq1Bmz+8IVD8sLYHEfc/TBdQOAoQ3JoLsdZiSVIugCgIJchh77ytB6MSFH7wBMYNy7e6JiTm0g29uOjifmqBKCAFQKX2kQECOw0CRcZXdLpaYUSw1ZmSlKanZWNhbmZXwgCYzQrsvFtEwM1+TKYkZmxh6UXHdBet/4e+rm54tpeWl6QjYeuF3S+bzMnzkrY+XXk6JLdoOeuTQqhR0bpG9AHZd4Hop9vftRAhR06g6LHRTbfrzHAcxXStr2SFhF8FIuI0JOnHg8ePGCZC4bodOMsckJ4NRVD4sRTJuuR2NgZi4y7kBzDctORt4DDHu2LB8jZuUpe0H1VyvW5e44PG7E3hMog02HbIeuQ1rp13Xp1NmTnbeVNQZsltxsz5cvukD6xWAFchkLhChF4iCQMPLeb4K8x2RJqpN3D/iGPPudosxchCwZRGi+xVEM7YVEfQfuWJG0gWEuVW986v+cPvX8WwW578ffr1ngjuVqdJI4SQ6fYdkfeiwCd5Rwt+ygOp1mRJ5cnJMXVxbp9Y7GoyXkm2DcY717nIR6s4z7WwbuERv/XgTu0RitDK89fTfLuPvvAxCPHGkcTGMbm0NbqqPGIDyWynRi2OP9xzaOLXKYm2HcO1hDuib9euz726Jxjxj3ODnV2XtUS/1I76Ds6+6VzfmELfE2xnaQyuBfBLqJg4zp5THxwenEVnDg5ISA2VnW9zNwR8ElaTZ+XtUk6rZjIpUwn0DnufPelPQNYLJVLXq7RKIdrPr38ee+Q0pXKIm14kXBmSIBxO2g3S0dOW2aPIe8LPzeLfETiX5c8meimhUZsuJPSpgnpd9j6YYmnOq5uBSByZ0xOWAMAdvGZqX2fbRYQoYiNWn1v0aBmpTI3OWaTNSvyt3rZ4Ok4/lT3TLSV6McZiiyPjw8PSwbf+AnZGCwIEeePSmb5h+TnkxJzs31yuLG+2Xznk3SP6CB6qnDF6R85LuydzhJnsTnlxey8rpslc37+rkdAE65qNrmrt50UsXVoxQH4l6cMkihknURv/7gKQ4mFStbAO1Y4bCkSjK0kZQqnsy94BZdhIypJqPPZEZb5YCUhHaB6q7CKqPOXLvO3xn+CP3wGstNmbtak0pVpDE7L93VJdnaPXtNcaevvDop+zfMy+TACn3eMZCvlDNS1lIp0lNoSKHNT/7SYl6Od+2UTVsLmths8hGONxHF7wFQHLC4RaKuHmgfpfVjuUHpkTPPLmVqBXWJZSSZ6oqCa0AAJPrGqws69un18HNdxGiRwej2ZqloCB9tjPaD45A7QanExoswte7EATrxbGDovRJsg8+jM+foHzqXJz7s+hvTt/vvg1xIg8VKUbXrGawkWNKry2VY1Cn8Pqm66snfzrBzdQBJ7pY/wURYW9HAGZx/oyGXj2iOUzy343zxG+RDedE+J0nn65Vibyb73/3x9LkvvB/B91u5pjUL3LnsY4OaNyBAEDoQvgNwR0dCJwK7DmCCbn1oZUFeXFliMSYyAS6XWQXEr5aQ6rKZWPvuiactLHyscXd3mcif3RNbW5JT2yQynpQa20Pi3FsSUo1x5+fvsFQmfnC97dsZibcTuDv4joG3Hy8G7u0gvOV9xMrH0phVgftNgvUY7PvfLZr3Nibe3WSCJObtSE5dTSpjn+M5uLOnX/b39MrOQk/LeKODbpM5IPgbRTYQfOJVsaqp+BxsSy6dCd/FO0mnUr/0L84cfd95+f6zgY0jC13pkz2pLFEd3amqJRZ1Qy6Av2YyS/LRT3YrcGLhlyS5lC3Jzup6Fl2WVveJiFc39tzLuvPZZmKa6asJ8CKnGgOQmFyDQ4sdxo/JKoxIgDObPS2MpAmydDYB4PDqqfjCQB/OAS+3OKTEg44nGrQAUMH9RYOLSK7T0O206qSCLgWSrUmsBD4lZSndAQRtNzNVkd2Ni7JvdCm0LVjfEzODMnn/p2TqtddlQ+0o3VIAIqcXsjLVd7fc9fDdWg302Hm5vfa4SL0sL5/rl/y++2TngW16rgDvx65I7aWvyq71tn8DbK9eGZTi5BYZWZ8hUw0UhOqrbg8ZYXb1msc10ldd2yFxnGm979CY494DqLMyaN4sQq3d7HZp12iopCV44kcroQgAALSTYxqTbkwrLRGR+GnnFstr4HVOVhvyEutupWJD76VZI2L72dm6rCzWpDi9IMPVWdmzbqEFxEZdNXn0O+i9l8tpeba4TbbePhice+K5AYA3PhcHz7Q6rDQIttkuGUsWTmtyLq4PK0lcYUChMC+aZIWUcDtou8kgSVlpXLvLh5w5j+clB6ZxVWK/Tl8d4PzA3AVj1y1ZNJM1NxhrDc5RdqEesLnrjx5TwTdWZGgzSiZAnXbQN+j5b/ap+JyrB2gHk9fQIrOmNQo0WVUPiP5K61Uy9HqDg9wFxzNJFguw4Udst4SRZ382pr1StIRWdlodtigpsrlzZV7kjSc16Ie7TLVZp3QwfuE3kBJeKC9R+VBIpWVzV99v/tH0uf+9ZcM1/mbNAvfV7rs+Ozoio3GwtI+CMQtMThV5ubgirxVXZLZWUcYd4D2dvmWNezugD1KZCJy7FKfd9tE1xO0OM0HXfh1te+ws0yKPsSCmXT5jRFhBUK9SAAAgAElEQVTQsjs775OGd6C4I632d/sD2n4P2sG7v3fgrWNNcoc6fu84xyP/VeQwvs/VgHvMmAdw3lbAydmFTnIY/mY1Z5mb+DyA9wiYdwL2wSXGGftVklNjOc01kpjrAXfYpabScnt3r9zR0y97u1qBOxj6cr0uNaucClkN+iFYdSQkYeAHkO/PqjQmXuHy+59Kpf7Vb505+jvvt7H450Ynf6s7nfvXaD+8cK+wLIz7iPbAC0B+fHtatsICEiDOH0BjZNXqMQJ01EuDBTdPaKsa6s9cg9pp1aC79lzB8bWgnZM09k93Ct3eJSz0YTcNNAsoAbgZu9iAd7SXkicIarOg5I4taCDdrmAJkh11hDG9rg21XJqH7MYuAoDciyjRRcZKxzsowrmxiiX0xiiw0xS5eq4ke9KXZfc6BdVV9zLPNFkJ9Fx6n9z7uU/I8RdOSfXUc7Kx6wotDM/M9kppyydk793bZfryipx/5bDsqD5Dic2xpUnpu+thmdykbDpeR545Iv3nvsXCRP4C2Pxuaads3d0j6haSEujdIWNxAEdXHIApA+ycO3Lp5F5aoOLjKp4byF3QKNCwk133lYhogPWVDk06VK9zbMdiUABwYMfh/GHgrFBQSY9WDlVgSl9yY0y5quIHcl28VfLE/cE1ADiyKmle76WDTgDAxcW6LC7UpbpUkdrckgxkijKaWWB7gl33VRSfZuMx/+xMTi6m18vQrvUyOKikmb8c1CIh1xNO0Ufo/gLyoNyQqtmkoo95Ui6DlpLaYaJhsJ3KRpJsZgYscJOxFQdIxLEdVyeQvAt9uWnaAYcBPL3wlqMFHI8gFbURbD/eLjhfMuxwx4Etp7VvSJVuC2CYJIuVDEp0zJKV96ch0NlDccZ9FXRcYdBSqiv7bsWkNGFUlwGYJO2WqaZTp/wJch3zp+dwxNUA1+7j+jUA8ARWFI/CPpkrYcDAnWjojIN+geeepd4VRSXMvM7dDt6XymqJCzIDNtsjuR7WzIFpyLnyEscCEEaT+T4lUOu1e3//ytlD77c54s1ez9oB7pv3fEGk+RudGgodrNxAfAcgruDCl/HBtCM6BHgHa/hyaVleXln+ngF3Z9YdgPMZiRJRr0lOvdkE1ZsA7j6p+EqFg3r/3Nv2PQHc23TrOohalbsIzN8IuDtod9YgBvydNO9Bu/4Wgbu72HQswNQhObU9EbWT7h2fBRcac6Bh5dQbAveU7O3qJXi/vbsvPBu435CXoaowglcMsF4FFMAd/u6QyCDJG8WG/JnylZ7QX96nwP1nRzeeGMzkdyAZF4Dd2wcTMt5jdW++XpJHfqQvFBIizrUkT32+TF9uS+mqFRcBQM/ERX0AGljiXvXmBO2hAJM+kfgtPdsJttUrnBM1fgcCAh7uAHXoFPBXN1mMMnnmklJXUO2Jicryuh2hV3VVJpyzL67FWXT4r+cUBBFM4LiunQ/X6cWalEHGcZ1hJTCyRDn8jQAGYOvqmaLsz56XrcOqtUbhnhfO9op0D8p9G88RNJ6bycnsuoNy50N3y+Xzc3LumUOyJXOKCZGnr/ZKcfP9smnPRlleqsr5V47I3YVDAg37xckfkr13bg7TRrVSl+f/9nG5s++odOUTaHno8qhkN2+g5zg11LBYNDaXjCabw2w0zWYTAM4BPYC2Bk0a6DgTClCdR5vZffdy9OgXXpQIbDAAHoAYXD7QNj3Qt6dTAnacoBK2oZA3WQEjgHauGOcV/FEyg0qjBQ2EVNKUgHj3BAc4wwuaa2fmKU+x5FYH5vh3paifA+QuX1pEqVIZSq9Ib6ooXRlIVbXfnZsryFyjT7om10nPUEHGxrJqI4oiVMZ8ow/kcwoa4TuPZwjnioDSteJaZEhRKvqx5z14oIj3OBf8DhfPJE4rgOUAWP3PNRmTQaYlviLARWCkipfkfjIfA88VKt2aY0+86gGWG6sduNCQiOwuNVbLgM408O+3vo5tcU28B6wsrA8fzj3cLySs5s1dx1YUaJtqrHwqre1HjTrVBdqFXXuOQk68l5bTgu/1utUfn8+nyXt4yTbZa1ChNSB8FUBXwNSCUpNaW51ncK9wTeh/aPNKReTYUw2ZulqS+XpZCumsTOR7ONadLy8SrON85msVJrLi99O1YnlYsp/549mpx94s2H0//W7NAPd/s2XP7zSbzX/pN8+HXItJGelBy4XJNZdKnGbgMYqoEJ25kMnI88UlatyvopLq28S4t2jcb8C4B0mMgfW3A7iTbXsLwL29E30vgbsOq/bfTbLu8fZx4monRv26wP0GYD0EAasw7jFIv1Xg7nr4Fs27e7FfpwDTzQJ3FF+6vadX9nf3B7kLnhcEtPOscaBJRwgo0W6QySxWq1psI5t8jsDB6xOE1Zr3IXD/L4cnHyinmo/DqQpBzHCuwPbB5IR+AA/3i5Vl2TRZkP0fyXOS5VhkHUxBd5vPuTFtCnqNlTaNM6uURi4hVK7Qt92LKekSOS0fzTUCThU4Ji3mDNgTaLNojAYA7vsNVj0u9kMgYCytA1ANBoz0sO89GdMt9tTeUR1XuOIHuY0BA2IDc8NAM7gtJAE6ElAt6Y/+1wRpKVmYKsr+9HnZsq7VOebMlZxMDXxMMpVF6Zt/nR7kAOilrffLvrt3EKC//vizskNeluG+OnXtc2P3ydbbNsviQkUuvn5UCtVZGfnQx64pFnT6yAXJHf5bmYycZp54Y51UJyZk975CkP945VMmCvLCwqJCsOzUhFPRRFIbt8rQHEcg2rXs8Fln0GWFswAUCaLzaWXNIx9ysP1lfE9GXQMrsLUoWaLAXKVMXiGUbcvkZGViAfZjyQx17SV1XcGx4kqsAHyUZbn0NClWqv7yDVg+1hm0lSu6HwQm1VKNv1taTsnk5pwMD2d4j12rjWsogcWFnAvA3QoPxUmkHvhQVmVsM54F9EO4veBF9t11/mC+rWCTymcSCRB17VUEG1qdlP3Ogkxq3U1m4jcqYAhIR1iVNPmdBz/4HQlBKx7lid+4FxgncV08ZlWDXSZ6A3BjxQvsvRoOhcRrBBI4TxwLwR7APO6NPncKzN09iEG5JdaqV7+SV7hfZO5ZXVcRkTLwugLjOeTOtDuApzyTicw4z4TFZ5BhoJ3jRQTyKbFBro1Jblgx1saV1x6vy+x8zWy3M3K1UuS5oCgdXpDLrM/3yFKtQqnyUL5rcUAyn/zAbSYZR95PwUjHa2kH7mDBOOildakPrDr6G8B5nDwWki0sqew7S/Py/MrCdYF7bA15PQvI9sJMBPC3CNxjGY0z7w7EO7nJxF7uLpVpB+5838FVJgTeHWwi40Z/TwP3VZh3H9RagHu7rj0KBGIGPmjerwPc273bAzMfgfg3C9w7seu34ioD8B5r5oPDjLHx+ZQy7tC57+1OKn2CNS7W6yyyNJzLm5WXPksIdtGmYNqh6UafADsPO0hAlG4D+exT70Pg/mtj2/+f+Xr5H89US5QaTRZ6NdHdXmhv5AXcfn9GeoZ0+ZwgwYsPWXl0NJwnIDprhudWHWASJpxyF7wHqNOoTyU2Bv6pi/clMqtmqqXVE405ZmytxJh4UvN8HHhYsSEy4HrjjEkzb/gI0BmBriDdJvPwOyb+6ZI6yTkASEusCat5YACDVl6BJ9g+XBcrlKbTMnNyWfalp2TbqPqItxMIxy73Sf99PyIvP3VadqZekR0jy3Jypleq21QaMzdbkvPHz0vP1CHZNjgnl5Z6ZGnnD8n23evlwrlF6e7OyuhYqzQMx5m5UpS5b/yZ7JxIgoWnzg5LdscmmZjMGruZIkClDt/cQlxC4U2HM0bb4LoY9IBhBmteUVAG/TJAveuLnd313AG2q3vE272ETAovgC16uUNmY+CUwN2kMG4l6TadzrC6DKanN6Oe5ER1+g9db5iUrNeELzzh1eVMsUwk/i3ZXavwCsYWAB7X7ECUdoNmI4g2C9do7iT09TfpkV+3AlgtWJW11ScWZoILSz4VzteBOy8FgUGlSYtJyobAHEeaHBB0BKFWzIlSkzqsJ1Unj4mRarbIbz20j61a+MoJ7iPtJRkAJCskPgbwGkGmY+XBgme3W9R7qFvSGQZ2kXRv0vtbKtXZR2jjiNWB4E5kFVXRj2gX6q45SSKtgnv1ZcfqmbvI8N5H7Dy6kgc8rmP3Qmga6WuQV0MwZPIYSmtsVY/Anxm4VlTKcih0UUnHp5PPNmX2fJPFmGCRO57rDjLCC+VlGc1381B04crkpDuTm8s0Gg+vdfC+Zhl3DkTmxY6/sWzNASCFgkv6JPvSvj9o+Pdbi3Py3PLCdaUytwrcY7D+dgJ3svM3IZXpBNzjz3y+98nxeyqV4eibSF6ieSXME9dl3FcD7m3sfMcEVAPZzpy3J7s6S94JlL9bwL29ABMB+WqMeyyTiewgVwPud/UOtGjcAc4B0jHoDhmj7IAUIL0rnSVwR3DszxgLMHleSGL99djnzxx9KH7Ovt///vWJHbPVRn0IGnaw7hsKfdcAy66Rumz+kNr6kR3HHGcFi7wKor+nVIKvBOC7FCaWtjB51MALrR0t4Y4A3Ub7wORHRYvoKsOZVkGJa90914cAw8qeu0TFGXKCT/OapkY/CgawX2dIAdI8OHH2Ut9rsJCGb3v0WzK5Nn6p3EaTPrGf6fMV2Vq6ILeNLVMGA0371tGqZNIJCkNBoLOlcbnzp35Mjr94SuTEE7JzZFlOzQ9Jc+8jsmPveikVa3Lp/Jxceu11mZ+elaE9++UjD+yUJx87K81qWSYmuqV7aEDWreuW7h71ybxwflGqT/0nHs9fz10dl8zGMRlZnyW4orc2wJ/5pLO6KhN2VXvu98JZcrYbJJslsLAihUKG25RKAFiqm46Zbmfn0UKx5aQGa8rI4g/sK2iqWd1T70GQvBirbMOqJmVWGtLbGzpcMq42cX4KYL3ipzOsrExqHt5k35MYlb8HM2wGbXpskzpR4gMgjfO1IkbsJwZQG3aA4HZD8K3XiD4HoE1pWFQYyHMzGLxQ325SLpss8D3aVdvTVoD8RoJ5tkJMlKUggETipyW8AoLi3rJf8pj2Q5MX0eyIz6ABalhqZlXSwhULrgZYUSbr7KYkUaLaQC0DXgPvXCUzL3pn+7n6hePD+rNYZ8Aeqr2aph0rMtg3wbkh8ADErQ18VQFsuza19ix3iHH2XK0xtb098RX7VEvOpPgSvfDhGOSrg2YfaQomZfQtmdWTYE+91JQTx4ussNyfyVFuiRfmFqzYAoedLy9JbzpHO910Or3mwfuaAe7/dsueX2w0m38YAwJ0oNiZwb8DuOAyEge5pFQxOvS3FxPGHds7o+7uMrSHjNxmOjHu7VVUOzLtzry7JMZcXxyIx1VUXe/eyT1mNbcZnxCDg0y7PWQkn3nPAfdVklRtXL6+VOb7DbjHLH4Hh5nV7CDdfcZ92Tsmp75F4K7abVioVjmgYpClT3utyn8B5sE2h+I6IfBRVghVi3VGTL2vgPs/Hd/2Ew1J/b+YmK7WSlxpmMj3JvaXJpWZ3J+SkUmroeBNYaCZ45Kz1aJL6oqgkgqXbs1IgBiBfwBhVjj1qo2BjVVGH5OnM7wsRFM15j1iOvW26NjnIJPaeupuE6mEAwkw6CykZI44Ov+rbIrHBOimHEjPCywoAb7p1lnNlUx6Ihei9Mc85bEPFpnKpWTxSlVGZqfkzg2LbJJnT3TLc7M75O5dNZlovCEbhmoBwMM55lRzr+y6/8MyN70o9aPfkl2Dl+Xw/KQMHHxYNm7WxFOw7ysrVRkf76X2/+LUknzzz5+QgxMXybxPZ7fL5J37pVQWmXnpGbmt/6T0FhRsFisp+faVTbLlwDpKFlxihIRISqBMP0xtMBIn47L2BkLBfNMZhD7jmqQMsFQsoiCOSleYJOmAFsWdzEkEv3XbQ5VrJJaRvA9tszzeqrWk9qvYblGTOeEBr4GDj6lkdiGTMIDt7is4rnuMO/uL/QIso6tqoSCVUgAIqxOLyn14XAN/9ImHE4x5rPO4ZuOI/eI8wfTjhWvE/MzVY3NXis81Br3ISaB9pj0/BK4ArcWGeG6AM+bORKtcRp8R9k+MVaaLx/FDNVMrisTrsyROD8B0RSPxiMc+ESww2bjgeRx6PTweglergYD7p9VfTU5mq1J6jUlg6oAf+nLmpJjjC68f7UqZjt5jX1WghIeBdkOtLo0513uiOjZuY8nUjC2QH2GAPXaX8RwLf0aDVz6e1QwGGQ3mCNrNVUoDG9PHs09pcHHqSF3mTmh+oRuj4tz97+lKkdcymC2obWQqtaZ93tcMcP/dTbseSqVSj7YA9w7Lq/gedkQAPMh2hoUdHii8Bxh5ZnleXllZksvVCh8hgPSWCqoG3GN/d/8+toC8xlXG2HH6uEcWkMHX3RNQ2wB9APJxkmoHlr1dNtMRuLeBdQdc9mwrxrqOhMbbNu5Uq3WwaHUy3JL2z/y9M+jxsBX7+bZ/fz3GHftI5E+RHr4N0L8Vxt0Z+Vt1lUEfw29jy0cH3NxXJ4eZqCpqAPFt27U7z7Qko3YoutTOuCMoRfGlD/UMyG3dqj/Ey6ug4rwgfUFfxcoVipvhmEO5PPWLcR9g20ADDzeBUOnn/QXcf318xxeX65VfQEVA1IXA9a/Pd7PcN66d1rIZkbt+MCPSUGTAJE2TA8R6dzixYAe0YqRERidWAsSsat3BvLGwkj2fdIqhjaBpziPJA3WvVrEUEzKnarjQRPIYZecTobIzxCl4sfsY4KCG5wOPdpxjZOGIz8j+qgyAGnwmAqo8wrXFTLI0na6CNgV3uE5sQ9Bhunv8rrjckMbZK/LxiSuSgy+4vY5P90lp2wPS15uTucMvysbseVk/oNVOl0ppOdX3Sdlx1065fGFOiq8+LrePTMuhxQ/J7o9/iFVSOe7Pl+np7q/zp67KwvPflH3rLjNRdXYpI/PpUanOz8qHd6oeF6+j072ytHGHarQjn/S8seYOlHGdaCOAQAAgyGDwAigHuITXeFchAfvuFIP29WRQX6RCcEaHFWPjFcuodp369Mi+EccIINCZGnWt1DwDCxLAupJprTdVquN6eFs9QGsrqFUwBtDuqwDoGO7ggrG5y4A/ggBajuZ1pQTvqUe380Uf8X2qe5EmL3OsB/j0hFsEbVY0iKAarDWlVgnrrUmVujqBXXABKfJPxz7BQjsoZjBgx3M9uF6Hs/m6L1brteqqHPdKsMOEc4/eK9Wo64oCHZ8AuiGRsQqtHNOtyBV+zyqoUR5AvYaEzaSSLVcvTOrm1VTjwMRrIfiqC51bTI7GlQgrRkZbVh87rKoqVjC0XZJiTQyCzN5VGXm9Hl8loVONSYy4mgFQjrG+rMmzOAZXdqGdZ4K8fk/bSJNtEfhX1akmkeCorIbBekrkwqsiMyf13i/WKpRYQgGB68R8gTmFDn6pNMfVxUalNCTZR/7w6vlvh4dxjfyx5oE7l3+QwIEEIoMY87UyE8oA2lGECZ3FJQevFZfk1eKSnCwVWagplsW0e7oTsK9SRbW9AJOz7h8A9+TJux5wd7kMB/iIhwigfRVmHdu/l4F7kNlEiaX+WYsGvs2/PbjKOPDvUAk1JLDGLjI3AdyR9bExX5C7evrlQHcv+72yPcqIwOYxDLC0T4XlochgLn+N/SPuDyQ2GIjB0vP1HmLcmy4Sbp0A2sfJTnFn+MU/ndx1dblWGYIrAmwy4ZoAm8yedI5td7VclJ3bCzJ5p2Wemd0j7dYsKZWsmXknUycNgGFyFcpnTB/OpXevuBgwjFo3cl9RQmRg8b16p3mEU/ds+4hBO1ckYcfIoECbwBlcZ+KDnaTJI/Rc1NGDy/uhRLo+pJo0m/izE+SYlp22h+YGghlf9dhpAwIamMwcX5D7hqZk0AopXZrPkvnu62rI8fkxyex7QMY2DMrZV09K+tKrsrnninTnG3Juvlcqez8jO/eOyYnDl6V25FvSnVqWxh2fk63bBwlgv/nVI7K0XJPP/tTtYSX2zPErUnrtcdkzpIWXUBl0oNvExzifpYwclh2y/Y5+IkXVq6c1sDIZhmuUAX6UOVddFErM45o8QRTAGUx1aGfzv9d2SyQxvsrhrinU/pvEic4lkf89xztjy92nPO7a3rE9SGCisrG3rn8n2KZLkbq2KLucVG/VY5jeHasAaSTbgvAy1heWsOY8BOCs52dWmXZ+cDnR606SRRlwmM0lgKQnNsL7HqDd5TQO8sHecvUpSjjlg2pPK/5xtxYARcz5WklYgTpe+C2lX3xGFLh7Zdqw6gDbzYauKhDUQvuP55CSkUQaFlbJrAiTy6XiqrguXWEfQZKndS34vOsqWlt74Lzg7OQrcH55UaEl7Rc6z+HaGHhHLkdc6Ugpy4/tPNeFVpfGrHsFVj6rCOBwH+gNr7aZZNAZiOqqmiey0n3IchWYN+HfmVsPr9MrzhojSI7AtjvzvMjFM3AqK7PSdDatlXPbXwDucKQRSZVH0rkH/++Zc0+tEcyuz8laudhOjDuuHQCdetwMisPooLlYr6iTTFNkgAkRtkYHH9/SMhn314tL1Mg74x5AewTWvaJqO+PuLHqcnPpOA/d2vfv3K+MexmFjp/19O8h35qAFyFtnfyvAPbDpbYmrMcv+Zhl3TxCNNfLXK8bUSf4SM/QtYD4G8jcJ3H1f6DvrcwXZ390jtxd6yKoDgEK/DqeU3kzOGC4tYIZnCrMlPo/zRMg8mZQGE8BIzqqwfo+BextY9zGx/d9OQ2UM4Pn3r23a9fPNeuMPUT0WbYGGASHg7jJYgYBLwsGPF6R/1FxdLBkuldFJkQcmi6a7d4lIywmRUlSgEyqterVUT1rEe09AjRw/VIKDWdWLNCkoDE42BsRcguNVHQOgNLQBSYnLEphkCubNJC34AqdItwsDDZTZBOCuV6O+8/g8rcyzgV1l7Cx4sWJOc1Nl2VM9K1vWaTLqqem8PHlmUu7ePC8jhUUZG6zJY2+My6b77pdd+8Zk6sysnHv+BdmSOsHvXl3YKqP3PCATk31y6o05+fKXXpSPPLhLPnb/Ru4PoPLxLz8vXfmG3PngXaFq6slXTosce1y2jyy39IFSJSVPX5mQiQNjMjSkRryuAWdugYFTSGQYnKTUXzyUr7feQ3CDVRAmaxpwN0CmiYc6UxO8t8zYSWErZUJh95iAPd8UmnU8h+0sPNsfwaG1r+uYsS3ZdUua9eRHD8KQWIp7RrLLLCzpMW6sMaZLrCq4zIRjtAUPrtUODLJpw32FCD9SBV1SxdR/C+CYJK5q3/UX9e6mH0+kP0nFULL+5sii7kiWMGl69QQw28qFsdZJQKsrSEg49dwLrDbQctGeUzRazdhvB/F+fvgN7U0BJZBrEFWDtcddk1AtiGWeiQfx0QoE+qi64SQFmzw4odwGCc/mcsNjo33Rv5jfoCsybvOJ68EqjwbrYMfVsYYyGj6XGjwr6FdQH2Qvprunnt/cazyw8WAkrrjqIF4tIVUGpDp4XTdQDbwe87nHyrJ8VbhC2Tp/NKl7hxYeEkwWywR5mk4vpOrNT/3BlTPPrhU8u+aBO5b7kVzXYx7UkKngMyxnI6pDsgTAiYP6duAeGHfXtafTrWD+HWLc3UGmkx0ks95NE9/+d1yAybfxJXbfNry30dUCYz4TyrSZ9jWK/OKOtNrf8UPVibJs/ywG4wGw2048MfT9BtwDux5p229UjCkkn0aymRAEtElpgmzmOp+7VMaBO+7numxe7ujulQNd3ayUCuCOZwNBLQC83wcAVDI9qJDZJpNhMqs50eB5Wp//3gL3CLDHmNi7f/yvd33vwqsuBv3c5PZHCym5vz9TIDuFtuI1NyAfgi1kt+QKIrd/0gFWU+pm20d2jD7b0ZMA1s/kAIE9s0qZYOS9mqluohMvkz0DaFfG0EE3p0lLQuP+DBwrywrvb71EgmwusysAC783vSo09AAu1Kl7ARnILJwpZ1VVCwigCDKpAACJVwBVmY4SolRw2OpA2gs6RfaGxaJI74Xz8uHJ+TCMnL+ak9odPy7bdo/K81/7rgyuHJPxvqJcqoxIfccnZPdt47KyXJWTLxyRrsvPy/bhZXk5db9sP7hHentz8uqLV2RiY68MDnUxGRSvpcWKPP0335FaaUX23X9QJneMsbLsS19/WiZLL8rogGp+6o2UPH9lVLp2bJCR0WwotrSypN/76oG3HaVC1t743gMYAisrDc+iSd7rTEsNsAqgj0BLdd6RM5F55PP22D1y6Yx7ibueGw4q3g+8AcmSQ+IRFfNxfbPaVEaJnVERJujumYyMxEtj4lU7be4odg3UVxtAdQ91v/c+YFA3b2y3O7UwsIleyobrM4E+ApYYoI9BiuVEIDjBr1hTIF6Btfblaka3th1BpPu1s1ZAAoQ5t5nGHDp4l8p4MIBrpLzD0k2wPy/mpKy0sv4eJJHEMekNgDWuH4Ec/fKjy0Tg43IXPn/mpuO5KH5fIF/BdRjetVZRwO/e82xHux+eU+DyOh2ndSUB57Zi1XkzXPyMtOc4H0tyNZ6d33JlBsDbvNy1PfVzlzxJWoOo2M+d/vhRYqsy9Ob/zzbXvuOWr6debMryxdYMZ4B2uMtgzgEbz/HVqtrXpXllsl7Y/YW5U3Mtned9+mbNA3ewgwAUvtwPYAtww6WYWoU6d3SUbrOJXA24B+bdqqjGGnfss519D97txtC3JKj6Z/g30ru7Tj2unPo9Ae5t4D2aN3RwjR6W1TrYzQB3300ybCepOe8GcHfWPujdfZBSsjMUdFJ+2V34lMG6nsOMa9W5XVvCaSyViRNPV9W4t1k5tthAxt91kMT4tp7A2rGiqt3PkWxe7uzpk7t7+rjShN/0ZLTgEhYzleRVxod9wICktyHyQ8rNutpEMjE1k0hlJDX3+bNHh9/NMbYNtLfErnbJjGM9Vm3r1u0LOaGL/vSmbbNDmUIeS7yVZl1WGjUpNetsH8hlkKQ6vI3dRt8AACAASURBVLkp6/cSPag+FI4OtXoA7QSwFIjrU8LkTqu46S4QZAwpk9Gz1E0Tz3Z1pcGHxrTaPSEAsOIybhPIEutMANRCP9DVY2JVjbw5vbgMh79PPKfVLhIJqHZsJJ7SrUNRuLJ5Cl7gy07WmQWKElkEQZCdFybvXFeKoIy/Y/GilEy/sST39Z2jRGaxlGZRpatLGTnfew+LKuF1+uiULL5+SDbkLslCc53Udzwgm7avk66urJw+dkUWXj8kc4sp2fjRjxK4vPwPT8n2yYxkxnfI6JYJWW/Wj8ViTY595a9lMDUrl1NbZPzAAbm6kJKhk1+RbWMVtg1Ae37bRpmYsOQCbQZNJkVyJiqnWtAT2GUDdmg/SD082ZSMpYG60BYAiJbgSJtIY4wd1MbacAfQzgijDR2k/v/svQm0ZedVHrjvPLy55lJJpVmyZGuysWVbngQYQzCwmiFJ49UNdFY6hLCAJjQZnIY4JKSxA6Q7TYeFE4aFO50OxGZadjA2toWMsWXL2LI1lKZSSTVXvfHO9wy9vm/vfc5/z7uvBqmqJLl013pV79177hn+85////b3f/vbYFTxN9lhsxz15wwMOQMDS251JpRSBtMez8xqkmo2XpuzDMC2atzzYM9BMZ1pBppASltJ64pgcl3GkoFn+JVj3KCrkYJKrwhKAGsFl5iAaw441KmjvSzBFYAR1wEAHQJmft8SUdGXERhpsqyuJkBag/b2yrTOXON7WvhJrzpMmPWVABYdGioYdc97bO2yLw9CMmmRadBxHvheBr4NpNNVxxxgsI3LoPAc0zLTJEM4Bts8GCzJnLO99Z6gwR2wM2fBEsNxHR4oc2iQlH762Eadokx26gmlyMOwPsLAHjIiY969qqwGbHqfyKKbZAdadp5k4CqDcYcrCv6+PQ8cBm0FIR5hf1p9+Jm/TmX9sF4pru7UqM/5wxNUSa4mEW11geN21VtHPrx8TJfPvsFflw1w/8C+m+5MyumXz/V+orDMyhhLsinBCQqoYHA5G3DPAHsA1s8VuG8C8+cA3Kf5uL8Qxr3o7a5wQBGM/55Rkb78fgaw/nIF7g6+QxvHEMg76M62C8B8KHXZ6vdp4H6qj3ugWZ+anHoxgHtBSoN7uKNWl9fNzMubZxcZbACIa8EV1ThSFiKSBbj+nPm23WRMsI8pBzaRcJSBnMRf/+jZxy/ZWBSAdgfmDtJdUcbHyt1UC90/BO0TMd2PvfaNP72xvvrexUpTumkknTRSnTd1miW67GD596rXxVKfBdjVrydxTOCuDHgsKSokcdVCJzkmdwJkZBO76YPdqYXNCCCvS/CGmZk06iy905AsiBQrCPKEVn+yvQo8gJDaM/rKWp5MSI9m+GQ3VLrBpDw7DvaDfULukVkeciIH+276Xasg6bILW0zgKcCZhu4jYHK9+E0Mx5dY9q0ekqsWBgTrnWRWttU3mHx64NSS7P2W78kSTFE86ZFPf15ev/B1eXpjp6Q3vFWuvGa7NJoVOXmiJ7/57z4vd7/9Orn9rl1y8MsPy2vrD0hvVJbHhzfJ3A2vpkUkXs8cOCLpw5+UvXM9ObFelc8d2iv3Xn+EoP1Yry3JNdfIlVeBrlHAjn6O9oMUAGCn0SpLzby1M0bcEjGRcAmQCTCNMu9MSnfwRAcaZU+hhadsxJhIl0/gkABmdA1BENzKnWEAoFznjW0QSNTBQtuj5o4z2AcqevL7SKhMU6vwqcEexj3cA7qpBCw1QRRBpEp43D89R/aqDwfopbtMu6yrEShQZCy9yiuUaWdwaKw83vOkV0qwzHGGLDP2YytHAJqehIr/kSyKNvYiR/jDHWvQjghecD/wHlh0BiWWUIn3XKKlwYTuG8dXW0gEQbk9ZX6/1d0GwQgCNJc/0SrSdPbqUpNr0ilVsRyBcFWB5zjS1Qmv1Moghknr+gwzOLHCWL7EBXBLBxokKvc1mRs/yr5r4OT3hS4+Bo59VQ771qTZJAPurlXnXGMJrLSVJAGgE70nv7JSrV2jJ2XTSciukUmoxtprMrb2CVZnNnmM30t+D+DfgnuX2Tz5pUR6x0ss9Hdi1CPBulBtsvL0cjTkfvy1rdqUHbXWb//740/9yLnivJfrdpdssnwpNNAvXXXjBNGroEJBCCcdgm0wTCUuwaCaKlhCgHGU3sXnjwYadwy4m6QyDtjPEbhnjHrgKhOy7Gdj3C8kcCdAN4mN/+5g/VIA92CcmeguF4tx5yRkY5uD8iIqmwbcp7Hr/r1zcZLZytP9YgN37+9nc5WZYOItKAuBu7eVM2n4Gy4AkclnXFaGwRVMCEA9njEEwFjBwv+0Wg14o0sF3A20hww753x//LwYsju9BgA+HCsncoi9G/3du97wsVYqt7YrNelLInGpRGcEIDq0KQqIgGm78nWRpHB3QHZiCtFRlP0uAgoS01YsJQIZSBkUSAC8E7xh4jM2Vq3Y9NQYfXgIQsLeCsaYBIVL0ZaMRutFZ8RJjRsADVxraPlnSaYKmqzyKqQVZudITbsVGcL+qb+1pFiycWrsokwoplmz9nPnj2x8MfE2Jnd8P3STWT6wKm/ZcVTajUQeXr1Cbvz275SH/vwB2TX4urTriRyq3S53fdvdE2PGVz7zkNxR+6I8cXqBCav7rt4m9XqF0pnl5b60WjV6uK9/+VNyy+IRfhcJrCfrN8k133S7LG1vyef/8C/kuspjmTsNtvnyqZ0S79wl+69rZs4gziT6SgMsE+Ec4p72DkLdytGdN2ifycI8sEJ05xJNdsR9pMzEVx1wPz3R1y0UAeRQUdTA9YRuHGAOBXWSlFVZAcKoAYcHu4E7TxTF95ls6A41VuzKgydcNyUtAOtk5/W+FvXqDvrQU7TSqoJ/3EuAb/YDCwa5ymNe6D6OQC7iLjfUi5NtV7/MdjtP2vVJHCDQnXUQLOJRI2ANpCqDvkI7tAHBuFkg0uLQEkp5X6yd8Tk2dFkRrpOyI3v6iektgRdt6tVSNanVtORmx0l5CFauTH7DZ5h+/nmiMfZBtjxJc3tKexY9YEIAwQCZ7L9ZatoKDJ7R4RCBv9mpIjkWANn8/ClzsYJreo3mcDNOzPVGbUip5S/p+ZI9NymLat41R4OKSFTgzfJSdFxzFl1Xi3IPeIJ284Snbp59RoG7a+Ud2HuwyrY1+8kExEapJAf/OpUnD/alG49lqdpggSYoIiBpbnLAKxGnLVTrUseXJf3pXz9+8FdfCpjzYp3DZQ3cceOx9ILOBU4MoB1L+KxMCAbCKz2WSkxSxQP4CIB7d4MA/mzA/UyuMqE1pKOGkHGfxr5Pk8qcL3CfVjk11ANsBdwzlj3UDrwAxv1MIL3Y2Z8PcNdBLy/UNAHIg8TWSw3cnamfxsRvBdxddrNJOjPNQabwnktxXCe/pTUkAthpSatTgHt4f+hEkKayCuCeJrJQqROY45mCrSqeIQTHeEEqAieZImjHZ5cCuE8B7c6qM/7GvDjlxx9Pf0yyuM1t8O3/9MfveceXlqr1WrNakzIzwMBUg+1U7zuwrLO7U1m6OpFoFElKFB1LGo8kicYSxwD0Y76fgoWHzhTJWJwwDejYiI2kTlZJDaLPTO9u9n/QoZMVdd9waIVTK8pjOlh3reAEGmiN6fzhwJ7A39wzABCqIhVzCXHG3KVRBI+Gc3T5XIGeV03VYCH3hye4oYVhmRM2Fxm48qDM4fpqIrtXnpVX7+rwUp86Xped73oPbRsf+tSDcnX8kCxvlOXw/Jvknm+5IeuaqG566vApaR75gnTitizcfo9cuX9eNtaH8hcfvl927pqRna96laydWpX4sc/Ka69WT3gw+qeGc7Je3iNffmQk33Hzs3LVdvVtfODETqnt3yv7rqzl12gSBrzRgoY6qMmTS2TU+tFBswdJuK9eiRJAn3IiylRSaZtEheDQZCes9AnQbVZ92A8CKAe+ZJxN000Wmtr1irK4JpVyMEibxkS11qHVoTcglVoBOsD+VHJjFUwnKDBlVnFeAKaUchjz6i4xkGSwgqmdH2JWrjiYi4tWM1Uwie/TWnKoVpKQsqDtnK3lvrHiAKmK5XkggPGiZVylsuP0B7HUa2XNxwhenA/MQ9/nIrd15H0CWLdXaD2M4+FcteaAytV4PwFoLTjxAkx0VsKKvTkFcSWirzkFlDJZISwcl9aWbjlpuRCZbjywmnTXG783wLaqxTd9P/JjLG/Ehl37W1dX0MeQD4BtcF5ewdS/wwAOto7YxhxpNHFUWwkSGIBw2mBa9VWcA4s8gUWPNZjxZGmwCR70MZhwpyU7uSzXgMGGumr5/XM5KgKsT/9pR/qdRLbX2sw5zO5NkMSc1QtRWc17P7xy/BcvFnB+sfd7WQN3SGH6SUzADg07QDt+D18OOrQwgBC4P9TdoGTmhQD38/FxD6upci3fizEV9e+FhNSid3tRQuOymCJwJ9seVI6dCtoDnTsnhaDRtvp9WmcvjP/himvwcAba9mAw9e8WgX32/kUG7g7CHcmdCZQXde0XC7gXnWbOB7g7E08AH4B49IXtgVQmvI8uhVkD8JRUlqp1PkN4bk6PB5mEBn1irlpjUtG018UG7gV5jEtiGD9D5hr8tEQEWbP4wfuspxbo3f12k2yyn/j3PvDLb33ovs++j4FJpSLlSkXSChLQAJ6rUq9W2bd33RhLbQb65UiSeCxJNJQYdSOioSTjIf9OYvwdSQxwH0VSrmIS1V7uz6KyaMqgY8dkaAFe8NC7bzoY8Jp6wANgACCTzW6UtEw5LgygIgTt5p2egXbLVSADaraDZJPNh5vPOh84ZRE5fOLvIKgnIx8ky/IaAu07/KAhR/AggiOtSYSOP9WTN7Wfyewfnz1dk7Vtd8nitTfI7FxdnnvsObmmd78c6myTXW/61kyn7n3s6SdXZfnrX5aNaEZe/ZbX8PMv/+nn5VWVr8ip4bwsz98hG51Ibhx/XnYv2vIAVpD6Og+49eNnj+2RmWt3yd69NV47ga2jYQM1riF3UKX/K+AEM4z71bCAJ1vkMBYWoKPXUzkUCgMBrOLrAINMvCyJtJC8SoZVAS0SMV0zjXaHPaFKQxQc0oudmufJJw6MqTPF9CK31Q7XnWNrl684+CPTbAUL1fUlfKmsgo4rlJboeU3Mo3SoKVG6Q70+JCrMhdAqsw7CAdwRTIBlBiAFUG21SqbFxupBhew0rhGgD33epVk5mFNm2T3kcT5hYi4lOWb1qJIZn1Sc7MlXoxzQ+r5dfoTiWuE+OSjYKgLArVYUNf99K4AEMIx7h2v2HATec9yrOtpBgx+AYNwTavmNDc/88gOginNCu0GChKBoIn+A8iuV2ni6iyeEus594g76XGnA3d1mKGvJKp16Uq9GBsznsJUgBB6Ye5AETIUx8ha8YJZp292vHTaS+B4+R1t5hdcSVmPKecGmTLYTqxb/K381klqnnlXidqcuBkJljK9KIrE2hCTrpTj5tm9Um8jLGrhDDoNlfDq0EATr0iWZTRuZMXyqlldfD/e78tXeujw+6F0y4J4JbgOgnolx+WDi3BVsZ9VTAxC/VUXVV4D7C5PKhPKYjIY1f/UzJaeer1SmyLgTnBeLLJ3hvYmE1aKbzDQf9/MA7lnBJUnY92Yr6t2OQRVuTZDLYBuAedhDQi5yqYF7IREVj4mz6GDYAc4B0ttTfgDi6598+PCerz27sjOVBE9V+pPves2j1kQZcP+Nf/zenxqeXL4bieylclnK1Yok5bL0S4mMyjVZlTmJy4ls3ydy3exQ2uWhxKOhxAbWo3FPovFA4lFfYv4/kmg0lATFmsqxlODWAwaPSZ0Kugm4Xari3t10icnfdxaekhUkfjJJUdlGTTbTpFHsT3WwAdMesOMAS6xuWS5RLxyCb1rdATyYKwq9oakzzgERmf8w0ZXr6srie8EfPS+zqCypBnv8xDG5Z9/pvMuURJ46NSOVm98m17z6allZHsjhA4dl5/Jn5ZDcJLfd+03SbOWMHL743KF1+cqXjsjr37xfdu1uC7zZK1/7Q9m3TZn0L5y8XpZ7dbl7xwFZmrFKUUZGjOOS/NXKVbJ4zZIsLkL+ovp7tDsAcFY11KQEXDnIbO7MI9ycU+oWFJF5JLtoloap6ZIpRbGkVZtwAKDQ7s5Ee1Ik+kGmP0euQ1VBuzPtBKumHQ+Zc1wvCwiBNYaGnayrvtAXAKJwXUhK1cTOWOUt5s2P7TwpNHyOXcOMfSAI84Tb0IeczjJDjXgINCHFMvccXCcTly2JFkEArgerGNiHJ8Pi+qlTN098TwDmubBP6VkBYPf6CopxLf4+j2fJs0wQRbIoK5pqfQF1c9Egw33stXGsfUxrDukNQb8ljXsbZyw5qtJa0q8HoWh3tAH6CPoQVxlMX66Vb3ObSsitmHDrLkzmAuOrK972LEiGlZO2ruhxTrJrYAEl2oCqftyr0+J8UPQJDUY/eOtrHpyhD4xY2E2fYU0+1cRhznMmq0LAjfZTzboGPZQujfVe+nexPya710yqY22mlXgVxCM5lVIeS271XANq6E2qg0yGpz8nMljXq8dq7jLGyjSRfc1ZymdOjPqU0sAuciMer5ekfOcfrR6zsk5Tp56X5ZuXNXBX/WgOyr3z+fI+I2Fj4ZW5TOnf/vV+V54c9MgqnknjvqVUxgB2VpzJq6GadeTUyqnBNg7UXSbzCnCfZOQvJeNeZN2nadzPhYkPwXjIxm+qouqBwRTrx63A/AsF7hgkXOP+ptlFtfGCGAZa2yThgImkIdhCQtON7SGVicyqC88TElFb5erEMmc4Yl5Mxj2QyIRMOyIIAHaAc5SDnQ1+5n7lY1+96/e+8NRbHj58+rY4kabmGZYlYSXQVHYttI/de+u+L773e+78/DU75ju/9b5f+Ge1YbQdMiHIY06ndfn4Rlu+2G/ISmSl6i2JEZKi7fVY3ry9J9+zb0V2VDYkGnYlGvVkNOhINOzLqN8jA5/KmLR6DOkMXTmUuQVggK5VK0iaLaMx2Zxk4ddsThwEyGbvCMcWBd2qyaVW2SbwSsWqnBoIBdAmmDZ7SBZ+QYl7k2cQK1nyHOUDVq2TxV/MH1urnwIUqdWhM/J+fCZywkWmWtb+ZMV+ACiWT0Syf+MZuWG7VSktiZxYw+pFKic6LZl57Tvlyut3E7wfffKwVJ99QJLr3yKvuuNKdq0nD6wQxO/dN8vE1N17tOpvpzOSpz/1Sblt4ZmsCz50bEkeONCU77rzZKZpP9mty5PxPtl+7YIsbasQ7BJcgh018MfVjopQjuEFo9yikO4g2G6oUggANpVHqOxEAyBlVikJgWwFbetnVRJWigXoApuONnFg7UBe2xGJnwlBsbO5ODbZelRjhcONyTBwX5g4murxitaLAGX9firtGb0f3U6s5kclBexe3Gmy+JECNvQPZ/CdmW7PGHuMlYCBJkF6cOOXifMmE11VJlqdZGyVYcajP2WjPREVQaLLZ9Sn3txWbKVmSOZXGXkvahWu7jJp1+Q1OC/XbRMow+KStqx6L3zVAUAa27I9zb8dGnqtwKrAG0AcfSK0vVSwK9LvxbxXdNopq8TF723mQuMSISQrW5I29gdWHX0OgYwHCX4+DKaxQpMBcAXYuP84dwYJ40So9zfMw9U52s5q8Oj3GOfDtjeLTADnzMWnWua4TqcZJuVihc+0/Ta2oW+pA5KODbDHHI/U4la17aqBh6MPmHl4zrtEyCU1/Bu+8p74ahIsQZtHLKkgYxsSUHMHuYh7GjPSj8fy9GCdzD8uDXVCZquNxz906tmbXpbo/AwnfVkDd7LtqAxoPZ6dKk1pAzlKE3q3z1drjN4A0rvxSJ4a9uXZ0YjgHd8Pgbs7yngxpmnAHcfy9fmwMJOD9S0rp06TyPh7Z2HcQ2B/Lhr3b3SpTKh9V64lsMEKklVdYxfaPfp3Q208C0ecwQLyQgL3DOCfT+XUUPf+PBj3ELi/cWaBNodIFGIBDEa7JT4nYJv9WfI2BXj35FSVpE2yoT42lZPSXf/r4QN/fTEGWAPunraJE3CmHSw70Ny8/zx+dHXv9/+fH/+fHz+x/upWtSKNGoBiWT3paYun7ihjVH8FYCiXh3/rjdfff+/pB7+lgVLcaUn+89GK/NlKTRrVstQrAE3K1DJ3BmwVLGijRIajSAbjWH7w2nV5z1XHZTzYkGF3Q0a9jowHXUmSviTRQKUzYySwRgSHSFLFjEwwjIRFSz7lMJYoi40OiYmVThKJlmFXxxc9DzLdsHWkBl5tIPEdd4cAg+vOMHSioUxGGVGX4wAUuHZdQbz+4HhgyYB6WC4+tIY0IISAgQl57iBjHvReKAfXd+zpgby5dVBlMiWRY6tVue/JXXLTtTW5rvmsrMt2Gex/i9x4625ZXRnI8UMn5eufOyB3f+cb2Oaf+IOvyC271iSa2Sk7brhe9uydlfaMrvh85c8flBviL7Lqqr8eea4h2+Zi2b0QycGVtpyY2Sfb9szI/FJFE00NUqNdyKyCnQbgZjVUNTXwF9lrlng3WQiLS6mvIn3J4UNuenV8B79nfvu2E9VEK4iCNAMAzWUyOB4AsEtUKLEwmQmZ4ESk140JMjMHH0grALpQxAdWjrY6wIRJ3EsD9wSqdikAtABy+Iw+84EEhrp2S1rFKdMW0WQh1O6bPl2LFmk7hFVN8R0GEqZVxzUBZOJ7PKZJSghCAfwhnTGJDROnzQYR10t5iZ2zM/sYm7zd3AIy87d3qRMYeFsJIMitba5KSqmTnSMdZCxw9fwEsuUGMlkQzaqxTvYFDU6wLQIJHCuTyTS0XVXXb2Ab52H3w73ukePA67bBFUEE2xjfd8cdJK2DBQ8lQIHlJEA35UWm4Q9lMPgM+1OQrTfa2XUnOT2PgQE4FjKsKBOeZQazCEpZbVkDA7Sb7tOkfXSqwYoPvq+rThxTsYKFvAwjIegqQ9tO1dTzZTHc+ulUHv1cLM20qpVZYYNZKluu1VCOjrpMYoX1ruKd0jec08xlBdzff9VNq6mkC/5A0Z5uC8Yd7DpAPRg0jLYw/4dn6HIUyckokr/srMog2QzcCd6NOXcAH9pBZtp2Z91Dz/ZzYNxdDhPKZ87GuJ8NuDtQ5//WHmfTuOtEvbkQUz69aSufrYOFLIiDvSJ4c0lK+PnZfNy57RYa9/MF7hkoD/Z5LsB9K0nMVs4z05JTXbMefselXEU9+8Vk3JeqNfkmt4NkYaGEzkua2K1J3bVCwSXcA1QlHibqKoNtwsSi8D6naXrvP37uiU9faOA+hW0PmXaw7ADti/j50OeeuO0f/OZn/mG5VGrONGoy06xJu1GVRrWq12aexEjKGkSJDMZj6Q8i6Y1iecvOivz9mxvyM1/qyvFBWZr1Cr/bqtXIxuL7XAqG5ATfH8fSG46lM8T3R7K3MZJ/c9dzUh+tyKi3LqOBsvDjQc/AO/Tw5kYDpysC9pw9dytHrAtoZUgvAqOgnX9DqmKTLeQxBO2mpyXm9yqaYNvAOPIB1hWGJCpJuWo+0V7t0qqkYj8sFEPHENUHa6VQBe30hufcq98nwM2SUE0P7wOFVXUFsDn16Kp8yxVHBCsBeJ3eqMhTyS3SuuomeeyBR+Vtew7IsLYkw2veykqpa6tDOX6sIyunB3L3PfvkyUdOSOvgJ2VXa11OdlpyWK6TvXfcIfuumpNDT56S6kN/KFeYXCbsd18/OS/D3VfJ3isbGch26QRATwYQAVZMLuOuOwDGTBh1qb/t2IMrHZes2qQz2QQ5m8dLB+44JkA25Q4A6JRPaCAJUBxKaVxKAVBHOY1r6u08wE4rQFWpiq8IuOYb99GLKnmbuNbcQXdmF2qBiI/hoSTH9fJu91dk2d3GD33TwarKZFS3DaDt/ukIAqFxZrARaPLBqLvO3RlrnLNekzLCLF6VmjzI3VOQyIk2N5cefIfsNCRHZmWq7iu6D79n2XUGncU9zLG9GkhtzinAPOCrH8w7gMsOZGCRadMtCMFKTOYLb45Cfs9ZuIznkiefok0ox7GVLu4Tji9W+wga8jDx2AMa5r1kx9QkdxZXMjmQJ6z63+7v7z7tGjzkWnSX2Hh+BTS7tKU0W1PXs7NNzV0GlDgCUSVLRSIktKJdLUdGE2K10BNdczFkmDQJ9/fIU4k89FCfLmWw2FWcJpyXjg67zKWCZAYttjIewBThZz944pkPXOj55cXa39lw1Yt1XhfluL+0/6ZPS5q+3XeuxkxnbwJ0hk48kkGcyFocyak4lvs3VqSfJBlIz5j3ALhnjLqz7MH/m5JTAwDvrDz/d137FMY9A/EvkHF/BbifmXF/vsD9bEz8NB18Jo0xf/ZzBe7OxBcLMIUuMr6iVLR73FSAyQXcxs7jeUFl4dfPLMi981onCW2C7+GFPpo/U+YKYv7uSP6Gzh3HBtu+lcb9IgN3Z9vdOQbymBC0b/vQ556448d/675/WK2Um/Otuiy06zLfrEu7UZMmgDu138qsjePYgHckG4ORbPRH0hloERCw9LPNmsw26/xpNyr6fYKEEp08WO1vFEl3MJb1/kjW+tjHUHY3hvL+Ow5Jfbgiw96ajHobMh50JIl6TGSNRiNJRhG1ou7VTvBu83mFwYUmQ1LbCqAeMKRMnjTQ7cAoq8oKaZNp3QlOCdxtcjYLvWrdkkwJ5tXdBGBH9ewKJs1AhxMuTgtACOdKT2po7CEXMSRETTET+kxbb9p7MNnwoO8+eVreceWxrG91B2V5YnCt3Pnd75RuZyxPPvio1E9+Xb5weI+89TvvlGuvX5RjRzpy5LmOXH3tAo/13IHnZM/y/bKt1ZdxVJKD/b0i194t23fPy/H7Pia3bD8xMdd84fhOaV57hVxxBZYq8hL3xBTwXq8bgDIQkTGYNWVRAXIpZzAGFWM4xwFLJlZ/8RKlLZSWBBVN/SmiUwqYRwOceYElBaG+suFe7mhosLjZY2gSF5fN8H2z8QM41FUOW0Fyb3nokC2QY1U2SgAAIABJREFUICtsVUZx3QTNBhyxL0+wVF22+Z7Th1ubUoMzZePRHi7zCRvaj6XBhyLGrHiSqk3yqqjGLLdmcskZ9kWpiRWXcoDqbYL9uw6dBAokIAN1oeG9JJuvzzRelPrgHLDyYZaKqBDKCqdk07WKKvbvK00MxE16lK1chSsSujBmUhQNUJqw7rQqoeG9VPlJLrvxvqAsthe7ci2MJaWOEl6j5gpoH0NgxsqyeC5RkAqrIGTjjdXGKqFbyrK/xpmdqOv1FaibkxXGE7Dk8Kw3CQwiVwZmXjHViAK0M6QyDFJtVYr2kpbcyiAEwVaqwQK/b8nZwx4SaQOPdwZOxrYX2H0Wl4pSefjBkTx1aCDzlbrsqGNIFxJER4ZdgnnUzcCVHx524O8urXL5v/u/jx/8g4sCLi/xTs+OWi/xCV3MwxWB+7keCzKZQRxJN4lkJYrkdBzJX2ys0pFmmsbdteubJDMGchyMn0kq404yWwH3MDnVZTZbJac+X8a9yKjb+J+FOt+IjLuz+64zD6UxLp1xIJ9te75SGQPlobzG7Rr9uOHfmz6z5OkQ1Be92TM3maIW/hykMkVgzwmtXBbo2795fhuTgRDMQkKGJUr0L5fDREiUQvXgUpnvQVLTi6FxVx9zsCDTXhcZuPsClbPtLo8B077t8aOr+9/8C3/wL5IkXVxqN2TbbFMWZ5qy0KrLLIB7vUrJC9AIE7AiAPdIOoPIgPeQ/0MCA2Z9od2UpXZdZlvK2gO4Q26jSWr4fiL9cSTd4VjWukM53R3KSmcgq72h3LHQlZ+7+RkZdpdl2F+XUXddolFXkngo0WAoaSmyqqMKrMuU8JQJpDNGPVbgBNDsBKA/qwy4kARpjKuDQCRL0uedk7Az62DaoXFWX3HIXoD8lVfX7WkbZ97scJvJ2GhaSyrIdXUUv2dVXgHOsbFbGKJPYFv1q9YAafD0SXnLnuN5d0lFHl9elOve/Tcp71lbGcj6+khWVgZy+51g3Ady7EhXlr90n7Su2C/bb7iRhZeOPfyY7O48SAkMXo+fmJX42jfLyrNHWKipWknl5HpVvnh6j1x9x3bZtasa6IVLCloApr1oEhhKk4kAVFEr7tIDtJUlhUKvD9DjciL0HdfyEwQFbKlPxHRDGSbSNrtAaLGxf080DZ8dAD3sxxM9w8kcn3nyLI6fyUfwfBrrmwXblPWo0wwAGZjvsPASdO6U4VghJ4Juk0bxHLxgl7G4uPO4l25T6PaQ4fGwUuDSGbLdJrWxqC7TlVNS0o21uqnbJTpxYDId19/jpFDISO0VN2vbXb9N2Y7Jiih7guQG1w6LSnNncbaZ+QqxSN/sNb2/JnjW62W2GV7+PGVJsK7PNttLd7kJA6KwY6umX5+XMNgmaDaNN6VvKHoGK0zYc5ZKMoMkWctDodSNz2RsK0W5cw/a14tRsd+hv9r2XieCTj1WxI1A35lujFlBUTZn2Mmgm1+/ew6MANxNDcmAyQswIS/K+gpWOlzDrg4/pnk3LTwTobGaNdJAi/IZuM1YIMTtEVyMU3ngvoGMN0qyVGuy6YHTnh11ZLFSl531FscSrPpi/iqXyqsiyV2/fuzgwXPFfi/V7V4B7lPujAMTLPH7Cw0FILIax3J8PJb7yLifI3B3wP4iAnenHEOHmbBKqrPuLpXJWPiCHMbBO9rlcgPurlU/F+B+Rl37FlVWQ6nM+QB3Z9U3WT+GVVUD95hQYpN5t28F6AO3GgD3e+cWySwjORW+7LDhQp8CQEcSKuRlYNYBYAFkIS9DvYSaqL79UkplCjIZt30ENTMnIpDMbUfe7Rt/7sM/+cixlddvazdlx1xLts83Bb8vthtkz1uNGoE34SqC+CiW/hDAHWz5UFa7IwJ3lOqu1Spk6hdnGgr8m3VpGfBnIiFYKfs+2PqV3lCWOwM5tTGQ0xt9WekO5J/cekLeMHtUhr1lGXbXZNzrSBwPJIVVJLKzRBP3qN8kstAwnlr1MhhC1UPTIcaRtAEtaqyHIiCowsR8Z+0xYWsVV/WGxu8oFgW5Ct4DYM+EIHSw8ZLpyqyrvhoVEDW5Dy42kF/Qh8Y18Cb5gISI1VnB1pqXNRSplEtAHvHUSblntwL38bgkJ9YrcvBEXXbf/Ta58c5rps6px4525LkvfFFubh6Qo9EeSfa8RmZ37ZSTjx2Qq4YPyo45pYUfODgvDx7dLe+64SDtBJ+OdssVt26T+XnVCDkwZXhkVT4BmlxLTW05/aq1wikBFwdFOy3Y5UHKYHKNXD6kchBa8JpUI/sKAKQFQp6kCSbYfcyLF6wJoZqwyJf5l/t2rh/HvphQTj/wkq4eFewavdAOABE10/Y5jgHZDQBtEYDjOJR3GOCl9MHkQy4xYR8rHAv7BCBTSY4XRVKQWXwBJG5sRDJrvvb43JNF+bvdGyZTwloSjLjZRIbyGQfUBL0mZ3Kmmu+Zhab2VwW1/sK5hgEUPsJ1e1I42j1IgeDXXOKiQUVZcwHgkmOFpLiRHQP/hX1Fr1E/5H9WjAosM+6l74t9K8xLsBPmqp6vkpnUx/sriiAhJwNAmwDcj4Hk2UGcjRv4hAGDrfC4ZeaEjMZsObEaAZLAnWu4WpQB7Ry8U9s+hjzPpGJhsSbmDWnlVAB/1bcDqZckwQoF77Wx/FYEC+2APn7gs6lEHeQhJrQgXomGsrPWYtHMsEdhflyJBo/+3vKxW6YOHi+jNy974O5aO+WQNPlsGMfSTyLa2aGBEK3BMQOTz3ocy6HRUD5jwJ0mzyZzyRj2gsY9dI9xln2aVGZaAabQwz30bz9fxt2Be5icGhZb2hK4TwHo3mleAe7muDGFcT8TcA+Z9gkHmcBK8nyB+1ZSmRDMuyTm+QB3nM/dswvyNiSnomhZSViUrFlBFdSyrEVDAnro2AHmAdxxvGEScUBFYmrNHJq8bVSXrb3pYjDuAXDHo4VHFdaPzrZvA2j/xMOHX/Vd7//ov16cbRC0755vyc65tmyfU9Z9How5gbcWZsM1jaNYeqOxbPTHstobyHJ3wN/xWbNSlplWXbbNKPCfa9akYcC9XCpLkiYyihMCf0hsVnoDObnRl5NrfTmx0SOAb6R9+dAbnyTr3t9YlUFnXZJRF3BBUugrEgBrXY/GPkulmlRrFSnXqiz8hM8AolgDSiGF4jr7FZMjpRIm54DItFyx6okA7th/qtVbebwUfzObVBIrDKVl3U3OwIqpChxxNzE54wVnCYBdr5LK1StjzTD2ACT5WALmHkEH9eE4r3EqK4+ekrfvPSbdYVn+6pmd0m/vk24vkX7ckB/50bvoFAMdMkCbO8bguIcOrsnGg5+UV+9QGcwXVl8tt957tzz6mS/IDZVHZNEsH//0r2dl97ZEhnv2yb7r5uiIwvNxz3qEQyadcE2+a9UdPNWQuGwadXyXDCOW8ol4FCTh+pnICYMgA6xhkiS+BHaTpeIDT24tEJQndNJiEYy+SZO8aihdU0zCQkcTcznBpeA8M7Y+kNmo/EMBNM4vS0wNVgxwCWC7fWUg9HanXAE5EewHrr/W49HdBvp6KzyE8+C5Q/NswJ45A4F+HNt7wqkny/rxOuuxtGd11WEwQGEyO6a1u0o8cptTrvVYX8e9QIIj5nWXB7mUzDsfAhNcK5x/PJHXNfoKDnV/WTKvSZjwDDCYydVfvD+hNSar45psRHM+tMf7veQ1wj3I5Uh1XR0Jgbfr0bFvOum49Mof7VTdW9Ti1RyjLCiwdBI+Jy654TFdSw6Qb9ITPrPU/uv50U0G+TH2DPhx6QpjxZcAxpkgD9tItJXZnDpjT2kRBx9dOWD1XdipWnBBC0zjHjyBmM8RxyENYFxOg+PSTcv251Id1LI4cJ+wHsOxUZeWxAvVBp3O8MpXflHbO5Vt9fYv/86JZ37mZYTTN53qZQ3c0aHgDoFeBUDN5aQ0kY1ozBK66Bg1LI+WUJypSvABjfsTw758en1ZizddROAeOtBQDhMUXnoxgLs9L8pGfYMw7i53UeYhr7Q6TSpzoRj38wXumZOMMfXF5NQtZTHnwLizipBJb1wig78npDf292vbs/Jt89to7YgJAQlBAO2+GoX2w2cOyPM2NXmF6UmxotWPY4J8H1wvInD3RwWPqmvbnW3f9d2//N9+6DOPHPl2sOx7Ftqye74Nq0fZOdcicJ8DY96ARl1BMlh1SGWQWErGvDOUU52edIZjMn31WkXmmg1ZmmkIZDcz0LkDuANYO3BHYupoLJ3+SE53B3JyfSAn1rtyfK0nx9f6cqrTl197w1G5snRUBhsrMuquyajfkTQZkPXGpKiVG7DPmlTgW9ysSaWO4kBVFn9SCQ0AI4ovKYgk0wv97kiLMOE+0eIQSfoE4dgvAEAE9CkJKrlGY0nTEYE7i0KNkSALZi6RqmXEuq+8J0YSQFiCmkpx9BwIAqy4j64O5NU5WSDKvK91pUDk8FdX5O27Dstzp2uycc275I7X75uYwJ56YkUeue9B2buzIqd6Tdl/wy6Z27WThZmGG2uy/oWPyw07O5TBnB7OSWfbbdI58py8bsdBusk8tjwn/R375IprZ1RaRBrcKoDSy1tBuer988CEEgHT5qtLj36O/k4QaBp1yi6yNlJAhjbAYapWPImSG+qkAVV0P2BlNfcgLwQEIOnsNnZJL3nLVyA7n6TS65qFYlBwyAMRZUzN/ph6dD0XvADkHLCGDYzPVYoz6SYDOQoAG8IcDxJcX69Jnai+mUt4eORYE0RdYw7AS9lJ6EZk10PNOwM/3X9nI5aZWQ1G3Z4yl/vk1LhKOGxuYiK5svkYLz25OFgQ4TEYvGAlotAGdHjJpE7KmmcA3e4/JULm1e59Hxpu5C9QB49kWganutKWBRNWHIpJm0gGrpd5LM8j0EJNKmejk4yvmnnyqDHlvirimm+VngXPlDP6aAeuRGgwbbGpauJZzAvnoXkV6HdIAmVgB8tGBD10sLKiaCQuUhn1NThlonMdxHgeUDjohhsMvo8X9k/nGDhZwc8dFVz7qFqv7D86PoMe080zsPFAn/p8PS5XIHiOZl1r+vneqsiX7xtKfxyTace8xAApTeXEuCedeEwch6RV1BOpi9z1aycOXhQXs0sREFzWwN2tHzlIAHDY4Avwjv7BwJQJoqrZRYGm5Thi8aWXEnAPfd0zPXuhiuqFYNxfAe7GAFg/yWwiA8b9nJxk/PuFYk1FV5mJvw08T7ODDIF70Wlmk3zmbBp3A/LTgPvr2nPynYs7skGR/QEsEjTWNh3QlzpNrIKdfhZaROLJ6kXq0LRQrRO8cyK5CK4ygQ2kW0A6cEeG7Q4R2X3lT37oXw9G8RW75ppyxeKM7F5sy+6FGdk135LFdlPmWg26w6DyKYEurBzHiXSHmlC60h3KyfUugTtmn3q1InOtmizNQOcOqQ3AO75f43gCvDeKxkxMBeMOtv7kek+OrXXl2GpPjq715NR6T773ylV5z75DMuxALrNKuQwKMgEwYxIFOC+VGlKtNaTWaEq1ob+XCdzx4xIa9fnO7pW5bGixFrV5BPBW0xsADrDsYwJ2FIeKRgNWc5V0RD/5JBpJmkZSBgsP6YwhFupk6fduFpOZTaVpaa3QEtlZWE165VVDxJTYkMU15rNaluPPDeW28RPSH5UlufVvyDWv2jsxJ26sj+Sjv3u/fOs1T8pcM5XeqCSdflk2ajtlJVqSrz10Wt59++nMOQZVV5880Zab9/Tk+GhGSvv3yZ4rmhnzDNkBpDDOyHLVwqw2fTUBJ0A5Rmp65MBEhImEsDGkV7lJLozg8BN3m0T8jW1UXqIWeVz1zJJAJ6dmgDMwlnTrAVnUyPMDMj9zS2Ikyxt83dl1Bg10G1JQowmMuRd/2LgurfCCSP6ZAlo7h6BaZ/hdAmY7V9eM43NKe6xiKZjnolyHEg/TQXtSZ7tdyQtdWUIq2W8mUBfaKNaiTQ6as+RnBq2WxJ0rVDRHg/KhnGnPdeKejKmVWel5nscIvFwASQS+vnqAPuzsNVdKLHh1oKzjXG6hCQkaAioEagTxdi/Ydl7AyQCzt69/nyspfJaUvdbnW6/Rx2KXFGFbrOh4FV19X9sawZQHNVwZ8m9bpVxUc1U/+FTKLruBPSZ195rzgrEEc1WWsMqiSfDGt8DIVnE0YVWruSKwQ+4I41Mw/EGyK+YsX51yBp+A3tl2X9kykO8reQcPRHLqUXcC1BbbiEZybNQjyQSLSIB2zEclKR1sDJO7/u3qwdWJQeVl8sdlDdyxtI+byoFQAM5LXOJ3azuP2sJ7eSoabwLuoQXkNDvI5yuVydxlTHoTgvLzsYPcqnLq+UplODiEP+dgB+nf2ep5KIyFxbFRJ5hwsLUdXSg7yDMx7lMZ9lAWEwBw389WVo9FBxnf91ZSGd8+LMDkv5+JcQ+B+1mdZkJmPQD0WzHub5iZl+9a2sUAl4U4EmXdIJcJXyjIBDkN+heepQycUy+fyPJ4SD38rnrrYgN341CZQw6ZjOvbIZPZCeBe/6Hf+I/bZ5uya7FN4L4XPwtt2T7flm3thsy3Adzr0oQMBRMz3CmYmApd+4D69BMbfekNRuTBm7VyxrgvMMG1IbCWxPc5waHyI76PxNTeQFa7YNv7cny1K0fWunJ0Bcx7X/a3OvIrtz8tg86yjHorMhr0ZNwfUJICWUy1VpdqrS3VRktqzZbUGm2pVJtk38vVqlTo52i6fNwcA++Zj7bmh5lLieqCwaQDlMPgPY1R2bUv0RDHhSVlX8opPOWHBPWRVlmC+SRZx3JJQSVZPTLNCiR4aGM1AaTAtDrTziVxkz040ATw9e26G4msff2ovPWaZXl6Y6fM3P522X8d0hLyF4opPfGJT8qNM8+SRSfgM/Cy2q1MVELFtx493JDDwwXZffte2bW7oisSLJyjwKxtyX4Y6cDEOiMMCQLuH/X7CE6sgqoCJmWZ3esb7LDLPPiZ2tArc2oFmLA9fcu9cqUNhL5C4Xaarrcm4DGGGOAU74dFdygrgJQCyYsAONB5u8wn0FwDEPpxQ7mMn5+fN5JH6cwSuMtkOmnIeRqThZT8+M7MAixC/oEgIiuAFFwj+4UxtsyrMu95vmeAGs8KCkE54+zn61p6Vg0OVnZcauHJsrCOZB+zgMDBbeh6g/MMK8HSNYqSDg1Kef0BSmLwwyBAzxPad64+msc6bpIDZmfhcR3MJzPXJEqMLFkU+/PEW91eAaq/3KnHV6G8DdBfcXysttBu1dyBFEyb65T1VwaFVjjMMLt5rqMvJ9LECo8lFjNwiZW4ZH6HrfSo441VSWVSq0pY/D4ymLWT1loVaHdl8xlMMVleVx7U815BvfZpXaUCoHcNPVeEEMSZY42De13NMUtVPnsaQFCmk6Ry8smSnHhcTwS5VSdHPZJEe+ptOs24ixA+k1R+/7dPHfqBrbDJS/n9V4D7qEfwMctEO/ei1iWjaY1TBO5TK6eeReOeSWDM7jHUsRcLMDlA9/fdOeYV4J4PFEVg7wPIufi4bwXcCawL7i/c9oUA9yluMhcLuG/StgeymQzQswKq2jqGtpFbAfe7Zxbk3Us7TLseZytRLnfxgQ6AHqw77hCWJ+lhblpDDJiodIdVrRC4l0ql9/3soQP//EIOlmnKrE0qE6zoEgouwbcdjDuA+57mD3/wg9Cz715oy74lAPdZ2bPYlh1zbcpdwLoDuMMWEhM2ln+7Y9g/jmS9O5BT3aGcWOtIb4SWTKVRqclCuyYA7UvtJh1mANzbzTqlJdD4AuTDUWa119fE1PWeHF3tyZG1jhxZ6RHE72/25N/c/rQMe6fp6w7wDDvIKpbWWwraa80Zqbdm5ZM3H5HfuP2Lcrzdk5TVkXzk0rhlstqCxzK+jdpUqnIUdwwrB2MppWP5Fw++Q9795H4Zd7sy6m9IOUU1V1R3HUg0QAWViCsANVRcRR+CRAaONOZ1jkAGEhnKI6i/LUuj5d7zVv7cCshQ58qET/cpV4nK4cc6cqsckqXZWA6vtWWw9w1y9W3Xyuxs7k506PGjkn71o3L1TvjgBZdf6Eyn1ivy0MYeqe9ekquvrWkl0wB4w9kDQBHOL1nCIuoUmIYbuJs6W9paKqPOhDnTbVN6UhKZm8NqiB7c5RoZO2pAyK0g3QIxPFWthKogHKASz7Izxu4OQ/18kESaSUDMkhJAC2x3Bu5NHgNLRPQhfBfnDUmG6+AhswAb7xprXCN90E2f7k41uCYA2lCn75VHvU2xT7QnVgbcoSa8RgfZaCANJlVsRKmGVesEOM3tDidvJvqJFkBTOYkXrwq12a223gctIhWzP7kzEAEpahnALcncl5joGinDTLlTrcRAzucTD85QtdULJtE5B0FUXZOxJ67R8wgsz4A2k6ZTx3a+QuOyoSLgcI99PFtoV7Q3Zz1j7Qc9Bd0IRNRpRosRMX+EVU1xLdo/mW/Caq8WyJj9JM6jjcRf49pVzqJ5I+gP6KcDFNAybboCfPd8z0E43XWwsgGtOzGxthpANu6T6++VsJqUxVCuYysfAvmUg3tzDaJtt2n7scLhQQLHDKuUy6JmNtofuD+RU6ciWY9GlMjg+/sb85kxAkglFNkEDlus1r//N048818v5LxzKfZ1WQH3D1x1079NJP1Jb1iwfqfGA4ILAHcsp+BmOkDzh0DtybTozMnxSA6OBpmP+7kA97DoUmgB6WDcGflicmrIuBc17q8A95cncD+TlGZaAaZpjLv7sU+zg9z0ngPzCwDc3zS7IN+xuINJqChIBlcZf2a4VBo4jnDZ1DW1Ni3gecP3EBhgjkNJal/VepGA+97WD3/wN7adBbjPNKBzr3HSRxJYd3QG4F6tyULr3IE7bCCRnAqmPQfuPdnf7Mov33FQ2fb+mowHkKxEUoPevtGUWnNO6s05efaKkfzgO/+zlKQtZWlLSeBdjBFFZzHXwuv/eE9FrroNXpi0AU4w8Y4lka4ksiGJoHR4R/7LZ/+m3HykJcPOmkjSkXi4wSAC7D/AfaUCvXtMgE43D2rC1eedTLtVcWUCJAsJ2XI+wAeBkxbVwUREZg6l3ul6obT5s89E0lxbljfsOC6Nmto2Hh3tktbVt8iu6/fLzExN/t/f+YosbTws737dxpZz5tcOt2SttVO2X7MoAF6bXFKQiNmJBV7hBO4j1So7CHJtcJLo+TOZ0/TptFE0n3Zs7/7haOXMYtFkJdSNW/ErglxSwgr4lZVVLTwlQ5AWGFvu0hAFnLp8Uiyu5IECgBADoFp4LhpE6IqGJlqGVUtdT+7OLDgl1+8TQEIrbjIdgFYc26ukkhk16QbaNXfcMUbYJRL0NM/ZdVr9aWfM5EkeDLgkB2x9UVKDr9DtxqQWRatIT4IEG417lbUHAjDzNQfL67IsZ/DdS91lK1hJou96UOGVMh1WydUgkzkACFTd3cVsWMjIG3Bn30DCtSUg+z7xOYMbl1UV0Fi4ioNtcFx/4bvQ+yOAQtCCcx+NsGJmFqx4zNk/tYthG5fZ0A3J8l7Q5wD+ve/wM/OzB0gHUcHVKNaFMO2768/tZGjNSMbdqp2apSTpAAtCNWAxMwcLHlwew+DR7GGRa5NJbsy5iatoCAisWnHoMe+rUGx2c7LprYv8+cfXBSu/LnHe25ihaQIIoxVb8Z2v1mW+1lgdxqM3/NbJ54ynvxSw+4Uf47IC7u/ff9M/T9P050PgjsirXa5Ks1LNCskoA6nVHgFM6AWKIkzRWE5EQzk2Hsvnu+ubKqe6q8ymyqnnYAeZ+bVbEuoEC2/Fl8Lk1LMCd6uC6gz9Vhp3LpEaScX/TRsfvj9hG/cyl8pwED6HiqoXi3E/mwZ+K127S3Am3GZMI7+pyNK0pNQLANzfPLco75rfTpkLErPnqzVKXTBgwykF1YY1MM117XiGwMDjHPEdfBcMfbtSod7Q17UuInBHVw6lMiHjnklloG3fC8Z9QeUycJgBYw6pDBjzBqQu8Ktn1dPcCnK505eT632CeUyakMrMt8DUN9SVxqUy9VrGuKPiKjTukMpAI39iXVn2UCpzdasjv3rXIRl2Adw7Eo9Gqpmt16XegERmQXrb6vI9f+M3ZVydlYrMY90wA+4K1KtQ3dv/APEcmTIwr+Mg3tcRAB7xCtzXJZZlSeSUxHJKPvOJvyOLK2NJxmsS9ddl2EFV1x7lNOUSmCswb9C8I/FSCzJxyd38p1nwBS4icLkBgLDiKgD6DQAPS1IdDzRxjVVhCeZ0El9biWV88Ji8+aplsvtRXJLTnYqsjGZlWGrLgafH8h23nZbZZm7fG06Nj6/MyXJ7jyzsaUsLQYLpvHFOmXzBfKPbMzlLi/MH6qH2nUmoOl1S8WJyHIBWl1W4VaRX69Ry7Qrs8Bm+A9BO0wMk50Lba9p19cnPZSEOFsGQ43twvHGAibbFe6HLi4NNgkEmVaqLCgMpS97KmHRznfFVBbqVIJHSdOOuQ/dVg6y6qrHjCGA1kVETa5GQqXIRBdkeELi+nQHDQBnZUJaCawQYQyCCY+B8te1y96GJyqVI8LTKvACYaF8tfJQncHL1wyRbaoOpx2ZitBXQ0sJRVjXdsDBXMuw83ErVNeoEn/aZSlO0D3tCKYNMCzyxHyb7ms2pA2Ky67BbrKj8JnNM4UpUXkSN+SjWv3h/LFFX6yFMBj1odw8SsR0CFvQNsuuBTSTukzPT0ODje9DJuZ0lnjccFn0T+4AszNvd9fbcH21bEwZxxAkW+3shJQBqJJyizWk3iYRVgHrKvFSbh2ee1WZNJgVJjbYtwLnuF1urc43KZTA88dmxvzMpkTHuZPgtUFJXH5HnnojlS1/pyFy5JjUQs1WIoUtk4VfiITEfiCOYKXTi8YP/z6nnXvfC4fSl28NlDdwBKtzysWV+1Gh6aKK0nLuwpC4aCUsuAO8owHR0PJIHehsXFLh7EaWiVIYA3oD/eQN3B+9BZdXQDtJBerh47hIhB/okRAzMGzmS69yIJaBpAAAgAElEQVRfhhr38wXuIdC+2FKZCdnM2SqnBg4zmY/7FHY9TDJ1+cy5SmV8e5fO3DO3KN+xAMZdgTsKLfF5iRWMN8zyMZSZ4dzA0IP9wPOGzoNCTF6kyYe6iwTcPf4Mk1Ph4Y7CS0xOveonfvd/H4yTvTuRnLo0I3sWZiib2TnfVjtHA+60gyQoERlEqHoKjTs83IdyYqMr3QGsxkQa1LjXmZwKmQ184MHYA/i7LdyQxZeQ3DqWlW5fNe5rHcpljq31mKz6fVety/+4/4ix7X36t1PbXm9JvTEn6cys/INv+UN5eLEnZVmSssxLWWagsg/AOkp+IzjSMF9BvP8+Ea4bWqAZrjHupyWWkxLLMdnV35A/uv9/kGanK+Puqgy6a5KOOpLGfSmlQ4nHY4mHkbLvAHSmPcUEjonagXsG6M1iTyt4OgOvk3wms0lLZOEYdTVKsrqcSPrsMbl927K0GwrQXc++1XSJSqkPnV6S8c49cuU1DdXkGlAi+LXCOUwYHavWmZaBcIcBm2vOJg6QHRhhG0/rIDsIJhrAOygQBCACQILv0pXFdMhMfLXj4hyUKdUiSyGjynMY5cw5QDCdd2xVg7aC7v5hDjFuS+nVXKm1NncTFg4LpCH0T7dEUICyUPeN7yNQyGwks4TcvCoqgSrBroJFZ7IJxv3+WlEqgNke9O5W9MgDAge7aGu8vIAXwCVXOqxvcMw29tW13tSxB8mYDKZ4TdpGv/j7zxKok/VmAraCfK+loHkKmgzsLwYMpotxlp/3lzkDuu3EfcdwZosmfhx83QNC329uEYqg1JydfCXKzon92Zh9zrPmiuNsfX5eGtiASaeFpuVNuO2iJ7iqVl07AO0a7WR4DItvGbQGOnXmYmSJvJ5sql/M9PqBhWhog0nm22xQNU9DF5J0/w7ITcNv0iv2X8tzIaj37U3+wuDGH9TAQlNPyHzoLQjgvTYZkc7TIstHUhn3VCyIF+YtVPFm7kIZRK3VN0gTWU/ivzw07H3m0kHvF3akyxq4A5hAc4sbykxjG1EG8CqGtrGkYATPBrYDCFmJY3luPJS/6qxlwH1TQqpbRAYadjKR51GAaULbfrGAu7PtIctuYPzlCtx9AMy06wV2/ZIC96KmPQDjxWTVYlLrWX3cC9aQ06qd+ntFu8gXAtzhKgMg7yz6KI0JyucqNUpnqhbo5pNWyu2xDZ4fPGJzVbAg+bKvTgwXRePuwN193DfZQd77i3/8ow8ePPF29XBv0xJy13xbdsy3CL7hw94Cy20FmLASNxzH0h/Bh91cZTb61KxTi1qryGwDwF0tIWknWdcCTpkdZJSYneRQlulK05fjYN3XenICrjIbfXn/N52S17RPynigbDtBZL0utdaM1GcW5dfufED+03WPSUm2S0W2EbiXBJUCIZUBYMePy2YA2sG0g3F33btr4X0KwP+YcTH29SSRNbLtkRyTSA7Jvafm5f/40jslxbi3sSLJeF3SqCvJaCDjfl+iaCRVWETSjk7vs4oOdeJ0IEQGLlLmNQdmCrAgt1HfdMy8pYz9AyDG56sriaw+vSp3zB6VnXMaKGUgsKBtP75Rl8d6u6S9b0mWlpR5dkmCgkBlFr0aqB+bZwt5RWDPp2BUga7KRHJpBBcX7NhsQUuyxPdV+6ygneNSAFjIngbJptBj8zjmq845ZwBnDg1mmB/BkvO5m40/Y6rhVgkMq6waGw6wjGMgcdL1zQ6q8F0W2LFgifprc4wBawlmOaxUapjIMRNBmWuX2a4Bw6ssay61YRIn9Nhgq83TnG1lwUMYJGmwZx7wBgDZdqnQFpLMPuQuZifqFpkIZEJ2/lv/t4fk5DoN3NVb3KRIui8FieF7W8GoyW3zrRzwOqjlcYLVaNfF+zcclOpzYakYU9DXxHbB53487+/FVI5NnxeSZCf088WT8z5sgDgE+ZnA3y7EySvHSg7M/R6FwbQ/F8W29YA+60y+78J5Tfzppj52gAykhxt5wwb7G/W1P5HFt0ZSAtRHJ/0Mu+mnyTNRkgxfGKS+NN++rIE7mhiAvBuNZZAqMMeL3FSpTPmMa8sBvBHALkdjOTjqy6fWV6RnPu4OyqdKZQKwfiGBOyUwgYTGFawTDjKBXCZzpAnec1QzIY95BbhrjoMB4xfEuG9h+xgy66EkZ5Oe3aUwBcA/UWHVEku3soGccJYpWEpiP+dSOdUZd1ROBXB3e0fIzADIkfuhVltwXtk8pJCNIfMek3VH9dSiY9NFBO4kOE3c3UQullVNpSXkJx8+fMu7P/DRX0SlU3i3k22fa8kOK8AE4N4E8Kb9omk2UaBtGLFaKiqfotrpxmBMF4VGtSozrSodaSCVmYWjTAbcjTmM4QOvchvYQcK3nQWYwLZ3BtJMB/L/ve05GQ06Eg379E4vVarSaLakObcoH3vVU/IvX/OXUpHdBO5lWZByOkt7yEngDrZd1+ycdTcYHUAMm62z+YbCp0znHssJieSIRKVD8hNP3ip/78BtMuosS9RbkTTakHjYlVGvJymSvaoxvFiyUnYEe2Y9QfBKdtr8ucGmBjM32HU6zNRg9edyBJU3gFmkpV2kwPb0kYEsdU7ItfMbMt82+tAm9uVORQ71F2S4tFO2721pIOH2iSbByTi4iQqpeeEal3sA4LvUBLIMMIpejAinTgmCJ9qxiJWDfi2Ew+RRYxXJyI6VXQdgDTXilLXUygQY3W5MFxaAYQBvsPnUmqMNDMR7ISC2rznaAOTjeAyGzoIdHOTxnMy1A9cVFv5x/X0ml7GAS+0jLR8hYNqd3adr0lADAs8j0MDHk1BF+l2tyouVC5XrqDMLgDfri7m7j12Ig8H19XjLCq4Tl5yKfPN7DbgbUFeArTtkVVIPtsLxim9PosepAN+SJ/2YIRh3IB8CcAe1fkz/e5p2vwjAzwcGbgLN2QkW9pJfvrWHfl5oCrZRFqAEAUe4NxZQspifMp8goggDWl5zAKjpa8/boWg7DISMpA9GJP013Ca7j77jsNitHYjzOOU7k6A9XH/w+VETo8vjThw9fT5t/mJte7Zn/MU6r4ty3KLGHQdBqXbonjRhrkQmEPIYaNt1yT9/2NERNuJInhkN5ONrp6WbxJwWi5VTXeNeBPQvKnAPQbwB/osF3P1x3GrcCG/uJmZiyp13ID3x8AcDcvi5b/NiM+4ZID8Ly36hgHtoFelsffG9TZKa8wTub5hdkHctbJe2UYgA7ADuG/EoK2wxbUDhNRrrDhka2Hlo40N/94sM3N1ZBpaQAO6zJpeBt+CON77vwz/x6OHV14MhB2iHPSR+4AhDxp0FmDAeWABijDmA91pvJKu9IYF7HMdSq1Zllj7uDVk0fXsLBZjIuGuS+zBC5VQr4NQbmrOMAnho3v+XW1flnTtOSjTsahEkVjRsSaM9K8/sG8iPvPW/SlLaKWXZIWWw7emcyWRYDi5g3H3dzpNUXR7jT+jkqoc/egjnUukzOTWRFYlLkMwckVielV965B5599P7JeotSzRYZbJqMu6SdY+HIKvAuiNhVUE7J2gvHGMyFcgwFNTrZAxgTns4kzS4dMOlDGh31a4aG18SOXEskv7JrvRO9+WqpaGM47JspC1p75yVmW0NmZ9HEaq8cqgnxWb5Ou6/HviwI0cBQBnaXei4XQbBhQiEJCapwTlzxcA88Wlrx/hBi8RgZYVFlKjh1gRdl2gAqDJAgTuQabPhtuOyBXpbU15TYkEl2kZCtlIq5dIbFPUBkWQSDhwZ+3W985kmdZw79d7mGR8y8A6OQq03WHK8VAahoBcBFFeXzM7SLTIVjOlKCY9h7DjrDrDQrwY2Kq/R1QNsCzcUd+7xiqyecOoVNrEtWHtPxpxCGudAz4H72lhn72lkQiCLyZh3W51VlJhjUHeLIeDPH5IJiO+HcCy6GWTqFzPG3GQ2we4UwtohppzyVEwUgvXiBg6AHUtjn+F7fp0T5+UTqLHXEyA66FhObnub4L67n3x2TYVrmTj2phPfGrxvAvXBhfrxwwAjvH+4YDoQIeg1POcMu+8mN1agLn+1H8dacvkl/LrsgTtAO5hDdCqAdrCB+AmX8rV0u1ZSBRg6Mh7KH62clM4lBO7O/GdTsenWM927gfEJZr0A1kN9uxYhsIXzCyyV4UAQdPozTiSFh2PagHwuwN3HG///jMDdl0uNBdhqWxIIRfvHsNhSwTLSAeoEaH+ewN2ZgNAlxpn6IuN+TtaPof49sIAMGXcmKAXbZUmv1u9vb8/J2+aW5Io68K9OAnCJWYkGBO5tJptOvrxNPJ8EQL8F9rhcpv3qxXSV4TkCjbmwWy1VwLrPBLaQ2z7x8OFXfe+v/refr1crTRRNgkRm22xD5lt1mWnWpF2rMWFSrepSGQF4mxc7iigRuPfHlA+hwiq82xfbdZlr1WW2UaWHe62quTK4V/w+KqciQdWKMAGww9N9V30o/+HuIxKNulr0CMAW/sO1tpTnZ+R73/U7slKflTLZ9iUpp4uBtt2TUZ1pz1LSybg7K5o/nfly8eRdg1AQY2JXkhIcZpYlLp2QWI5KNT0uv/vAd8trTjQlHixL1F+TeLgug42uSDKUShkaUoqxTS+rAE5BfKCltgIulE+YJAKOJzg3l3ZAa41Gc4BLYg9SC1gNQopiSZIoeQ5nitm5sjSbKimJRgqOkRRK1jyTXeSFeBxkcb/2B9hfFuVBvgIsD5ncqb3aZRk4P5fv0IEj0EkDJLjrCM6friO2PfcBUDuC3huadj1XWPbhd1YSNXcabAtpCFh/tFGtCvmOjo7YFvcSx0J/ZBIqPLbtPM82qRMswz3E5CyeVIp9ux6dVpLmYuLyHQeTuC7cB7chxN8A5n7dAHAA2QBzsNfEueJvl/lk2NDkQLgO3GNcF1ZkEDh4oirlQtDco32QoFkouhSO+2EfvvefPiQnV2EFqC82TYCGyRT7WxmizSeuEJDaOMLryKqYmj885zqvDmxzgxHQeuBAi80A0G5OEaAX/3ZgfDbs6Mx+fh75N0LWPzxueLlMO7ITzsaHiWA2INEdzHskUDi5ELjzGIXJPFjoyL45uUkBvNuHGeCfclx+Zq5MvlNn+v3m81kZwLGKJebUXtXkMrgkmCpgrqOKoVxJOlH0TIxiFi/h19me8ZfwqZ//qU1j3GENtIGRHzN6uSJzKB9eqPaI5Lp1JKeCKpFUTsexfHT19PMC7rR4LOjdt/Rxd217QRJDWcwZgLtP177dNEeZV4C7jgq+ukfwXtDDnytwdznNyx24F3XyReD+6vasQC5zXQNScWWf+0kkq9EQfrjSLtc2SWUA2GkfabkkYOl9wlyo1Pm86aRz4TXuNuF6fOpeiDggWHeA9wVj3rd96LNP3PF3P/ipfzrbqss8fNibKL5Ul3a9kgNvIm8kOSUyGEX0bu/0x7I+GLGg0iiKpVWtEOwDtIOth/97o1ohoMdkRgYRxWkiL+I0kvXeSNYHY5kpDeWDbzwujXhdknQoZZYar0itqS4yf/+bPyJfXxhKSXbxp5wuSJlOMrCBhI+aatmVdcf/mD3p85J7R2WTYWHoDydJznhjSUsDBe+yJklpWRIw76UjsmPUlY987vtlcXUg496ypMM16a+vSxINpFoByxmxmBNmbrLm1LznzhlePZRWf5Y4p22jWnICdXNcwZxMlwtrP7D3Lq+gQ0dbmXUHINgPAgCwpGBt3bFGCb6geiYcUoJqmi6joB+14TdP9uS6q3n4s2COe2qbfhqgMK/Mqe2Ka4TunB7d5mvvGIMrC7hLSDi1BFWeL5I57bagLWBPiTsBJl0rZGZYkOBWg4KgiJMl8OGa+XyaPKU4UzKgMIkMg5/J+mlk+nHtOC73YwWBwuqjvBa360OQE3jK45p8dcIZeyagpmpD6ektuLcA5nTeCewOVV6lQTLOxf3oM2AWsNUKwHEDJq+SwH0tx17e27nngB3OAH1GLQeo1Xa5pSY+YOh9RcXPIosRjLl3txg93iSoDUF7eJ7ngnBCcFxk6bcC7rqClEtXeJwgMXQT+eLouhh0FPaRV3DNzzwD5oX9T7yftTPaJq9QO8nQ60ZTib1pwD1oPM7t6Kt9FIZSIqFClXu+T606kkpVyhj5ut04Onwu7f9ibXPZA3e4xYA1xKtWrtAmCMA61OoSoMSRdBOtCHkyGsvH11efl1TmggB3Y8hd456B+IIE5kzAfZq7DKf3C6Bx94kvG8TO0LuLD+LUBzPUxwUPW7ZMVnigMwZ9ChjnhBPIbC44cD8HXXuocd/q9wuVnBpq3FlKuuBGc64ad+zHgfuVtQafB8AKAHE8E1ilQqZ+C1pw1D0QDJLqzORBkWb1Q+euhUIA9uGly/5ycYG7I1dFtVpF1SUzsIeEy8zir3zsq3e/7yMP/GilVGqi6BIcYdp1MOYVJgeWy9Ah63UNxmDdx9S690ax3LFYku+7uiG//thAjg6FgB/e761alU4z1bIDd6F1JiwlAfxhC4nE1r3NkfzCnSdkR2ld4tGALViuokJqQ+qtOXn/Gz8nH70Sc8luSmRKaZCQmhZsHlPzcc9AuwL4iYlvAqjnD1X+/BnrXupJKh1JSwDvpwnek/IRec1GVX7//u+RYeeUpKMVAvd40JFqBRaRkaQxmNJYUNYdOnNa5LkTivuUu5uJF6ckM6+yCi12pLISfh/JwRY4AXQSBJpkxDXGzvKBmdYERl1VJJCEhKWiTDndUCx51O0JvZgSgCTkGACXXk8H+nbKeQyowjYRQQHailaJAwW68H8HCKZdoJWFp++32xU6YOJCgkpxvGAQjgV/eX/Rhg/AHImwgSsI72GQGMoCS+YOQv/3KM0qlYKx9xUL1ernKwcIFFi11V7unIIgCWAZr9m5PGEWQQjzDVDEyO4lZTdjZe6dDQ+ZXYzP4TGBr+iwE1gw0h2mYJ/o54TrgR5+Bhadhe8g6MG+cV5M2jXLTg8uHLgXiyK5nIcrQAFbrsA1f0/nMHfuOUMya8ACh1IaDwRVcqP91ZntiemQwZ+x9jZxToDxbPzUb4WSHB1XNyuB/JS2Au7OSGd3v8CkbwUKfWzIAo0pc7GfYxYH+TZZleb86kMG3ueIUCOfjVeBbGkCzGf7nhTtbzq2bacrc9q3tab0pNsObhLewfd7aXx0nCRbF4Y4A6a5FB9d9sAdYEKrPGoKF8C7s9F+A/DgIVKDdSQYxsOjofzZBpJTk3PSuBeLLm3lMLOpANNWjPsZgPuEHOYMUpmzAfeAoztvO0gbf7L+e6ZOdqGAewhKXgHuKsmYpnu/EMD9ilpdNsYjAnd3UkB11GYZ+SHKurumHVgBsjM4NIF9B3Cn7ExSlqBGQqsO9heHcVegQ7lMls9tVVQ9UdVlMwDwC797/4HXvO8jX3zP0ZXetdCmN2oVqQNAl/NEwwigNI5lBNAWxfIdO4byg1ekUpey9NOS/Mdny3L/apnfBdsOthiAgu2SAf9YYAvZH8dy7+6+/PiNJ6SVdslaU9fOxD+A9hn5k9uekf/rtq9JWtolItulJNukRLZdXWTAtFMNRHAe/J5iElITZ/1fH0mfePMJziQzE2Aef0SSloYipa6kpY0MvKflU5KUj8m3nlyUf/e5eyTqn5ZRZ5X+7pXSQMrliFmoAO9I2HU3FXpuWxVS3BKAJ8heGm1lv1yu4kDcXU8AFJWFV8tIL3pDMG/ABkCc7itIsoQnNFi1zKFGwRO8JAA8CbYNiDZb+h3ANLwHUN+Gt7yBfmVSlaFkET7IRExGEwYSaC36YyMyNNtDbIjrwz4B3t15RfGgjopZJVTcb0hqTDcPaYn7oPM4XniJPt1mc2guPO7+4t7gLt2ZkNrQh17lPtCYYx9gySekG4b4wObjOuFp7yCbxbGwOmDe/LwnVjjIK8fikqZVScX36C0fm+VmTSM1LyRFT3sD5pQOQY+Me1fVAlbuv+6scOgz71IaXo8FOWjTe9/7NTm1Pp6QtoSAaiqL7gx6TvrmzjMGwItyman7tAnQWXgH114dFtcRgvVwDvR77e95MDrBygerMgwIpqeqTDzrIRufPf92kOyzAMAX2fscC9n4YX3Fn79JaZGl+AZgvSibCUG5P8R4vjYB9ykrAcUAAh1zE47INgpYelTRHZhdqeVjqIDRxsXsf85rSSeOnrgUIPz5HOOyAe7o3x/Yf9PPhwWYvPP4bdfGmJ6Vz2kMVnBxIk8MOvKx9eUXBNyzaqqBbOaFAndO2wbqQ3mMO86EYP0V4K5P9iuMu0pewiJORYmMMuQ54351vUmWHQEvXgDlbrGFZwi/Yx9r0ZBJqNC++woWNd4ml4H3uy9YlkR+52efffyHn88gdrbvGHAPwbv7ugO8Q/cD8I6EVXi88//3/pfPv/mPv/zMWx4/unYrgLeCIbPwS1OZb1S6r61uzLxlZk2WZCgz5gtM0Fkuy6Ojptw/aMmXujUZxpqY6hlvY+iSS5G8eedQvu/KVbmmvibRuC9pDE37iJdTLlWl2mjL4Ssj+cl3/oUMK7CdB2jfTolMiadcl1LArjM2IYiHrtgSQPkegJ6ObjqBKvDL/y4krWWIPpG0NBYB616CIfK6pOVVSSGbKZ+UtHJCfuaRG+V/+trVMu6vSDRYp7e78DoiKaVg3JXFQqVKuqeYLaNrQgBsWZzI2U9jOel3rk1udpJqDK3Jn6r7Vs1BXhwHshGAXV4fkkIhSbHCTwCaLpXBvqGrxncbrXwlxbXbqGzpFo7OnGa3z9qNnuA+0ZsMh3aKVgmTuvHAZz309vZ9svw87R+NOTVfbrDIaCuXAeEwSFoF4KYvfCMvxoSgAI8hGW+T/jjo6iMQGam1o1bOVFCM7REguH1i8flB32BRpgmPc90K77Pt0PvcBhIrGlZQZ8JC0nbsNpre53CeqEobjXUfWbVUBFRwpEmhaVcJENqIYB7uOgTzJnmyfaNNAO5ZQMqLXEUi3/pzX5PTG+PMSWb6GOHc9OZPt5LHOGO/uc0moWMOaHXLrbXxeSJsyJ6zb1kHc+acbwWIbROYnwi8zzYqmg/6tJWALGrwDp7vK7vK4HLzlYoABBeSfznW2D9hq4etpsnqFiUHz9amtg7eKAYE4apHTkzklq04xrivQTjvSwDc/RxZ8VvFgi/ZRNXLDLjf+FNpKr8SdgQs+QNIIFnOvT3Dyo/htpQapKk8PejJR1ZPnrNUZhrj/lIH7u4/oROqFlXxscTmU50IbXwpdqTw7zN1sk2R8pTxBtsEATS34Hv28IWfZ58F2/jnvo9XpDI5WD8fqczNzbageuoNzTYZI69A65Z3mLzBppOdNqtVgHgA9HpJXZrwHeSUANhDXoO8Eu1Ypc/8o0MH3nH26eb8tzDgruO0Toc0eDLmHbIZZ99d+47/8YP3G7/ysa++Grmppzuj9vbZem/nQrt7/bNf3ffIX37uh8Zj1XOXtRghZ9YyGPZKRZrzFdlxY0UeWoUGvSzduCyztVhmKpFc14JjDJxoUMBoKMl4SOCeIqhJy1JtNKXRnpHv/ZFPyLiyU0qCHwD3RRFYP8KjnRIZKx84AdAVuPPxcNBO1t3+Dln3CQBvfur+EJUsXRla91LfmPc1Be/lZZHKSSmXTsl9f/LNMr82kOHGmpTSnpTSMYF7ypKGYEzB7ObJgGQRzfZPE0+1EBHO17XSPrlT+mBEnDqyaLKns+S4mWCD0a8gw6BfuZVzh/0iJSFc1FGQ70w6voP+qsfLERLHOgflFjQ4iML5sdANJR9WOIrl3xWYuY0kjum/u/c6Aj+Xv8CD3Jl1dkrXPLNarBYrgv5fq7Vqh8X5AqRjP16+ng4vzAtQJttL1DuDjfdpEwmtv4HwkBndilX1VQAAfmd83TYS18l9kOnV/uIuNb4SwDwBBFcm/WHxIptAFIRC/+8JrUHVU1RhRTErBgUKqVxfD0DPFRVzomHxIUiSQARY5VZct5/vN/+zh+QUfNzP8ComoG6ydAmQ9LRk1Vz+MmWGCxh63sOgsbP282h1CmPsp50Fh4EsJnxPh87CRRYAfBgQZI+2fSXE6BMg2HkGexC3OAT7gfrkT27h11jAxWziCeAe/OF9w1feNoFwP/miNNYn+Owx1quaGmQAkA/UGUllMTp24PzBvk/gkZIknSh+SSaqXl7A/cob3pGWSn8edvPl8ZB6XS2JqxnGYAiRoFp8kXlME3luNJTfWz5+zsmpZ5PKnHdy6hZSmQvJuDtjrwPDK8Ddteihy4yPF148CX87g18sqLSVlt2/E0pbst+N6Q4dZqb+brKYM1ZJtaX+5yOVcQb++kZLUD31VS2Q0nnwBIbCnZcgJwMYh50qBhdnL5pWmRjbnR4PCPAXAo37xQTuPFelnP3HNSWh5t0BPMC6/+A9iPC9gLFekkj6kX/5/h848sij/z0sIAFQmaAMdtm08ADui1dVZGkfwAQ84MtWIjyVeKzfkXQsCUBuPGJlVHgiKgNblVqrJa25eXnPez4tq+1FKVHbDvC+SPtHB+7KrAcg3aUxIWgnw66XHrJ3+rtOAT6hqhzBLpORyFikPDDWvSNSBnBfEamckrRyUm7piHz4z94h486yjLrrUhJUUx1JNBxLEqGaKuQxAMfu26zHwuSJIbZpMhnoxGH3qPILlbmoE4ytgFpiL8E37QX1vJ0JJwDGXU1dXqGyHGXateKt69zJypvTTcbEG7Z3kI5Ld310JicB+8tgQIG7A1ycizuzhCAf7HtYzIi2dKymqqDc9eLZJGwVI8djdVWZ0DMXNMIIdHB8BCLU1RuIhmQIL2rfrc2KSaVnBrMKxPED4I196ApAXsgpxGhgvMcj1fjjmDgnbo8gzIpPFVl4B/u4X0VW3wlXtDH3NYBsBsnJmiCM76CveIEnX0nADQ190e/9J7mP+9TrDRxgcJEh0CyCUHRYK0eQ9btMI5/1m+lJrT5/TpzDBFo24DvR//R8HHCHWnsHtdPTNCevVAP3nLn353PPEQgAACAASURBVHwq2PcxIGTgp/i4h0fIyLSAJJ8Avq7v9yChyNIFBILLZSY3ySU304B4ePzwOv1eYhiz+EPPwCVQkG71UimnqDpR9HifZOEjSTudODpypmfmxfjssgfux4dgkoTe7QAZsKtbqjWYaFd8AZQAcBwfj+SPVk+9AtxfYdw5XjjznIH786iQuhVwLwL0omZ9whryAgH3s9lBgmm/Z3ZRbm5BpqGsPeQyKCMNpxX8jvNEwimLMQV0iwMwfGd5PKDW/VIC9zOAdy/OBPoaIN1/ANo161N/nK0ncP/tH//pHzn2xFN/J4ohCdEZqGu2sijcVq/WZNvVZVm6ukIGvZwlBwK4Y00YiYPQggPAK2vPCQfJmfC5b88QuCcLc/L9P/AxGdZ2SUX2mnc7wPsM/dohjclkMQbgi39PAHtOXtMAvCIHB/Ylsu2xpKWRSLkrAsa9vCpSAXA/JVI9LtuirvzVJ/6WRL3TrKaajjakhMKDyVDGQ722ahXJh7qW6ZIQXDKAJy0AmwrMyZrD552MsvmoO3B39s8wSLGsuwNg7AjyCxYq8kqpVjBIk0BhCada8szpJWDVcRvdNlJZZLOv9MRIMvuQmShQplbe7B8dnLprCEFnDyAdgFYDCAJiAH+wexZUaLChAYh2IwVsIaDFcfDyIAR/AzADmDAJN6haiv0zWdY07MUiPyH76j7wIYB2pxjPF8Bxu53YrBwVyDtwx7ZI9sN+3GnHk239XrpNZXhc1+KHAYUnx7rnO7Z3a04vLOXzMdoR14h2dOtQbz/fJgTulLcU0OpUBt0x7hT2OAPR9lmRUd4E9jOUPAnopx23CNAVZGo/IO4uMPbTgGK2X2rLjHEOULAD2CL77vti37OEpWAhIJO3TFudmWC0A4Sc8936ZkgWmBIu2y+On5nCBEsJ+alPt4icOO9CQBAy9eF2niPBY8Yi0UCJpXzlWAlKT1D1S+ql8eFxknRfDIC+1TEve+C+Ho0zXTiAB5JPF6qNfAlfux5BykY0lmGayHIUyR9fAOBedJh5KWncX2Hcc/eZDFz7xFrQxr8Q4P5ycJVxxv1GSGVmF+S6RpsBLMr0IO8Dzw2LWMBir1TKgHsxW0SDnIR1EwDcwcJvq6kn/MVm3LMBfDPzHiatOgMf/u+lE5yt5xz3z7/9uz9w/NTJ76ykqcyVdLUOmn5cfwsrdtWqLOwvyY5r1b+gSgZV0VkSo3R7ImXR5E0kcvIj0noVqdYB3NvSmFmQ1uw2efS6gfzE2/9CpLRPKrJHKrJTyum8lJCcCrkM3GOMHcv+Z3iRJ52qdCYH5puZdyOlMpYNcgesJ/dEyvjpiFQgjwHbfkKqlZPyib/827L3dCyjzmkZdlalnPREUpX9xFEs5ZIysQpC1H6RHD4L8EBKESRskuXPbSO1ImOJbj4cf7FUZHSsFutRNO3VRN32EQsZGStvkhcHVQSq5i7jUgsWMoIEB5puyGrgVINzhNtJuWRMb+7+wlWChlY5pXSHemxzX+G+FWAz0ZXFk1QWE1ZZVa29saoxJB8q+3AWHdeF97xCKnTqXozKWXQ6ExtjPaF7NjDtIF+Zal1toBuPJc/i2nj+QXVYMuHweB8n0m5jlUj/hnzFJUyUClkQwW1H6qeP4MRZ/5wtVniB43hwoBVwFYzhPXej8SCCFpxBboAHMWEAQlA/MncQkzb5sfWaUnnX+76eSWVUl66BaQiK+Z4dLCPBs+WVnEam9nqKF3yWtWzWlTqMWX8n+LZRJwDeGkTkYD4EmVPlJgFy88+nfWcrKY+OrflOQuAekvF5wB54zYfXYLvY9J3w/IJtQqp/GpDOdh2y+pO3KJPChuB1Qs6TrfpOMut6vAmu3W97poZikM9EVcV3fmgO7k4QsA40P33JJape9sAdgAOTLSzeoHVH0t1MpSZwyfAXk1KTmK4ykMusxbH88epp2UiiF+Qqg+N61VUWWHIXGfdoP1dXmSAp9UIlp54PcPdOH3amrX4PH8Ip48KkxiwYCLJlsfA9e4r9YfN9+98Zg+UPuG1wITXuCkb10c9kMheAcX8p2UE6cL+51ZY3zizIlfWGrI9Her2BxR3ACXJF8PwAlOf3Q5lKOuVimTKBO1PMoXVnXT3hLxVwZ5+bBO84De/uDtLzkqNq0+KgPSOu/t4dr7uvPxhc3ypVZbZUYcA/iCO99kqVuu5tN4ts36fjCKUPMHk0cAfpSOpCb+XANZGzXJV6syGNVkvqrVlptJekNb9D/tNrH5N/f8sBqcnVBO+smsqKqeoqw4nXKpHqEvkkSHe2aRPADybOHMwr2y5k2wci5Q1KZAjaqydFqsfkfU++SX7wiesl6p6WYW9FRp11qQgorJFEg5FIKZYqJRzOHmpSKZMNx2rxiAJHjp3Ic1lfcg9wSGwAerWgkkpUnF13KUlWsCgojuP70Xtt+vOwaiSrf6JwkSamQuqBl1sKElgmXvBHuyftHQGgraoptgGghVsMNOtoXzLjxvCDbSeghWtNkOTpAJLX6Lp+aMFLsGHEqouehxc08jbLZDOFgTUMwNy/3YMeJKcygdT09ZRhIVnXgqkIQYMVUvK2YtXTMRxlyrxXvg8H1KwSaysEaA9aVmZJwZOjO7ZD22KfXgkVbjkE8lhZKauXPa04rR9miboFZOIsva9E4G+0CQA8A2M67WjyLb76bQ7cM4vHSfSqeQk6c+Wgt4AcC8CwaC2ZjW+hrMUDMpuw8vuWBw2bRelBuxUp8cBOknh/iqxnkm23/johtfHVnCl6eJ8Tg0JM00Bh2M/CFRcdu20ID+bm4jzvzHs4R2fQ2toqBOV8y67dtejhPvPPc0tMHfdsKz7vuT2Qbx9Karg61M+/g23od4YVLyvQBEzI/ZRK6/04Prb5ul6cdy4r4P6rV97wjnFB4x7GZtSpigJ5Zwtx0wDaUWEVbhCYarppKh9eOSkb8QsD7qH2/QUDdy/KdIFcZV4B7s+Pcc/Y+UCffia9e7i92zcWNe4hiH8xNe63tGbk7tkF2VdrCOofQMWuq0ZlGQKEpkIfdzjJeEVUgH4Exb0kIjqG3SqeLQTICIi31yEnv7TAPQDvPu04MM/MmAJpTJinbdOJyI/ddMenykl8J2qV4vqODTsC3n2x1pQGvOxLJbnidanMLenX1cGjJMk4kSr9x21tGsvajGrU1LtSrUi91ZBavSW15ow02gvSnFXw/t63/Ll8au+aVOVqqVI2g8qpsyJwliHrni9Lk703xj0E9Dq5KQOegXgDuNnEB6YdYVkZ8hiw7evGtJ+mROZvH7tW/tXDb5Nx77TE/VUZd9dkPOhKuTSQJBrLeDiWahlyDfNLtqV7AEokjOK8IJEBc+7A3VlI/O3sq7qIQLMOMJmQEffqmwBRDtDxv1oIasEln6RZEMbsEyekJwCnYJFRAAqMfqJA0nNUodFWu0O1j+RNh41nlANdZ8dRpCj07MYFUYNtLDUcc3y/2s11ynX2H38DvOJcOx2tNotrdMAdTtA4Z7wy3b65v2heRMGXHfbFnYRFlGiRaS49fnwAXrD2OPaE1MYSgKlXjzRRdmY2T+B1cIX2BihHu6GqaeiagnNEpcrTxyK6+qDtPNDq95DHoTkMRe93bWd1qFk+Gsstr2+wj9JuEtIltJUl7Pq2WkFXq7Zqf9a2uPe9VjnVJvgJNrvg1+7XNE3bzn1OY9snUKT5v+sNzp4t+3Oqs80m+U5YzMm/6EDYnlUvFlVk7TVQU4lHxq4X9mePffbMOL7VsTAHv9MkMdmgF4Bi0tAa75rzU8DsOxDXJydjv72dnRCf4MQDi0z/2uQ5Tma1ZkDczj/TyPvhgrbbdP7+GZ7Dkf7oNuqe5oWY8B7nNXVOS3tx9BS6Z3jrX6zfL3vgjoanRV2ScFkE0ywS6wBI8KJ8Jo5kIx7xwQAoWUsS+f3lE68Ad08cCyhJ78iXmnH3406w7YG0JQzGpzHu3g/C7/t2Gbi+CFKZrYB7CNAvFHB35tz3TVBtWvUz2UH6Z7e2Zgnc98MOMo0J3Fn8q1SSMfy68ey4NaQ9Pwh68fwM45jPVbtapX1kbPIaOMvo4H/xXGW2GlwDtxnvriGzXvx9Yjc/de1r/jSOo7fizX4ylmOjvsxXanTKYaCWpnLdXVXZtqdCfTvZUABpOINYcqQKR9wyRUFdtVGVSr0q1XpT6o2W1Juz0pxZlMbMNqksLMqP3fsn8rUFVPi7UjXvKRJXm7SFVNbdAblpQzMJjbLIOoHn2ygTH/xNdgm9YixSMYkMtO1VgPaTcs/6kvyHB79Lyt01GfWWJe6vSzTYEEn6Uk7HEkeRxONIKlU4oASFZaxYEdl26q8V4KjOOZdHoD1YBC7Qt4OZBruNNlRWPLdaVL27JlDC151uL74KhkUDfm4JnIb0sT8AWQfdvPmGeQCCWMCpoUGAjgt6mwiqTcqhtoqwWszLjmI/kKNQ214tqatKKb8e6+i2XK/va9dXcNrtasCQse1WEdZ189CT4x67gwzajznOYI9RPBQ/lowLoItCSgDdYdDC67FCUvjdrRiV0dYz9FWNx58RObxelSQpMeDa6Jbk1EZZ+oNUkmFC3/reoKQrEVEi7dWORLWqJP1YxuWKjMtVGWJp5YyvCfiWbbmzs8abMtgxI629TXnbGxK589pIWsiZCFx7kLyKIcRlRb6DdyA5dW2crQ6EyokM22n0HCheJuFQLvnJJTCb2PIiQx48X1m/moKGGViH2vWCs4x+V8/Hz6MYHIWfeRAbgt1wLnbg7jkV4Xa+enFG0F68hwa0s2N40wU71qAnlyn5ykBIloasuwP67FBBAFCU22xi5+1L4fu+H2+/ad0QhxhB4Uc5lMmYghgEwN1p3KRUWunH0cmzdOhL8vFlD9y9uNLaGIy6sjpIrnObOiSr4oea3EqFSawnorH83ukTL1gq81Ji3NERSDc+j8qpNu+FUrotf5/y/E+8NW3gCUG3f+4AhINXsIfnC9yz7/3/7L0JuGZXWSb6/fN/pjqnqlJJhSSQgTAkmgBiBhEE2yHYcLud2r4ionbrg0+3dvfV1m6xHxzQR0bFq7YTV/Q6oAwOOCCIIJcOhEZApjAkhMwDqaSqzvRPe+/7vN+w1rfWv/9zTqVOVXKs+kNx/mGPa++91vu96/3eTztQ+zwlg8lkMQy83Xe75SrD2vesiFKSkOoqoNpy27nKnCxwt8qpl/ZU3uLaPfjiZr3/2mTM7Dwu0kK7Q0ugYetejwJwdx17XZzpwXw+BtIPXfSUd5dl8Rz8ILNxJfcbkMvg80Y1oWdevUjnXyJFbASkif7VvKjDQ6JTLU2VXbRaXXaWYea9t0C9uX3UnVuh3uJ+Gp43Ty9+zpvpgf4itQma93OpwXp3JKrqtL/6IRsDaX/tdxnIHOOuo7rwhnwXKdM+IGpJQipcZA4XE3r7TS+mfatDGsFFZu0ojQdr1Kw2qUlDtoFkhx1o+IP+Wp5OLkSkhZGY6UZlVJWrBOCOyp+quRamWwA8gDbCQlSgBTAVNCPaaZa7gHFnMC7+7gy4A/nYYOkHPoPBx3FxIDAW1xRvuYhlAFAZHHebfMwIGADyIXfBLAH+4nezKTStPZ+juqCgbVF91RJSWTIU7BhFU4/zCpVLFbhDRsLH76Q1OC9gX4A2Zrk18daccezGNOkNV4JVhh2MOwIkBCH+sTyy2qAv3N2ko0crOvIQ0dFjFQ3WSlpfq6g1ntBwvaL2aEzjdofG7RZN2m2atFo0brUZkI9a8fOo2Sb8w29zoyE9uG8/HW92eTl+2Y5rEaVDezW/t8uCzhscowuOH6FL7r+Xmk9aoRu+rkFXHhpQH7c7ZHebYj2J8/TtZsDdjoGB36xkTwbfNorp7eV8yL2kppa59+epQFu+mg4EvE7dAq48GMilO1MBhB/vFKl6CY01pQS/kRsIh5kAYg1Kza4zlcTLo6bLY1vhMilw97NJFhx4DJ9r771kJmHeMwebcIrBCcYVWXLuMIl+34GBBBO4a1kjfed+Y7gpa/iCTPgMggqzxzKb0ShXJyOw7jbXUD+WnYZvz3jgbtUcATBM777S6TGzjpsOiXTQr+KOhWUkvr91sE5/cfTISfm4s1UFywwa4jV3Ihp3k8V4bftJSmXOAnfVAWYsvbHuHpAzWDf942kC7rvhKrPbwJ0TUrWTYqzkZmCs7wITD50gFkTeCDzda1+PInD3x+NYePu6to/8wcdddqRR0Qr6j/tHG3Sw02dd/3oxpo1izIH+0585TwcvanKCJf+nA6lheN6BSlpYe8yl5FHCHmAfSapd6vTmqNNbpHZvkXoLK7SwfA7ddsGQXvJVb6ay9Thqs979IDXgMsOsu4yAEbTn7LoxeHLlPIgX6hHoGhaQlpAK4H6UOnSM3vaRF9NTjvRoDE37xsM02VijyWCNWk0UXEJwVnDRJQ5R4NuuLQc2GSAYbcCJpcaKQ6LC7Km0DQAta6a5sI/cJ/w9wLRLqgxgdax2iFrACBZvcBkxb3hFjrxv5GJw+8IzHs4rQyTONtXjPKaywU7RJDR8PJjBcNKOVPZimmNhzKXSK2QgksCKIIE95bUAD259gAROfG3IrIOcpLDgkNjIvsPXWnQp2j1iGSxvbipyEaOcxCwwsT24wdx9pEW33tOie+6u6OEHChodHVNzY0ybcz0a9Pu00e3RRrtHm50urbW6NOx06eHGHA3aXar8ydqBOoCr8wVJ8mMqeM7T0+vYdQ/zpn8X4FdRbzSkb//Ie2lwcImu/8799NUXrNF8u2TgzknAXMhJ264i+pqfEMY9ypiitaA8f1tAH+vXlBr22/AA34KBfHvTYFWuJ0tcQiAjeT82s5T1QXrvp4y73Ed6w+gKfpuB0bbtWvTqaWgH5JOvZzQH370OuIePTl5jx+6Xte+M0JHT1vPRCMpPVvBVdtKb0B5Bpi4Xw5+jb7PkGPQg7Xjyuqr5ceLzcEMD9MwGnMlclU7j6IdUHdksJkfq9n06vzvjgTsuzBqDcwhlZKofzBnKtOM3sGeQ0QCwL7baXFzms5trnJy6DrszDCgKvvkvdHgZKN8NH3d09NiOVUE1oG/JqPy9yhYSoa5b50Qqp56RGncD4451f7SA+7bymFPAuG9nB5kz7gDleEaQsI0ZKgBzdKwAs+iwIYmRYVdcmdDZmCZ+CuQ/RoD7Tjvfl5xzYdVrtunoZEQPjDbocb0FWnQVYtEGV3xj1CPD5rHViRiHIY1qUwFSuegPQCzYnQqWkG1qQ1bU7VK7O0/tjrjMzO/bT/3FA/S/LvsS/Zdn/LW6zJwLdT01qn5I6JoG70B3pv82qzmT05jlGu46CLmHAtxbx1XffpRed/ML6PlfuIiq0cNUDI9SMTxO5WiTitGmgvYJFaOJuKqgGpXSaQxccS8gMNECOQHQQ5vdANAVRliSNUUPzTpuHet5QMf904ysahi4VCKC+4l905Fnway1XEl2jeCEz9ROETaOppk2RhsAEBaE8wutoCM3YBwANp+PyH0EjEnBJ7D6OHdOtjTAq8EIlmcJDCwhVV/PdpW6DZ2IER06nhG1d2SMZVN/GvRB788+7y4hFOshuMH27z7eoY98okF33Tam9XuHVA5KOra0SEfnF+mB3hI90F2ko11YifqXTU/YtyJfShdxn4O3PiNgt1gMROTS1fxmDeqAXLKfTOsgCYYWjJb0lXfcTOdPjtPV/3KZbrh8lfo0lrZH/oPmROACPfcnPkkPArhPBR+KxgOQ9kA4tR6s07zLfRABdfyYtVcNi5/3LeYFb9p1uZ8EJUvz6Dadj7xJYryWvg78ByCbbC+y555F36rPqwPuiovTqW7dSD5xEmb73AyE3NNphVSsHjTz6SUJjL/dTj7pVNosnoG9Dd8lv8UP2W3GATWKgiFnyb+ACuUul7u5Etb9tkdb637GA3ckyR0rBJwDVMw32zSnultoc5FUh9e+VjcUlbllsEF/juTU0+gqY6A82F6Y84wrxnQWuMsjZ2Od9A8Sb9s/7iBcB+mZ87DcYwy4bwviMx/3oGF34N62MasAk5fbAIh72Y0x9TlwHxQFPx9gmVH7AI4qWBd+5tC2g4FGoIvXsIR5JHJImqwDR2BsGl8dDE9Z5dStBqZH+tu37T9cQfqDoP/ByZAu6i3y+fsO9SnP16QxYOYJsbadK2qCfdbCR/iOQaqWu+chu5Bhot3rUBt6906fWm1UUhXWnTXvi/vpd676BP3a5R+mFh1k1h3e7mw5HxhDL4kx8COUmzGZfmBl0M5sO5xkTN++Tt9319Poxz5xPY3XjxJNjgloH69TNRlQNRkGH/rRZsFsM0BtWZTECinVZIMhZmZdGxxgEzIQaJNN9sHtohUxsWRgnhVXGmuHbYLhZkcZTeY0e0OAfxR14iTVCiy2DLwmc+HpfscW4h7k6qYt0afjmBYWMeOhCcRZzh0SMsGqsyMOto/EWbikoBbIggs4EDRAL7+pCZw6i8B+5QDyqr3n9pgxCYVlza4OMh8G/pDvjCC3Eg9zgJ0Hjjbo/R8iuvOWCY3v3aQjKyt079IK3Tm3n77UW0yhh4FBJyWKLPkM4B5AvKwUrqKfOvLf20Pl10seNAOnKfzQOSC3pFaksvsVDh9lQVfcfStddf9t9MTvOJ9ecMUazTWRzCBsrOm1v/YnZwF3B/K8znw733QFzwlI3in6VXRpsHEruYxYwqrUKw+elKJmlj2QTPIMzJpB8DKbHORaEODBdt0pxVBnGiB7nWpkuKPyKPYv8XnKj8m26oOEcEwzJDSJY0zG/tvzbe0Yt69yqTy60LYcwxRLi+3OAsaQ7I2pOrZZFPc/0rFjN9Y7I4C7xXZ1rjKwpkP1VIATsOrGtoMxM+0qNE4AJuaU8cXhJr35yP2nDbiz0bSy6acKuONG2Msa96Tz8eB9jwJ3r3E/EeAeAHimj58F3Jlj1WRKVTfz550AdzwzAO+Qk610uhzwYv94bmCdylOMGljybFGjyc8QQLvdz6ET22OM+0vPu6RCgu2xYkwPjwd0QW8xqf2A83qqAndmjCGhYPDK9YmExUGyJcC8JhSK1zdE2GJj0elCLtPmgkydrjjNtLoA73CaWaHu0jL9+HXvpPecfxcz7k1aIqrUF19HwSCdMYGvlvWOU842MmoGBWQvDQXujQE97fgh+oObvp2q1VUabxyjRrlK5WiNSoD2Yggdi9THLQp2f+l2iGcWAC7LsZwjWGgG7pEyY0cSsFwA+ZLEGRNZxStcK4sCQMvPcaq9lDL3YNVFVqOcmKIZWx4gaARHS7iOwI0E2nHtKLAu2HKvA2aLR1ghwsNck17jXkXVxNaR8KCfazFDDl06XgD+84tC89ugCjmOscHwOYc0x14Gys3D3Y7DAyfYQ/JMK3IfNCmWwReKIo2b9NHPt+hTHx7T2i1r9ODKCt2y71z63OK5VDT8cZjQ2YBTyq6rdlfBorZyAsg9mHdnp8t4CQT/6pn0mXKUWbDD9+J6MUMQCtAuwB02qlff/hm6ZPwQPfvfLtPzLjxObczymLSqqOh5L/skPXjcSWWm0JIEfiZz8QmMs+QrJu2odZ/JWfIsUAkJoLGRpvGbabHDJdoantkx1yWt8sY1ORTHLT736YxCnT49nmPt4el94n5zl8zFHOlETJC7yHqzgLvd20kwkK3rj8rLZhLZzQwNvN93HHeiFAjXCHI7u8sDy+52ClzYaDQedYeZMx64gy0EcMfDiGqpK+0ud7xgDI9OhiKfabboQLvHnSg+3z7cpD8+ct9JV07diY+7l8SE904Tv1tSmTMduOPZDOz7aWTcbZ8AwZZ8GuwjHZPuLSX9svw+Wy5JUjXXGJfsGkC8B+huG7OAu7jK7OMCTOa6hJkq5IcstNsc+OJYkIwqNQ/UYxkzWagmCrcm1npLhbq9zLgDuOOeGXMl5U061Jnj87cXfrzi+cohcpEdqQjKg6XKK1gmguI8LJERECGumlJ4qMkSmpZIZtpg33vUai9QszVP3fl91F/aR82VRfrWG36f7puD61Wfk1RZrMf3sI6q9p4/Gldng6gNl3ongnHXf4tFi97/7n9P3fUhjTeP0XhjlRq0QdV4k6piRFU54hKEDSpZYsJ2n7CAZFAs2nTObYDlIICzam7hrAOADMCNe8A0716SCztBsOosKdGiSAD6AP88S+ESUHE/mcyEPdMV6EvhHwG9AMrYJ45JAokmfwZ4m5+XFfAe5wFQbk4uAapqMSKAe7GkFPtBs0XENlGkyAZUNDXYdptJMe15uEGwr3HJjL25yEA6g/0DQPRCQBJRA1tGDpv04c+26OMfHNHGl8Z06znn0ceWLqRBBwV/XQBj8MOsjTWIDshLQXUO3KOloGzLrkl8YzKaOA2SSGIy0L81wEjvxQDcgszGzQwBtDPjruC9nNAzb/8UXdBao+f+6zm65uBx6ndE+4/r8txc457h0DwBNCRNqj48ZbDlPgltMRWQyO/GTFsTpOx11hI11LYx6dIRuMqpGuSLxEQkdaGf8br5unPUg8pZfiMOQheRSU7qYi7PZCfnaPvQ/Xu2PAHaAtvV6UcKq/H/TNvOzluqotFTzFn8lKDLGHSL9fyNFHF5CBp8H62HFA4TSarDCcYt6WtANpX4j52bhHxgfPgoa93PeOAOdhCMIZhATHXva3cYfCAhFcAdU/soqLKs+lUApVsHG/S2hx84KY27FVvargDTLODOshjV0jMjf5Ia9zMZuNtzjk7BW0D6zyeUnOpB+AkUY5oF3L01ZO37EwTu29lBzgLu8HF/xvwSXdqf4yBXu2F+XsSNSLoTyM+QM2Je79C/I7HbZqyy8UWxxOm3g6w9jh1+acDd7h3fkaI9UEX12ucLCcDMOhxRlMXlQVRvLjSjB+6s/VeZBvoeDOKtFjTXLWq1u9Rs96jVQnGmBerMLVJ/cR9tzvfo6779DQrcvO28jvRxmNd5NRv+KvryYxfSH4VBKgAAIABJREFU/Lir4zckB3IXNoqKfumDX09L45LKwRoV43UqRhtUTTZZHlNhTrksaDycsCwGwzA7eygzzAM7AhROQDUbxTgaW1uw8MKRwFiC/d51yloYZylRDhYfyyIIgo49MOtVgwbrkOk02JUFZzceqhc7iiM1ANhFCgMWHgnAAHjYF6wMFxaU8VeUHu5kq+Cp1UOBOADYpXCTnAvLdiB/KQU0euBe59+uu5BCVBOZdeC20ABjbVVsorEdb+UIhv0jn23SP904pGMPTOhjBy6iTx+40J6d8DcCcYkE+XgCaHfsu34vO4vPrixr2bF2Nk7zHgIBrGYzCLqc7MwcOLZ4krxswi8WYVlwSVEkx6A9A+5lMaF/cfNNtHSoRS98QZOuPrjOyb14CXDXm8jtwrPOtRKTE5G/uOfKa6YtHPHf5aw4e69z3yBLh8BAHpwg57Jd2L0khaO2hm1bzx5E1l13pf349h1frgvHCbAuXS9bnBlTaap1P65IX24PmWjRNVYMMyF6SHkgEHovN4NgXaqdjAF+O6s6wO9/Wy6JDkPaVhF9bhNyGHkBuCOPy0gQjGEcnj/KWvezwF2BO4AIWEH848qOhfhPQ6eLojIA7+z3XhX0+c0N+qtjD9JGWT7i5NSzwF0eDP9A1X227yLUiOuFqbI8qj5BqYzfx1bA3f8201Ums4Y0ycsUKN8JoHdylxN1lUHbmPQluMnk8pkZPu6zgPuT+vN01dwCXQTZRkNYSU7GbkjdA2PQ7TlZnYz5ezxDAO82YwVgj+E9cZjZQ1KZlx6++GKqGreBbb9rtEHzzRY7ySCRaX+7T8sA2I0GXXGDADADZsaqMyiRG4MZdyQzmlTCrBHlrzI8YN9bLU5YpapD3bk+dbt9as/NU6c7zwx8qz1HnTk40PSo1emwKw2qtwrTFoESdOScLMmJssbIg+UtObmUqgk1GmOqxkOqik0qx5s0Hm7SZLDJ8pgCQtBiLMw6tMUIUgupEgr5Ce9N8SEGdeB7HDYAr7F4toyiTWkfwXz8dwx5i85GiBYc1VZFHgPQzoy5K8QTAiFNVBUWXAosYbk4ySDfl4Ww+NCN4141i0c4lIBNl4RWWZ8tJHXWSq6lae8VuKP64lgoQywfBlQHVvCbB1tYhqvBhuqtsg+AMgPuYNx5ew2ie9Y79O53Tejef1ylTx5+PP3jwYu16QwwR7A8BdyNWQ+aIAfoI4Us9wkvq/dMAsIVkBvN6gIBCwxynXwE9XWAMAjstafW80jQr7HOGuEySDO2vWDJTIm8mcmInvf5D9OhgxX9q3/dpicfGFCjLOlfQOO+Kj7u0v56g3FnP23/KINRWkhpeyirY5HuxEtotpPe+G176Ugqw4kAPsh3nCbEvOB9rJE44PApT0O8KLHRo7BuYIsTDkDYXTq+MsqWp890zbiu9SLkkOIxyXbTYMLfBvY+AeLulAwD2KF7hj5MgegAn4B33fDXjyv6viFqkhDd02xQtyK6qKjok1WDfrHZpDtQLFCBuzDwUfL3aLLuZzxwBysIxh2OEADvABMA7JAAAMDAt73bEm2uMYmwg3zn8aOnjHFnlklZ9McK467BsE7G2gAdGSb73R4gf2NtdZPtFnD3oN8Cff67A437ToE7d1Tb+bifIuA+JY+Z4SqzncbdqrMymH8EwP3L+vN0uCNMMku9mk3qNaRaKt7by3JEwFjgN7g14b42KQ3WxQxXeO0h4P4Dhy9+XrNq/D1m5NBXHOj0eXYB57bU7nIwAzvIZ35TW0E7SF95CjjvHUy0enmL7MNprQGn1bkEUhlILJoA4AI/qAJw7+Nfl5NWwcA3Gn2W0QDQt7sdAfkNAHf8S709uNDOBK4k6pLAQEDKIE4A3Am1LCZcTrCEHGY8pPFwSFUFWcyYSojGqWCXFgZSRSwaxFPpkLdArgL5Cnuig6UWqz6PIdiJZSTFfrrq647fRWcuyZvQr6N4FVctZZ92Ae3m3R4CgcAsS7+EbYBJN+Ad5R6iUcd2WHPOxymnDzYex9Trtdi7HdsBiGe/ebi9wJeekxC0IJNWMOUgAex+uyEFnVwHiO0hORYvHEuoUIrvEUCUkpyL82HZzagkFBTCcphRwFF85JYW3fg3G3T7ZJHef+hyWu/2IhgLTLmCcQfOAzgKDLqy5hYhqWQtsO26Lt8V4Z4xkG8JCLMCBAHFXmYzpQOPLROjNEHLsQ9I3movboDPGPcA3ic861NOMOMzpufc+lE6v79JX/2CeXrG+ev0wp/+RALcU0tHu0pm7G4APMo06nTstfaNXpce2rYGcG8VBdQlvhqm1u3nswNR6hMtEuV50GkiB9rzZdNgJl4CGS9lxzneN5mM3WIGkDW/d3r5/Hz1OmK9vG3rNO8BgPMKptdPN8rnpbIixf/hYwD/2aWW5aTQ5k9tFrS/Inplv0l36rNtcqSvXq/ox6qCfqHRpHdqYSZvC8nbeRR93c944I4B9vhkTEvQ6DKLGKsLyg0cBz7o4TFQ3zkc0jtXHz4pjftWjLvJYGwZTkh9lJNTzwJ3VTc8CsB9N5NTTwa4Qyrz5XMLdG4b7jFeB9hgltncmPDciJXqmDtIAHdj3AFuj46HPAW5zLpcfe0h4P7Swxc/l6rGexDYc3ls6CD1PZ6ThydDTtC94YX7hNlmilV17hyrCDhHnAPZRpSNaH8T5MOSuMq6Vm5JrNOmTrfNrHoL8r0m2rBNnT4SWCGlQTJri2UMsJZktw34qEOSwTIcANWKWuylbsBFhKYTlLBvwl0LzOaYgTrAUVUAJI3Zo52TAwl+7SJHYWa6J5aOLGXRapxgmAGg8erAilEtH8O0emB0RRMviggFPCV06WrfCHcYgHzEFJWCfGXoAwEMlX0hYJ0BN8A+IVG2KdIdxTP4C1COWQDzS3dYS0IjTuKLwAVtMp5IcisANlhyMPK+0BFmA0T3HscK0cRKIMNgR4NavhaYidDvTUJlwB2ad0h3RlWL3v+Bkj72t6v0oQueSJ/ef0E4KJtF0czKMKsSJTGpPIbZ70wuE5h5z57LgboEUwP72vtPBQECHwJgtGCgDvkpcJf29rAjo24C+6v6ZRVBS5K1atz1PoRUBvcmgDv+XX3XZ+lJR++hK563SK/9y4/S8XWtZT8DBOc69/C59vgZqllnJX9dHYv0vDyDPANiZV7xaTvGbtGD7hwL133O2XtpN53NUucdu7/9ZcB3P/wjP8nPzc2f/DgdP36UN3/hRU+gY8eO0d+94+3uWhNd+1XPoWuuezZv+kMf+P/ophvfx78/9cqr6Hu+/z/Spz/1cbr5k//Ez9K+fSu0b3mZ3vWOt9Px48fiBJg7AXse7KuEYbfrp5cgBhhi6ZrPbgSW3kB/uP5xh/91swANQr/Ql7ykfB2YZR0YE72xnNCPNRr0CZXI5FdzSNVDm8XkwZ1cm91c5ixwB3AfjxhEIHluqwbBYAzt+5FJQW8/+uBZ4O6CGgP2dnP6dtyqTXeLcU+mwU6RVGZHjLvu2yeTPuL3J5GcuqNqqtsw7rYNk84gOfWZC0t0XrvDyads74hCMo0mLbpqwyKVKXkmCxwkZq0A6hF8og2HBeQYjSSZk/YYcC/K6j3wcN8ox2whu4zkdWpwXgyCGgDDa7++J/7szOqa5WNknFiNruwmT3tDwtIG2DSHFWPilW9X6UurLQWaoHsHsw7XmWZbPjPLDtceFHICoLXkL01qAyDmhEkODmRk478NAFoAd3wDCQyo+YIAjgpIQcqJgPqWZI+xnKWJgVMYYga8AKOQzDD+U1AnBjkhgAALD3cXMN78n3YO/NcAs7WVJezywy2gOIB8U/S3ov4d+2cpDbuwiAY7l+Eo/otafH1eAb4B/uH8wv7qqMaKY8UK0J/Dn74l9ot4BbtIde5gWZMVUhqa84wFZa4HNCI5kthhPOfZEMwuNFr0l381oZs/UdB7L3gK3ddfrtGpa4sEsG0g2oNsA+IK3EWbGzXt9l4joADwbTnHyovcahtm360XTiqcugU1XrqkFzHHxNqmZmKPhFQG7bgW7CoDaZcGkWDdFbxXxZgOH7mXnn7P5+mtX/w0Fa0JS7raiDIdsx8Z3wyI58gqYdNPFCrl2/af02TW0Gyz0IePJAMIjSOeTzxNxl97uPL1w+dUS/+X776JnnLFVbX48u47b6cXfds3Ev7iBZD/Qz/yMn7/y6/9Ofrl176Cm/hbv+PF9JM/82pa2rc8tZ3jx47SS7/3OxjkT437Xh/jgPZWzLnfwZRkJp/IMfOsBtFTi4petlnQixdF/uxvPzsw3HLjDaLLqaJXlQV9c8jp4gyEkM9VNqpqdTL5/G6C8p1s60Tvxp1s8zG3jCraGr904WXPHTWa7/YHCAYdgNyqpW518BiUwdCvlRW9DT7uxWTXNe6JNEaTT88y7rHbtedRou740J0y4J4x7NtKZfS4gqZ9J1r2WctkmnTb5k5cZU4FcIeP+3WLy/S4dpfWJhOaUMnAHcC132qxzSNeAK7IETlejPg7yx8xJ5raZ2wPAffvPnTBC740GrwdfQE6cejaUTkVM3Jwo5pvdWjlQIueeH0Em8x2q3MJ66QV0ANeg1G2hKwWs8QZcOcGU2BWoZCTMMmtRluKNgHAN8WBBsy6+CFIESIGzeoZzjkI7BcvrHs4HsF3DG5kLwKSynFBBbInOZEOlUYFOAPg48zCbAIXWBKmFv8AgPl3Ljpk30F9Ix7mAMbwVTfgbqy3FFqSmAGOhpCyRC/3yJyjvSA1wXrigS+gWXIJRNJimnI+R5W6CNgWRl1nxoPbjPlnd7stTjIFs86yHwtK1L1DCjsJgIeEBpKeUDCpItpEJU8EAC1JlJXZlBS4Yz2zzrPiT/ZMjIoG/cWfjuljX+jQOy+4kquaxhyFDHgr4guAOvlsZdqRxCsJy4LP0Y4hSzoB8QLcVe6TAXzZh8+ZME187jLj5EIGRBOUsR3k0AhONQuBacdNEZxlANpxj0LnXuiMkDLvkzFr3x/8yzcSba4DtXPSdLdbEdw4JRfUTanwba+jh92ICuWCUwyf6tbMuaw669w0+TQ+xvGJTvZpd8EWAYVJP+2Q7dhyff4WYN8HLr7oEQ7/vR/6LIPzF33rN/DB7Nu3TN/yHS+ml/30q+mNv/Ur9HMv/69J9/35ezYDcDd3mO/9gf/I4P1rvvIpdJcC/a9//gvp1a//LbrzjtvphV937RRwl43GmQqT5oSdWdPmgDwsYMXkZujrDZ03iF6+WdD72g16jzpD2Rp57DAe8qQj/VpZ0G83mvQR1HxQhxl9lPi5GlXl/aOyPHY6ge92T9HpPJZTtq+tgDsS6NYnY9rf7aUMYM3RYAocAzOsPt/y0AMnBdwhdfUVVXPAbmDdqqU+GlIZ5W6CXCh8VhjhZUT2mzWbv7G2usl2i3G359L+Gsdi4N4cp5g1d6Dff+9/q3t/upNTc4tIL3NJQHyNq8ypAu7XL67Qxd0+g3MUX8K1XWxJMqZdZy5cVkzYWabXRMGlDktl/rkA9289ePjfPTjc/O1Ws0mHOn2aa3ZYyIIKqkhiR7G21lJJVz4LwFrArgfueG4COFe9u7DtSBqNLDFz4VpoiNtWgWevK8BLEkIBzKTiKr4DcK9YaiIOL6yfD57kLglWB0rIPkBINprCVkvhImGfAdwRmAAcd8C0K9LnEvNIqm01uMgQu+Y44M6BiAJ3S1iFnh3SGbQFgDHLWcCs41mEiwznueoMAMC9et5zrAEAr4EP2gn7h0c67idsy6qSWvKvYKgI9NkXXh90ruCqlUlx7JysiiThptg5mqf+cFByYipbSarcgNsH0wmalAcAzgnaWgEVswkA7jipOWjarTKqXkd2tUEcpGCR21X17cDWmLx/+9tGdNMX+/SOi67izzHZVMEjR1guwdTAdCJ5MWmMAvEapjxKZwSM18pppsA6ljXQr/ItA56Btc97+zirEhJYZ430IYITetSqpnIuBScXCNvOci22hRTwLlIuk8zI+y/+9e9RMdigTjHhf81GxdVm+31iz/fUmMVr3eX4g+TE8HimK/FSDr5rfb5tDuDzyqe1YN01yiwJTm4RGQZdr3Of1riHcECRqWfoQ8wCJvrKq+gv3nUT/d/KoHsg+9HP3kc3f+rjDOi9AiUA99e8QoLRiug3f/dP6OtueCFddv5ccqV/43f0+8NzvA3ZviCAqWOyS+Jj3gwsTGMHZw/pgL6phXg/RPTm1Ql992KbNqypXHv7AzbW/UVVSTiT3wJwZ8c4aOS1TxI8sb5WTO4+ZQC2ZsNnPHAHyOAkVPglK2MYvbGhX5VMYvwH4I6CM+vVyTPuOXD39o6+yNJWwB1dOH7fVTtIN+gFYzkdBD1w94Nj/r09IHUgPr8HdwO414H2AOCz5NSTAe687mnSuHtd+yPRuJ8K4P7k/jwBuD+xP88DFRK48Ur9yytCMAzQLo4yLc4dQQVV62wkMRbuuBU7zmjPvWcqp37HgcPfXhD9CYL4w90FPg8UYcL5LQC0Izm1N6JrnttnVtq8202iIqBJYYxJL+CiAt92y+/l6oiqt2ZgLeBANNGiH+90YBEZwTgAOxxTsBzLRZyTiz2vPIiBKWbph8hMWL6CvqQLkNxkII1RFRIaBnUMzKPtISQyVkwIx8FJpE2R5TB4RrBik8ksHzGNvejPTXfOunUFsYYGuB8EUG/LsTEwxva1zVjLPhTGGsED/NjNc12sHsWxZ2LrdgTUSHKrHDcAOoCgFUeSeKRi/3Ycx2jERVZYm4+No304H4HbOkqCOOiQE1APeAGb0NYDkOPFExYafCmJHGY92M0GM1TjigOQv/nrgt736S694wlXU8nMd420xbPqQb5i4FsbX4F4wpI7tjzRxuv3HrwHZt1+U4Y+Z90jw5zJaJJOXp96F9jXA5wooQm1rtFuJpHhWSAB66J1N6mMvGeHGUhm8Lcs6La3v4Emg/Vwf7XKggF8qyqp1W3SwjxRh6Ve0yNSuE72jOpCiRwjI8XjvZCz804WM8XcRwiMbQuely0Z4ywxV/zOH20ukZHDzEC8PV92ogqWI3COEwXQrf/+W/5WGPTXvCJpmD982zv583d+izDxtjkD7q9/9SsCoP/DP30nXXv9s+mJ5wtAtxfkNf/pR19Glx5WQO+dZtT1x2a+clxgpyE7j5Mk/iB9IOCXT+Q2FdGfrY7pXy11YuBgBZvcxpRDIGjdbxiV9FQieqWSfmhm83S3VdaK4raC+fnT8zrjgTuYQ+4itWNBpzEsS3aQAaAHYwjtO0A9S2UgASgr+vOjJyeVOVngfqp83O2m5L8Zs34WuJ/ZwP2J/Tm6fmGFnjS3UMue49kBKAdwh8Z9qdVhUO+Zdnu+hhhgiWiFpQA8EuwZ4I7k1LKk99w7WmfgvlaMWG4Hucxcq0OTsqRBf0TPfG4vaKzNRlAAuHa7DJDFRpFZZdOFc7EXgEVB8QKERTfOhYfAOo81URPrMqOrQFdlOKyVDwVNZBgEqwxAy8C9DfmAjIJsEQmA7NhkA/aeqS4mot1mmYtaWnIAAdYYFvCcbGu2kMpMq1sLjh1Am5Nt1audyjgbYOCbB0QR4AcvdoBaBiTQf6OIEiquavIq3Gq4PdSJBwELWy2iwBO09GDuMTOApFQOWODuIsAe6L83J+tb4SWsh/WhwUd7YQDHZ5MBYZaA5TFa7RYti4DANPLmHoPlRW6j8hRRKQlZrvcAlmFXmnFFn/2nCb357zv0jkuvpnGrMxO0R525SzhNJCyRZWeJjGfT5QiiXp7X02U4f8IkNdPbjqDdebcby++DDMMtfAkNXpisJoFZ+kGW4e2HhE2hbgHUxSpQQTvey5RSAuC93p2Z97KgW//sNwS4J/qHipplSd3JmNoK4BcXREITXlux3U6SH5Z37Pl0ImkKwMN5Kqo0pj6AdM/u++NISHRpLwb6rs0MtIff9ABDaJDNGIQqpyE4IbrmegHuxrj7q/UHb1XgDsa9NHtNIg/cbfk/+tN30jXXP1sYd4fAf/hHI3C3QGfKHcfR+f7SGZAOAZIH28bccw5V/CHIbbK0irccH9N3LXZoMwkA4oHy3cfPrfz99nUw7hX9T72jeRZQXZSwP66LQtXRzaJ44PTA9m3nrk7XYZza/WwllfHTPmApAeRXVauK39qoR9hssc0bku2ga30sMO7BeUYLMe1GASYD6yZ7OAvco53kjgswnQI7yNPCuLsKq5aMmienPmVuITLuNY8sQDtqIFhBJrDpXkLDIEeTVsFWw//9ULdvYGJPAfeqarznzuEqXdBd5IT19WJEK+0+ByosFFkq6CnXa+l5dnFJCzDx8GvyDa6eqmmiUFrAroz14QJ9rLCJJUBi4AALzOAcjLL6pQvTHpETg00djwxUS2VWkeWAfXbQisEpQDGz79B2K8uOFVgyogm0XOlUiQ77jgMJlcCYrhvbkeJEAuY56ZORhQBW1rBnBahMi40lOTmUXWoUnLMjjDi44PjlWGWGAfvB8Yo3uwQxLEVhSY/hN2lPHDO2jZkClrM44A4QDpAPOZKpUvgcCgHiCCrA8nNQxEhMvKzhPoN2ha7d2hRyG8lnSKvj+hxE7O+2z47pzW+a0F8/8en0cG9xG9BuPute3mLfOSBugN15+ccEU7+cvBeQP61h599M+x41V6m0xhdtskZRQBtZZN9h1PCFjMhMIiPISfTtCo0C+276dgPvyrwXkNFEf/db3varNIHG3UrnZAJmMPAA8M2qpE6/SUvzKp9JAHM8ztyBpg6x5MA9dXSZiiEkiEvSZo3JztpHJTKiRpoF3P06TjKiAX9yvCH5NxaAwu87Ae4slVHQhD0ycH/Nz9HrX/MKUdIREdh5uNE8+5lPtruB/+bAXbuCcGjmS29f5Jrz8L0FJdq3hSAmfK/zYDW0Pbb5UxsFvbvToPehOFu2Tjgm2zYRvXa1oN8mog+rj7uGldKV6XLNZqNYnUxuPbVINm695gk6Xbs+ffvZCrj7mwFMGQosIbEOjKFlHIN139/psTQA4OTBYkxv3mWN+4lKZR4TwN3JaoQTq7+xtrrJ8merdorMdW72uwTZoah7COzloZIXv9+jUhkr3GRFlLwzzSlJTmXWAMAawasUb6pzlbl+aYUu66XaRWvrcVnSejlmz3Zh2n2imiStArAjMMa24eMOG0np3fcW4w47yIfGA54xwLN473Cd9rW7rOfH/T5/gOgJ12jSKYr89GLypsgShIEF6GNpSJDIQPom7izmOBNcYNS5xIAqa+XhdMK2iwCpIucQoCkspyRPygAddPac1KnadlNjqNacQbbKQnBM+Awei7eLAIFlHbFqqYB9qUyaVk511oga9RpwFw29OL8YeLECTh64Q4OOoIR15XB5AGhXXThuGbDkAO8BoCMIUBaYk29ZGx+n9W2WgJnwSjzUDdSzxSMHJEQoxIQCSKZ3x77MXx5tkhda4vsfVRcHFfXnRbqDa4DgQHIQ5BbnBFpl6q2nPLrWoDf+yga9e//ldNvKua4AUkz65JY09lwp+yBtMWCuANsz8hFwa++caNlzwO4DAk1EtWJMAdTHZdIgwGnu7YLKQ+3kH3bGs0YDS0xUsM6gXbXtzLQL6y6A3lVRNYtSvjljsurn3vrLNNlcjQNBhPAOQVfULgTA4xr15hq02BOJmLDhFmi6wkzJadQAbDcOBoBrYBv3s67PQbU0kf6fpxBTbFQXNHiwKu/DxsLoF/XrNW3O9QjEFUykJxVbPIJxRwIqElH9yxj3ANw1hjDgzq4yylCzrKZB9J3fLLIavRXoP/3IT9IP/+jLEiY+jNUmRDcg4YCzxXT+eOJ6bvYhnnkAATn4x+cvKyqCHeRLFtsJVvCzM7beJWVFr1ov6JtI6pCwUxfPLEug7rXug6q8d1SWetOl13C3P53xwN0eF9zE8J4GsGDAgs8oSkIVF5bZ3+5Rh63bGnTHaEBvOnLfrianPhaAuzHse4VxPwvcBWh7PXuosHqilVN3wLjDDvLaxWW6VIG7Z9Px7CCwRVLqglYgzjtaPFtwXsGsVbfRopVONzjR7EXgHgY+IrprsMrnvdTusayOgfu1Om0LbXUO3HW4hqc4J6+qTMYArFV6ZIcWyFhUXx3GNei5eY5ffMkBrMUBRUCmbDeCeRs92WHFEj618BMYaIsbRNKjMwAmdzC3GDipjCTJj4G/gg8AnNGgDImiFpiA7edZFlQihUOLVjsF/mJtuvqxm6QEjL0HS8BiopmPnvAA2+JsI0AZ7YECTmDPDWcBzAPoYzm0iwHpkAyLfAJNxI0KAlkOG9zcKDVHQL/TGxmJrDgfaOQ9TsL5IHgZDEoJXiBJgvaf20mGWBwv5Dx2nQAMBhOiP3/LmN51/0G66fATM1mLgmFu5Ch5mdat5+y5gu6EKXdaeftepTGBbcfIxuObMe+OgQ/LGkD3UhrnKhNAmrd+rIMYMajjumTCwkwlpIbvZgB37v85STWy7fy+KOizb34djTc8hnISiiCniBRPZzKhHjKoOy1aXCDqNiXJ2A4v3Jd8qBmw5/OWwMPO1gN020qoMppr3XNHGN1eIhD3UpcMBab6+PjjVh7w3u9dT4mue5YA9xd/2zfSB2HZ6Mx3cuCuKh265d7oKqOXkBl3Bu7f8g3JjIJp3C9Tjbsn6eo0/sn4oXaOIZayHzUA8dcnl8u4ReVeaxD9xEbBUpnX9VtBduRd6rDcSkX0ho0J/Wy3RR8YRukXCCizhPSVVCdUnbYk1TMeuOMixAIqYWItWNoBZOBmATMIsIELtRvAPS/AdKLAXW6Ys8mpyUNpLHuIvM8y7saiewadNXk7qJyaM+6X9efo6rlFekJXPMvBLqPSMDoR+LoPVWex0G6zBWS8NpI3wm4zKqWZb7XpQKcXdbB7jHEfFeV70G8wY0VEq5MRszDSJi1qL5f0xOu0eFIuldHhnYGtKxnOoD14kONmFsCKPViCJju1RDZXAAAgAElEQVS2wIEGdondpji1aGKryTcA9qtC5CRc/TPMCEuipfiVa5IoKpxaFVd1iklYagZ0aiijia0YJD0IF829aN3NPjFce5bKyMwC42INQpi1VmAEZhrJo/15+KU3GfRawAJADtYfg6odM84fQBgVVrFNMKVg4kVKgAqkOB6xKkW7Ib7BrYl/krSruQK6f5v1MDDOFV9d5VQ+fk5wleMXQC5nGLzXAcxV0472xrWcm4dNpyyH9sEMAfaN9REsfexjJf3NO0p602XXOt15tGuU5FTx75RgKAfluDbw7TeQrwmt6uUfHWAy55gEtEsExv+Zn2Zg7+v073Fftl6ImIKuPaGTw5RHBBsedjimXWdI5aGQWRGvcRdtu2nfRUoTXGaShNWCPvNHr2LGPU9YlGBArkkEePJFA/UXWP9eUKvXpKU+kpQ1QHXA2UBvqGaa6dFtF3I/RdbedOUWlIdnxKQwvLyTzyjITIKGDLTLiegJeXCfH5ObDw8ANZveNuBetwt8h0JLPjkVuwVwhyb+9erjju+QnIrXizSR1eKyIJU5by5EOPUSpGgLGdsoPaoQ6+npJ6dubWKX2uvh9XLg8X3F+oTaFdGr+i16AIniulH8vX5S0X8bFvSr3Sb9bbvJSaogQ4Rtl/6B+10eCbUvoIo2qvL2SVkOZ7Xhbn1/xgN3sIRtMCSlOgk4ZxkwhFbKHNPglmj3WAHuZhm5m64yuCF2zLiflcrwA+ydZpL3KmN+rBZgMkmMgXiT5cySylzS69NVcwt0cXdO/NlbbXY1gmngxmTCHVq/1WSnGLjIoFPmmSudycLzBAkaXoutDgP38NpDwP0/nHvx0+4Zb370AM/CKYLLemQksl9zg8hmRCIBPboC4EL04zyAV+pSwrpz9V43oA0mF3aNTZFxIFi3aqQApGzHqFU72fZRQQYPQHB4Uebce6EzOzyO1UjErlIcVKy6qQFscZeBDt37qUddOfY3HjoP+rZpykUPj+3guPBiu0ctkOSTVMGMw9oRxwWZCQC4AXcAdZw32gAbw3oB2KiOPcxGKHuPzwD643GpEiJpc0lKle0FK0Cd2pcE2+joEwZFCyxGDpS3JMkW7c/adpbvSFtjnwDoAFpIbjXnHSwH0I5l2cO+16Sjgya96X+u0Tv2PYm+sO/c4K0ewHmQx6ikxYNzA/AMwBV4BycZZcrZQD8D/A6w82+WkBqWc4mt2C7fU6luPnGc4YuhraVRk3xy3yt4nQYaymUbWDK6NgB24FED8CaTSUF7rKRq0pno7/7p3/95mjDjLuhUdpNwvIHpT3+DfGZCfSRttBu0uNigHqxQwyu6xITCYk7mkSaMZmddB7B1uxYM2G4siKwD7bmmewoMZraRcjnkWDyz7ffJ5OS+ZXrql12tElNtNHcpjx09ypaQLhZhlh5e7ebXjpVhK4kXlg1tT0QXXPgE/vfBG/8hOeT8HKevlSxuYN3eWz8XxxBdzl3nsI5JK6y99XZ4waiklwxLGjaI7m4SdSuiS5F30mrQL/Wb9AU9WbOGlK41Sqck5I3HN6LytCSpnvHAHWACQBVuMRgYwQTixaxkWdKxAkxaRcutDg/Su8W4n6yrjPm+B627Am5j4jH28z9NXrX3/nt7b4lmDDL2GHAPD7F/IJOHM5iLSYd0Ej7uOUgP2/MJqXsgOdXY9wS470Aqc2mvT0+fX2I7SHFaEiYU1o/YFu69Ra2QioYGYMeMFRJWRyrpsQ4H+va9Ctxxe33b/sPVwe6c47HkpjOXKjAzX3ZDBNNc/Ecrf5q0ReQmot8WLGZJqnKT8tQ6ADiz6wLc8cIfA/0AIwDWbFmb4Kio75bVnAVlJXIacYdoUJvlHXIsxoKLxFj8zbnAUJDFyLbwwjFY0SQha/UcVdqC7wIDr9ZvLB0xZhZBHYC/4iIG7tiXMY36HLNkhi0pvSc4QEhsL5/Aq5AwWEBiM5DY2OyDH/QMaJu+PZydboT/8HS8HIyfjcD30N0jkVVrHKmbDY5Xoi9eRkE7NsEJvJ0m/f17Svq7f+rSXz3uqlQiEwokSbWgNDlUE1KddCUC90yznunSmX2fAdyjh7uCdFtuStturjPG/HOIp/dkfB+Z+ACp9I1v+UB7RyhkDLuBeAag5ucete3CwqsG3ooysUF+XOZTv/czIpXJwPqWAN4hQ7Dv/fGIWo2SuvMtWuyC2Iug3e6FgGL9qW4B0PMWSVdz1HAup7ExTbe9cxbeDYaGxbPZAwsSbKYgNFlg/OuP2ktpQmiTsfg2PtsWDGxbODUrMKnbowfuYbtuf/bWWPywz+wgbDv+1jhUVXQYSepVRbc3G+I4k6032pSk963uanAGxyfj27a6zrvx2xkP3FF8CeACrGiv1eIEM3th3MTvGIShX7Vku91g3E8WuJ9NTo0MigFoe87CA6wMg/1+FrhL0mmQz5gOPtPDb8e4Q+MOtp1noEgYd+vEAeY5gaeCPKZgaYw9XyxdYIlXg9cH6x5ee4hxxzH/u0OPr3K2HaD9wdEmn9diu0tPfb7aCGqaHmQuANkWKCM5E2C3hHZaCzA11cbRAKMAd7WM9LIVdZJhQI+kTKuMyUy0iFOtcqpo4W3KX0ZvjN0M3FG0iSufgh2PSadRohN90iMTL9IPWCkK0I/DCDTwdrzYp9hKiqQHchhgQZ490KRNSaQ1GYxsz8AxWHsQnzhGLsjkZhTA4GN7AMJoO2jL5RzlaIxgY9cb+UVmALgoleBN7Bc6+XmTtJjCQ9eHbl+OVe0vdaICMxYgczjvQDsdHB92una84BkSsOoWtGA/PFOigczxYYv+6PXH6U/Ofzo9OLfPSWCEOgms+1TiqXd/8Yy5AXzIZhSg1wF3x7LLcrJ8IsExFl7Z/GlNfXSzSZNPXUAWkKCHKDH4E4DoemlliE3TnspkhGoRdljBevir37NeyYozCXj/5O++nMbrx90BTPkHpjIaRXFW9ElWrKgzGbN8pjXXEucZJzyfBp0xCJ36TYswWcXemcA7CTSc1EaPh6sKp9WjwjluqXXPGGfbvz0fYeLE5KZ6ebwEJQBhbUp/GFNg2D1LCf718Zr9kE9M4JmtQaZ+H9x/+dvLad2ngLsN/G6bYVsZip6lj8dimPkbDeTZl75QiQovQyKizao45UmqZxRwf90Flz1v0mz+nb9WR8cjTpgDoACYAHA36QAAuySgocgMjCHl9cXRgP6kJjkV2+gAnMDCTEFKDtB9tVR7b5IX073vpACTB+4mlbHqqoFV/2fOuPsHNAHrep34eX0UXGWCdeRJSGUeaQEmc5zhe9hmjjKXmKB3h27XMe3bucoAsD9tfoEu7c1zwTLIZdB1gVk3QG6ab0v2hq4dwB0vJHlDE4+1sC5Y+/DaY8D9peddMsUtfWm0ybML+zt9dsy54gbllSAbUc/yjnqgR4DaYKcWdk/RyqnCfpu3tbrkcQKpAFhjxYFXGDy6gkdIkjSwb0Cb7RQdBhBwLTaLWIY13bB8NJcVDgrSZcIArh7y+Cx+7lKp1XzSsW8AekhCwjkiuIPLCvaLvrSvSZumH1aLRoB0HEcfMwDKvLM23vmm8/Gqvt3cb7DdhUXRypg9JKQpeJksh4E+W2iKtzsXaYLev6xYi+6BC9Yz+Y5VZoVkCOw6bB+53TsNtn70shuc+/oanE2I5hdamlAcMQjwCOQ0731PQe///Bz96SGw7Spn4Q1liaYJ+M5Au5e61DLposUyYB4cZgyQ5zIZ3lcryGdkPZXhBEcbD/IlGLKpGNHj+8/2ZGcQQ6OqANxzlj2UvfcgXUF74u3uZTNqHWmMe1nQx3/nJ2mycbxG4z4tmTFts+nfc/DeKgrqT0Zs6YrEVRRusmRUC4IT/Yh/2BicKqBXMMuFyjLwPaX1rrGllMClHriH9d2+EykMrlQN4PfAPY+3UnY8qqL0lJLJBm4RK0PuIme7+jnotujaxmcv5QlRt23HxnNT+Glf5sG3XcMp2Y21fRa4hGAi0cGLzC1JUg3RivRNG+u41yLhITgs3uOsgScarReTL2Yxwa5+POOB+wOjTWYGkUwHmQz+wZcZYGNcVjz1Dx93AyS4/l8cbjJwXysLBukM2PWvf28gfhZYz7+vBfDm064VXA3U54w7g3dd5pEC9xN2lXmUNe45cPfg3R7MEwbuGdDPK6XupHLqiQB34ZOi9WLynssrC0O+UzvIANh3ANy3k8rYtuzv5f05umZhmQswAXgzq14VtDqZ0Fyzxc+Jr5DKAKgs+B+DKF2mtgfbY8D9uw5eWCEIAeuOThTBy93DVfamhwMVApYnX9emA/vld/HzFsmLSVKEQUbxIiSTKrOuiZMBuOuACHAfmGd1dGGvctWfIzBgd5i8wicngypwV4AszjBaWdVwDHvHi+QDTDZemBHg70yaYwB7KKw5wCsAMoC7DfrQexvbbNIdnoHR4kkM7AHcja02Zq5q0HBTLHjh2sLSFdhRqsbfqoyaxAfSF/zORZkmFfU12RVAEvsCM4ZASCwfRY/OGnttH6yDZbAvc/Uxlxssu7lZMPAG8IcbDBJeeVZJpUtw1mEnG8WvjDEqIni3IwAx2Y8FWVgQvx9Za9Cf/Ooq/dn5V9E9/f0J280SE0sM9aA9AdnGtGtS6hRoj+Db69gjcFeW3a8XpDHGwBsbHyUxQU7DAF0TChK7R8e4x2hc3nmUkekPQh9ukhiVycj3mTVkrZSm3iby42/478q4R4pXw+jY/Th2OwHrum85VFkL0pm58ZBnkKB7Z/Ae3GVS68gkSp5yoLHZSU//OmDv0bOX3ChjH++nFLqZBzoH0g7ghvBpC+mNzZbWAXfblpfh5cBdCLKay+wuvS0TAx29vNlgkHu5+5/9sfjt2VhfN9FjDHo+kRGAux57+vvUnRImg9BnIPEfX2iNppCeirUw+4w+bKMsPrerSD3b2BkP3O8fbbCNHYA7pv4BSADccSG7rRZ7UjObqJQMLs7tw0364wy4e5bdQPwjAe7Yl+nXPZA3UJ4Dd2E6kd2senb9nGvZ7fetNO5e3y78jzlByADl/1l/7PXx/maa9T6/mXPacorGtKk7i7rtb+bh7tdL2PcTYdwVKNvMmoFqDCKnqgDTowXcc1cZbymZA3p8xvk/eW6erltYocv783wVwC4jwIXGfb4pTjKQm/lrLzMAckXA75pO27rGILPYY8D9m/efVx0dD+ic7jx7uR8ZD+h4MaSD7T5LZZAb8+XP7tDyPgApAXwMsk3XjgaBdEYL9LCMhiUxzorRNO06UpZjuM4I22vacrjQiJuMaOUNhNpAKySbXBH0aWCM8QmsuOnuw6AMFxuVrlgFVPZxr6LHOVhqZsW10BB7laPPaYv+s43j0wCATxExGxdwkr/Yfq8vbise9FoAMxxJsqfMEojfO7vj+IqrXOU1utLgXooymoaw5dCeB+Y/AmwcAwP7odyBOA/MOACcI+AAUMf6OK85baPgFoNj0BGeJTRaWRV+8wh22K2mBfCOc5SAITwL+uYfPkD0vg8S/fH5z4gFj3IJi/+cg/ZZTHtg0jPg7gIBcaCx5FXTxHuwHr9LklCD7t6cbfRkVBaXANVwxj4fIeFdXf0NR3cGjCw9ojnKCDj2AF56Z+84I8s4AF+W9LHf/DEarx/LYWF4DhKhRUBtxuwrrDNJj/2O5PvxkEH7nCatol5AmGzwANZPUUkDzcRxxoz7YD1Z2CWbcl6JAnOfHCsssFDRuVSE954FBHxKbgYgB+bSUNJKPn7w39sphlhsKkCLZyHHLBq9RH4T4yqVQyVGPOHW8sFIkMm4Qd/Ox7dbQuzVAIsEM4Rgx3SEMZiyc8ZfS1LV5glXVu9adhZDw06oumdUlmszL/pJ/nDGA3cUTgEwAejAVD4aBAWYMBjBApJLcGc6zi+ONulND95H6zWMO8C6Z99nSWVMFsOsu7L1QSrjqqHiOPC7Z9MDSN+hHaQH9meBuzDc9lDb7J50UBGgG3i3ZbcD7nW/M3ueseW5w4wBd19UyXuxnyrGfSs7yJxpN+DuK6fiGOG4BPCO3yENAesOVj3vv6VdZaQwwxTsAy88c9o775nKqTje7zl0USWBiADMOwar/Iye04GMqM2sy5O/lqgL5zPtP1RxwCwrF01iQCyML8AxJ3eqxlsGCwGKbL3I96eAevzjyqkdlWrwqCagn4stYftg8VV+A8Ydi2CfrCfviLsKO8aoLAe7Y6mKBhCQuoTKraqCYNacAWrqm479MWjgc5DZBXwEOw7gzsw1JD4GFlwSLLYJ7aj5urMNJBJiwfzD7pGtLhGUiK0kNmw+6iw9QXXSlhZFajTEdnFUMtCHs4vYHMrxMSMGuYsGH2DMOUBg7UKUIG1sFAzKsb5IGuSO9tjHVAc4/oH6yc/NSzBhicC2DrcbciepQX/8xgH9ZfNSunnpsHOEUVlKsH0Eqy4AXAC0s3M0XXqSQGosuoF2/YunjfMWMpBeA+B94ir2HSQ87OvurSj1rAL6ct77DrTb29Rzw+CyB+zO+m8KQBurPQu4u+qqXJwpAviP/fqP0MgD94RSVdogIE5FUca0h+/lOHPpTG88og6VNLfYpH4btqNyYydyF59n6pBqZMa1l/RMei1lLO3DewisuT5IdtiaxyGGeNtDOpPHpHKdCGPr2OkUEKfgmvG4dexOMuOBvTZtUFMFOUwIDuwkdRYyuzaebU+OxT54EG/je9pMYTXbdBJw+BQIhw+mbhEUftuAcYnJqEUqE20iQWQ0Me4fXy8m950kPp+5+vZX+VTt+TRu1yqn1mnc7x6sc6MDuANE4wUGEe9RLZXdGrKHAcmpf/TgvSyVCSDd6dp3Atw9oPfa9pxx588OuDNot8/6dzvG3dbhIMQ5x+SuMv+cGHd7jncilbFlTQZjoN1A9VaM+1bAfifAfdYyJ6Nxr/Vs1wACmvbtfNxnAfcr5xboefsO0PndPgNTVEAdaZ2DpVYnyQOxx9sKmY0r1ENAcqpo3CGfwdO2CIqWx5u9UzkVh/sD511ye5Po8XgP5v2B8SYH+vvbc6zjx+vx11S0cFDtIJ1do1jGue9N047AxjnDaKFIsTA01xcdwCWhU5I+eVtwh1HG1/zf8T0Y+k6nyWw4ACswGQArW0KSAmpUP0XCpUpvANrN8Say8aoJL9QZhZNsI5OHaxmO0b4HllKZUFKwSak+rI9gAuw32PGQ7GlMIORDODb1icc+IH2RoEMcXTCDgIAFoBnnA7kN9gmdPPAM2gnnj7bB+UNjzrkCCto904jtQy8/HEnl1GgRKQmwjM/CtZLbFt9jEGdPZ50V8DpbbJPB/bCiu+5v0Dv+aIN+89KvVmAcZStTspYAuEUSUyt1CcAeQN2D9siiM/gPiaZOZuMSX8PvQT6TWkyahMeoZcGXBh3kYofQJgefGtDF4V57W0WHuZd6ZNi5dTN2XvTFwrgrUDdEp0VxGDyXJX3k1/8zjdeOpgmMAeSF0SFcw8DAJ8cVjzUH793xmLrVhOaWWgreHTVt8osEbGu+lYERjfzYl15njAwkctMqc+7Z7tqE1gT47wzO1SexpsB9imWvwWuBBXd9ll4y7dMljEiW0xl0C/IDE6+RScLGh3yHzBzIHYvD6/ESWkATaPhkKbknfOyo96hfKujc01V5y+ivRlqMzQowWTVVPAn4DmlCa8XkllMFc3d2pU/V3k/TdvVZab7ugsuemyenGnDH9DZAMkANqj8C5C63O6xZxYXA44VKqvj9ntGQ3vzQ/YFxzyUxOXCvS1TNGXeTx+wEuJvl46nwcTcPdx6It5DKSN8SQ5rIS4VnNlzdrW6y/LmoeU5kus4eRvdQ+u9mvs+kMljdADq/d1KcHOQbKA8APvNs3w7Y/3MC7ggGrltcphesHArPAyRmcFLBP9EuCvBEIjckZ3jhN1uOx3v+TrzdESwvKXBvNBo//WN3fO6nTlOXcNK7eel5l76XqPoabOiOwXFaKyZ0YW+Rz8eeigu/oqTFcwRkMtjEvcbVM1XmwaXKo0+6OcMEpgre55DsaUIqz1i4QRLrAnDjO7E6FIDPXu3QhjewX7EmlORRIljng43GZzi7MDDGb6hsyl7zxtrHRE+OMwoZrNA/iMwmyuiYNR/LceIYrHgSFyniWQMtGAUfdm9LqQEDAHV/rsVBBVtjhlkAaUn8DomN+LCr9SKs24Ylfw8wD3Z8AteHYUndTpM1/AgKuH0xQ4FkVMiEmg0OXHyhKGtv7AvJZzif+XnV4euPOCcJfCRAYqcYrYSK9fAe++KZCgVl1u/hN7Td3/19RR+4e4H+YuUKSQT1MhaVwASG3THrkXWPTHxk42eAdpeEmgYFTkpjSachKdUHEmh7S0bN7B/9DHQC4OWeSV51ugafgMoPhfTeuc5cAFbs/RPduyFE7zYTJDUl/eOv/jAD9/QVvWxkhwlUi4msjwC8z7WlWJNs1rPH1us54B4Sz8Ha+kR0PR6nU1cMn2aGupPywD/XoETwLRusG1tjMDAN3GWmMBEVJc3JieM68Nty7nIl+bqKy7WB4mYwFksLZTY0dkeYhIU3kInmswApgHGHEeo6+gDc7ZTDdYtLxwBxegvoWzc2RXJo0k+bSTdXNWjdB1V5x6QsByc92NRs4MwC7hdd/pIJ0Rt8O9w1WOePGHDZl5qIJQB4AzDfb0ltLAAQ6HnBIH5pMqE/ffiBHQP3uuTUXEJzFrhPPdPhMp0IcJcBwP07xcCdwfsMDfzpAu5bOch47frUct5VJrOE9BVXTfP+VYsr9ML9h5JuBMEsqqaCUccL0hfLF7HpQ9RDYMtIHdSQQ4IBCw5OVjdhrwJ3JKHeOVzjQeqC3iJr/e110VeWtHhQCiyZswuSTE26wWSo6sGNrTYJRih+pPIXHpRYQ67gXD8D5AKIi2WhDKQA6ALMhVGHxIb9ysFYQ/4Ren11tFE5DoA8FrIkTtaR6xQ4QDC03liGJSg6ztrAD69ykbs0WE4D8CJkr2jB2THHdOm6LmvDhyLdAfjG/YHt4DOANY5bZhQEtFsOgIGj4absB2w7Zh8Gg5IBNbTpsr50BCyPwWyCWlHimACmEeCYRAfbxLqbm1JxFdu0a2IYD2w9AAbYeLD9SEQ1731sm0F9W9bDvtHOrKcfwWmiQX/4mwP68+Wn0hfnDrJMhokPuQkyEJ/JZBKpi/6WaNqdVIYDgNQdJpfB+MJLAur9/tNKrDFh1hCa3TyWjBqBqQeOMXclIr8EOgbQrKA9Q1MpSNde3ZbRC5Jq36UMPQPUqqJ//JX/QCMG7g6uhrcWKNiTGulXA2yzgwmf+VmRMO8Fze1DQTqjgUxWlcKrKFGRNjNtu2nTbQQM4NewrGOEU9Zd5WM625XLZKJ0J+7LzjgGqyE7XKCyOz3PfvOMkzudcPkc3ubHTWfZLOCQPj+VmSkmTyRA4UowmRHvqeCMMwu42/a1jSwQ2CrkSG41Oyc77wTEZzp3dxuurWLmDsAd/ZZYROKFGWW7jsOqOjIoiyM1uPukvzqjgPtrH/+klxdV9T98q90xWGNgDuCO5FR0OMcmQ74Q0OyihDkeLFhGArgPy4oenEzoXccfmgLunlkP751GfStryLPA/bEP3OsY+McScE8kMs6j3XTyJwvcwbi/cOVQSNTGFYOs7KHRgOUhqJgKm0jrzCYmIdCAGGMojgXPEjoe6OJjUaG9ybjDlerIeJMtIA92+tyXjFAyvdGky69r0MIBua8NWIuDjCSpgt1mllwBt0lorNqPAVUeC8Sqml1pNAJi4Me+5Jrwap05nFhY394RWYwBeWabwd7zACugGO8x6SEuL6q9ZycaCQYYyCv4xXEhAGHNuQZhliRqXuwAvaxtB+BWBpqDDXamsVHRCkDJiM7JqrofgGNmrcHGl46tV9tLPnpNcoXPOnzxAdTRFoMNUIDEn9EmOG5IX9ivHgmvLAES0I5ABlr9TtiuWEBieXO1MSBj1wjAC887z1iARR9KUiu2CzAvOQpqkaltxi44RHTXgy36699fp98ymUytk4vToudg3jPw/F6Z9gSoK2CvS0INSa0+KPCWkQ7woxFNSuNZd51llTtar6WCLPnkWdM6aJGDaAflDa2apjwD52HMDsxxpGJDIqtLWv3fv/yDNFp7uAYg6TE4EB/fSqQXwLvTU0y537jAwzTv80sN6reEiU3Zb0GXZk9utowcnGPRoE3XfStIDQC2xhrSnj8D1Clz7tCoXZesmqrJcWIDqZZeGyMB6QpY44yC3gHZJa4D/W7yIcYVPvZxrL60cV5kzeVAaLP6iZIQyznAHQIWvQ55sq6tb7FAHZCfWscaSo99E30NcoScvp1nPtXpX8PIYq2Y3HrSKL1mA2eB+2CNMD4tt3tsZ4eBAYwgQA6m+8EgIoo7OhnxQ71WlnTPeEzvX32YNssyerbXaNw9kLckU+/d7pn4s8B9d4B7zs7n8hfs5ZFKZWqlMwpgHmly6m5o3IMm3dtK1hRXCkmv5t1+goz7tYvL9C+Xz+ExCZ0f7llo1R8cDxm4I9CFZt06M7DxpvkzCRazqmwPCUs1SQaX/nVvAvc7ByirTnROd44Dl7ViRMcnIz6vJ13Ro4sub4sPuWrceQycqPUj7BaZlrWkTgE/nKgK7ORYdG4n9YJH4+M3k8aYrSQPrCqTweIA7QCsaG5zfAHoZiA+kn2g3hyODcSv1rERFxdXKAoAA9PDWAZgV1h9SXRluQ0XWYoBBANraOgB3LmAkV5k51+NAAavEJwYYwbPe+5pBbxzwCNFRGNxJdO3g+XvS6Isjg+gW7Tr0oYIAooC8hXR+eM4zT6S9f0mu1EYisEY+2KLSMhrsE2eIZE24oJWaHcLZmATOa7YiQbBCV6WjMuXC22kzPu73tegGz/TobcduComnU4lmmbJpeqlzgy52AUJMz8F3A10R+Y9ldd4bbslnqovPG8LYMm70bhkVAbjmuflmFB9aA0Wppp3ubpjXzEAACAASURBVI1nd+gJEIlZgbmO3INl21gCqJzjDP/uPn/o9T9Ao9WMcc/3y+tERCYALgfv6Xbz/dhx9UdDdkPat0jUabkAxZpBgbPMiql0JQD0GAjz8bjckRhI6HruHJJkWI2w/Z6nAogaPTzr3bnjSAGyXcL8TAzsJk0ZznHagcYz89J2uoyfTQhMvx1L3Hpg3A3gW9w160CyoCBcUjfzkiik3C2QTAIFA6nYAh7go6+BMIOfcw2sLB8S9zFmqdGqm2VxC/Tude11Mt+d8cD9nuE6S2QwbW+MO4CQXS40EMDJQ5Mh9RotGlQV3Tka0j8wcBcf97zoUmIHWeMaYwmnuwrcXRJr7uNel5DqE1VNq34iyalol72ucTeQH/7mHu45KNfPWD4Adffg8vcqm6kD5FO/+2XtfY13+3Y+7rsN3M1FxrZrUhkA9+cvH+QpXkhf8LwAnB8ZD5mFR+C7ok5MYBzwm59ClI5NXv7e0c97TeP+xtVi+JL7hht0bneOllriQIXZhIcnA+4bLjq3T1df22VWmK0gTcrigTumzNXJhc08TAPudMSM2bTQkWjklSFXdleIbAHfPKtRqL5diyBZZ8ZuL2CyASgn0YtdnmVxcTE9vrH4JjXBX67SCiCtCZmW4Goae9Of8z40+ZVlLwge2BVGNOCMW8CC8/Gir1UbTGPdR3CKkSJOVuXUGF0+Vuje1RfeijUBZOP5AhuO9sL+x2MpasVe7qqbh9wH5yl6+cjuYXlIbUR2I3tDO7LMhfXrEkSYPh4Hwcy92kBKYm2DNgcle8qLTEYCMjwv/+/vjuk9dAF9eP7xKotx7LglmbLEJZe9iONMBO4pqx4At607lYhqoLyGafegnQMC1bIbWNdkg8jmpox6CgwdlHDPeQr8MuuOKeRiLi4e4cn7VMLiQab23pn7y02/+O+nGfdAz+Y73lnwEAOLGreZqqL58YBn0VYWJe8keRlwN3Y9CNAVIvsiTT5ASr53G3WVWL2YnFvDsebpNZqu7IpANswAKNjMwb99zuUydn6Buc5BeSpUEtyul8u08baNWAgqnmMA7W4Cw4PnpH3Tpsmavi6QcsGBOxEl/cOPPlAM+1ZJENxlcG+q2VXI74AlJL4DvhtW1X3DsvAlfE8Gr4d1z2jgjgQ5aFShsxUgq5Gva1pcOEhkHh4PaaHdwYWgLwwH9N7jD50wcDdbx10H7pl95G4Ad9uGB1k2aIa/ezw59USAe0hiVXBvwNzAuG0rt3sMAN7Afh1YN8DvQbsLAh4N4O417gbgv2pphYE7CpNBDoLnBjrlh8ZDdmYCkD+gTkx4bvB8Qf+O5wfsOvR/Mgsl700msxeB+/ec+4TX3jNY/b+GVUmX9JeYbZeBCbNyY+4vzjmnTU+7tidyFpV/CKiNDDXANOuh1eYRum54QxvIBhoVdl2YerwAoL2DC4NEaLh1Obw3MB0YPkeCgi3CsgZcLQi34kbCuCuzrhaSOAZJko3BlyRsyugMuU2vJwmmHASMKmpU2IcEGTxlrpVe8aywXl4DGba5RHGqdqzACmafde0uGZftILkwlPjYj8YlzXHhJYX1QXcvhZDwPVdO1WJPFrTwMUOiwzMSsk/IXvDsLi66Kqqwl0SV1mElzjHKxiOgwPr2G7P8HJA0GOhbYSa8l3ub6Ddfu05vevwz6eH2otozZgA8Ae0RrCe2kDmoN5bcg/acxXfLCAtvzD32Hws+RS17Zv8Y5C87AO3u3thWYxyh0YzsxxxMC0iaBvGyIc/W4xm86XXfR2MnlZmCbrUgvgaQm/xGUedW4L1RlrQA8D7XpJX5GFAYsI7s9jR2m2LPXft4IG7aNZOg5BVYReMfm9Q//0GuY6y/9lf2/OTyEH+U6TGkx+/BbtCz18DTWtmMLmdJtl7Db8Ddy3b0MggXkUcY+l3O8s+SyuSbsKAisEvaPmG5EKGoDG8g8kX/srwunEcbVcWpOiW2kGc0cGcmsSoZcNgLD+agQMRUccSEf1hudTJm8LFelnT7CMD9xBn34NeuQHu3GHeT2ZhN5CMB7uYgY5KGs8A9+r17kG7SmxMG7j6BdZa/u6t2av7vDNq9BMaBfAbX7jfzgs+/y5fb0g7S5DMmp3F/n7W0Qt+0fA6z6EjWhmc73q9NxlxBFfcOgLsl6AAIQXaGGSuTz+A7LIdlYCFphc32mlTmRYcu/LX7hxs/iGRUMO4xKUnA+/FiTJ39BT39OgHuJrFgRhzAHbpyloF4jbsOBOzCIusY08iVQ6FbV0bZBmRh4k3TLgw1A3fIWoJlo/HV0sshARS6cnNv4W3B/UUTUw1gcxKn2k2KDl7dcAKGi0AbwBVgG/vH+hMkcgI4g6V3shvbxxBJqRo8yCxBRe0ubCsrlaWIRMZmA9AO7OveJAbjHDSgYqrq242k5HNBcbBNaOW1AiujZx3otb2wLtoOswTCzstMRr8nO/UJcmIjKVaaDPY12ELggAAlVHp1CAO7Y+eJBtGdDzbpb/5gg377kmdRxUmpwqDD7SckpvJnk6tAXhWTRm2Z4A4TpDKQ9JirjG3X5DQG/lOwHh1mzGJSwbsr9CQ6Y5XIGDWanVvUcCuE8JaQvr0TWDPNfKbgaRYjP5sRFxm6A8kKtm563ffSaNU07jWMaxzwMwToElUNJe4YvFfULgrqT0bUXWzRYldQnZfGGLud41oG9bJwHeR1LHq9zCZt5vpKrB4Ip0musnZkvWsOYcZXAYzr8zWLlfeAOzlFd2lkW5l0x8Cy2/8U6+6bDH0Jt6UPNC2wk41MSWV0H/n3cm9qMJfdQiw3nBAVw2ngDrwImTU3SaNRHpuMdt0W8owG7jaN7y19AEgA0vEbqkAyG08NLjSD7x6eTOiu8ZDed4Ia96TQkpPPePY992v3/u5J5VRXLTUvzGRWkdvJY3KpzCMC7i5ZyVh4u439jbXVTZZ3qXVdu7HZvpM3AG3fhek8r1lz0ha/jTq/dv59C6nMSTPuOwDuSRGmGrCegPhMUmMMuSWiBjcZ5xYz9Z3TwYdqqTWA3Rh3AHfYQVpbofPHNqFZX9dqw5Cc+UrD2K7YRQLEF7ShjjJQI0AXbraRew24f++5j//vg2Ly80iwBWhHG2EWAu2Bc2K/+n0FPfVZxkKrRASaaU0qNXbaghcZPVVP3ZEBH00nVo2pc4xBcdabA4RCg62svlRQNc25oSitrAjgPiipN68JoZogxwF7YOwluMI2eG2t+hqGKAUZ5hJjRZ14Gyy5seJPZo8Y9bmc4MmBhlQqNcYQwQT2Z3aKyViMe71oSDtogikXsIKOX2cBZETWXIEGgLu51YirD+wguU/E7Ie6yiDAYdcda2MNdBhAaIcR5EWQFHDFVjkyS07lQELtJcUpRM4NswMIDvDb397UoU9+dEK/d+grokY9d4Ux0O716072kujbHXAPAL/ZFhCvFpNSeMl/zv3gXVEn09J7sM7AI2RNOxIyEyc7SVeasFqLP7MvtwLU9SA/0KxZEquIpw3EE33wNS9xwL0Odcr2w14SCncr8J6z8nKzRFa3oi5IvqqgpaUGdZGsGgvuhtkhhZBhHiwtzOQpc3t+BYwHwD2FkHUdQ8WB+tYnySQ3Fhs49GzHbpv0m9gSiKtkJMhe7BDiIScNn4B8bXxrf3vezR5TALYianRAuuAU6HYxeQDldWDfVnTNVBsAZLGjESdhVsGOI5PLyImKbbgBd+nO2Rby7nFZin3hLr3OaODOkZmb3gMzuDoZse80W4K12gzcMQgzQKlKun80pM8P1+mmtVXCNPmJaNzrii4ZoJ+VnGrfbwXccawM+l1BprPA3cw3Ah8TOulHE7jnTL3Xwu8UuPNyjxC4B/26AnSoL6yKqjHzeQEmOy5IZQDcbcAzEtM07/ie07szjasNDNDFQ/cOhh7938FuZOf3GnD/gfMe/3VV1XyXBf3Qth8vRjzYQO8OQA8ryIuvE8BnjjHQqIOZjlVUhe02hwmxFIxSGAaV0MBzIqlop40N5gRPk4+w/7pWXtVkU74+KlFBgxuwB3DvzrWYHYczC+vaeypNyTzU2WCEnS/EzcVAKY6fEz6tIJGdowJWzAyYdaUcR/Q+F6ZbztPAnllIAkhbQID9AfwK6y+BCPzZjYUPvvWwu4R7CxxeVIc/HIBBF8Z/PBJmHJ9hZcm2l57c1IHedMlmH8ntotaUnsDD4lKwyoIPDbK0UBQCFzSWtelvvKVNdx3r0p8tPVWtGn2lU9O1C9vuGfTEqtEDfe8kExh3sPRmMZkB+ASYW6Kq6tlz/3jHsAvrHhPIo2uMseySk2GgJaL7etZ4CrNMYfP0i/hpFhPv0Z/mpSlA+8Crv5tGaw/FXdbGAduD99qEWd2H9GsxyvPgfW405Bmc/Ut4dnN4aqBU734ttiT3ZLRu5Ps8OM5sgfiynLw61j5KcdJrk+vIbeYq4Fw99Fq5St1vtvkY+4TbQ2MrOTxlxu2c3Wo1t0kN622Dj1taCKXpvOhwXbLLsB1w9+vxstk+8d1wXWR00k/KWWCMNT93kDmNRnNzo5jcuUuYXUOE3dzaY3RbVoApt4PMAzMAd4AKAAw0PIB7tyHMlIEbAPfPDNbpw+uriKS4cmqenGoAfarwkiYs7FjjngFyD+KtWqoH9GelMqaClBtRHuTHBnDHsZjkZaaTTE1ia51UZivgPiWLyf3ZZ/m117jQeACPAQU+7s9fOSd5yq2NEcSirSE78w4ynKhjVUKZkSAaFBNuiwXNLdGe6L/8+B2f/6XHaBcydVjfdc4F/8ewLP8cAB3nDAtZBFPmYY82mD9A9ITrBHQD4JgtoTnMhMFQteuQyUOOYomUQbuN+xgJkuyHbtIaKb7EDjSQxXSbnARqQUIYHDURlYMqTcjEemC7scxoIIEFPofqpnq8TMaD3GBXlah5B1jn44BGWgGw2SAC9LJMRz3gAxgeS6VT9lLvIWHVvOCFwcV2BPCqFaXq0vEdQDm2D+tGA+62Do4AABpWjhycNBvUX4CXfLR/HI1KntYGCLfzDm2v1pIY8C1gYicZTpjVaqgRp/LxcblzWHOqy4yBDxzHxgZIH1hcaiXYBtHP/jLRnfvOoRvnLo7A3YN0r1XH+5aXvUQtvEhm4udmonFXeY1n3OveW9EnA+WhWmqmbVcAL/egbwB770stpfr3nT/DNWg6+epEgXykZW989YtptOqAe35QNfsJXxmi8yx+oHqVXVfQHsEdxhkD8UTNsqT50SZLZpb62XlqYqkdkvn+C2h2wN1p0dNOV8a0IOfSMS58njpXXV63H352x8G3g4FTW0DBdx3rbrNSOkkTxtu4becJ726PcNwM3KMUzu1S30673IRLkEzHxZNNfnexHl+j6dgp0cl7Jt8WrdP8p/eIzOyNJ5KeauYeGDdNOgng3mw0J+vF5As7fy62X/LMYtwvvPwXiwb90KxmAcgA2w7gDkCMQZg76qrUEu0NOjIZ02cH6/ShteMBuBtrngP10wHcTZYAtn2nwB3LokM2Vt7e42Y4q3GP4N/sH3ONu3eUYUDugoOtklPRESTJqlmi6laMu/8tB+5B2z5DFpP4uJ8AcDf5DJ6B+WaLrllcpq/dp8bk+hDhfLEcLBDx3Ky0exzI4p6y54n18JCPaIJq3fNXVdXz/ttdt7x3+y7rsbHEdx+66GvuGqy+t9Ns0QXdBdb7c3VlN20OtveKrze3F2HVObHUXHW4IqnKY8wpRp1fzCkGA6Pp2JHUCvtGb9XIvzPmku0y86Pb4MFIk6fMaYYLMDlrSkhOOBEV2zCpCcu8RfaB33HfcrIoEjBD8yu7r/tHvyG6T/iaqx5ewQX2zaAcgBbyGHbPibMQiiH5wUNRJWHWJYDBC6fB0h3VvKdT+hLA8HPIgBpVT1th9gE/BFcYna4wsMFAp5SAAtaRDPq5KqzMLgiwEFtLuw4sgUEQpRVt+QDV8QdVW5H4O78gbWWvl7+qpM9c8AT6VOe8xMoxsuuZxWPTNO5Opx6SV2sqpQZtfFZ4KXi3i+7dLCJxQwVJDZ+b/91p280GMklQ3Q3APoUs6x/qGSA+fj2bib/xVd81A7jnINrvOveV17vPJDiOhvZJqpF590myFXUmE+qWE1pegfWtO+pMtsHPuqe07fec5jZIaw41NhOWtF5ORzp2P9teTAg1CY4FPvLMGcG8zeHUgnZ7bgPLrs9JAuzttOsuo/edz1BqiKvceSvHEJvRBR0JDZ+tEyQ4Tvuek/kewHvgjvfo10B+mLMMAHtcX9zXWo1meWwy3lWd+xkF3F/9+Mv/vqroObOG/gjClHFh8FExaF8txuyCsFZUdOd4SP9r9WEaqI/7owHcDaifKHC39RKArtKGs8A9Zee3Au5B875T4J6Ddp0N2IlUptZVxkllPDO+rcZ9B8Cd5TNO6w78dLDTpa9Y2Mesu3/Z84GAF+MCqg3j3gJYZzDPRZgaLB2B17t3kkmGzD0G3HHs/+bA+dV94w26qLfI571ZFPTAaJ0TdduNFi23uvSsF/YlYRMJo9CdQ7uuQJS13uxnrn7nbQXgmkCJffA6mvDJbjRtYazt+Q0MO2suzbbQS1ikiwe4BegUKUqssipMm4BfAFxLGGUPeR3MWKrCevLo4T4ZCtMPkA12GccDSQpALxdpAjjX6XAcN/zNO22iHieT2pWXddiukS0jdQaA3VtyTb/QdgDm2BaD+45UVzVAzwAc+v1+S1xeFOgb7sR6cI/BC5IZsXAUkIIBGE40DLrbTW4LJLgCtGD7OEYsD9AuwYno8RmgVHIeSLjFN0v7JPFXfiN65f9Yp3+88gq6uXUoMO4BtIdEVQPkKnkJ0hjn0c4Rj8ppVC6DgwPzzmx8sHdUIB408lKhNQHvDNY1QTWw7graE227abPsN//UPlKmfdYIbN9n4DqgwPrfZekU/c0G7kmvEz84RBbfGpBlWKgMre7NyWRSp5m0gFMqmcnOu8ZXPVnCgdcc3JvEJX6vuSO6AesXAtucsfdeIsM5Nnwrm34/PU7PZM8CjDnb7a/UdsBfUqCiLWVY1wUoxhgY0x96ED2gKTY+AHcnvM8Qec6y4zisr/B3oAQKdt2ztsEM8lqsnCo5htOttFoUXyyoRDGgXXmdBe7WcetUP+vFA9MgHu6wjIStHYDHZlXR3aORJqeKj/upBu5mIzlLKmMa950w7j55lQGEY9nPAvedA3cO8vTe2RHjvseB+/52l56xsERIUPUdE2vWOahtcFJmvwUTLOKZq4fGAykRzxWI2/pcCXuav/Ya447j//5zn1B9bvMYHe7M03K7y3IZ1HtAfwCdOxxnrvyGJnW1Aikz1jZ4WMSmAyprsxW4M+Bl+0HVratUBtVOGbSzr3sqUzH9OctYIFNhdwbgOVcwaUzUcYx7YJ5R/U8BKQ7PtNk2nkNmgt/xPRdqAsifwAISOnaRk4BVR3Ai9o+INITpZotJgGuuxiog3y7/eCQDtlQ+FbZ+NJLgIuj8bXbCgghIf1DBVZ16JhMB+YY7IFWBjzqDcudKg+vFgQFsH7F+p8HL8UuZ97W1gn3cod2HlaNPmMX2sB6AO5h5A+04R5wHy3mUQVwEcNdbHNt55c8M6O+e9hV0pJx3GnYD6OomYxIZZtt9IaZZ7+vYeGXVnfwFgN0XYzLbx/CdebcrkOffZwD31IlET9AFYbuCSGo3sjVLXgfFb3zli7aWyoSV3LaTt16kvVWyqtyYAbxnEppmWdD8aED9fS2a70gA4NuRn/OccXfHlkpS0n4zWddVZrXL52MZb/noASt2FS0lY/VUe/aNyebHZAZaNCXKVqCe6Ymt1lfdTO52Y7k/OXCvm6AIeDkH7fqMW/6Aw+FhWiE/hzx0DGYYNbcL/NxZPleJUqMOuG9Uxf2jsjy2W8/IWeCusTSSUjGWQtPeY2ZQOnVUQgSThoIf0Lw/XE7o1uGA/vfq0ZCcioF6quiSWknie3OHOeHkVHWfCe4y5iaTucrsFLjzTeUlMmeBu+jgZ+jhZzHuBtpPJXD3LPtjgXFfbnfo6rlFes6+/Yn1IfTqR7nGQZefDzwLeAG443uAdtQ/wL3HSazo3JA8mbESexW437JxjC6e28fn+fB4wMB9XBW02OzQgc4cXfmcFs0tu8qfxqarhIWZ6aYCVXalhS2LyEqgW+cBVCUrLdgtMrgXkGxuL2Y1aUAcxZXY0rGjlU5Dkqo4rSRFnoxxV5CdMOZKtoIxx8AGgIwXs/MTGfMQCHRRTdWBZHHDgce7aMGxTQP4LCFRUA/Wvjcf9e5gvBF0IIgRb3pxg+FEV9X2222D30ZDYcMBtg1oQJ/OSbMMhlINLYA7PNkxwGL2ALaSHrivrxUkoFv82AHccd6QN8EGEscRVCM8wyFe8jgO7J8dcSAHmpOxA2Ae5/QrP7VKb33Gs2mz3Y8ad+R3TFk5Qt9u7jBZFVVl24U5r5PLxKqqEZRnzjFc8cqSU03TnstkVK2rN1ME8TIzE1+nE7gz1EoxT/Ix/Q2fdg7cs23nzHtAuc5NJiA/r3fHM6KZ4klF14q64zF1GiWtLAHYpcwyM82zEK0WnuJZnxpwb8E9N0yuV+fLU0uQJHaIxszLJtS5xoBuGBd3puThcVSbIAHW26BVBs06W5ije3PbsU14xj1vNnfp1Mve3RdKdPiZhgTo26JKrAjLHpswkctYKoM272QgzzoWhzlD3WtI5bHNorj/LHA/gRaw5NRcKmOe0mjwDa1fi+qPwmbJBcCUP1dS1RLvtww36dOba3Tz5ppkD9dVTlXQnlhAgpl/BMmpvI66xRhbHv6ai4wmsW7FuLNE5ixw52v6WHCVyYMCtmp0rPxjDbivtDsslfnqpZXwbIwwG8VOTGNa6YiTCp4azFLhH4LdfqvFgN5YeCTroHPjYkwMJOS1F4H7DcsH7+832+ce6sxxYHL/aIPQJsiNWWp3eQbi8NUlHTgsgNu05TzglKwiZ3tCdkfR/j4AcnWJ4TGUBwrRmRtjX4xENiPOLdELHqx8pcAf7De8wgFy8QouL4z81TtdgTxANie5Om95k6aA0eAqpnCBqUg8zdUn3pxhsD4HCrCUVE24WD+K1Icdb7iKqOwXLDW2ycGADpZg3CFTAUYFAID8BC9Ib1j6ooDCfkPwAACObeCYsF1IYHDOoZ3gyMOzEA32gQczxmy93npWgAkAGzkJkNnghc/sm6+uMrg+Njh39VzkvsW+Y7EnPkbMSpQVbW6UdPvNY3rrWyb0x894joJ2YdSbgVmPPuwC5C3JdLpAk1hC+u9r3nu9uk885ffOSSZo3kVGw4DewDo3ntO62/tkzD1VMpmdDuz1TLkBfAD34VbJqVO7qdteKo+JUhLvJKMIL2HazQVFKaGqooXhJvUXmjTfV4Z9VkKp15XYMnrfyyGLt6TZJnom3U7JW0YK052CyVqHmRrgnzPzeqYy1RzcrWJD1oFq3kYdlrXvLZdkahmR/tgpx3HCXTgD2bot/ajjyfR9JGA8DU4MoOM4tVuMRkGu3XPgbqAe60Pjjr5IDVSVCJR7JzjNUDVeLya37fTu3m65M5px98AdU/7MIDWbdQnIoR3hKPPJjTX6zAkCdwbfjxZwd8D+LON+YsDdQL73cX9EyaknKJU55cA907oHH/caDTyeiwPtDn3l4nKicUdFVJOR7e/0WA6DDg7WiMMSBZqaXFEUf/ECCw9gyz7mjQYhSI4d8t5KTsVxv+jghR+Za7Webg4C9w7XGawbaIeEaPmikp50ZVdAs9OWG7g1xssYZtgeAgybbCaMHeqlbgAfrimQlLBshi04IxNviagA0jLQR8cUKbqkABzVRQHAweSrhztLW+CYwjIYGR7w/8w268jNrLbaOSKo4EIk0H2jgqgWKIoEYdSgWyAA1putGiG9UYwoUh8rSiW7AuMNBp6ZccfoAxSz5IV92CWJFcdkVo/WFpzsOiyluFNbEkZZ1qPrYz2T7uD4zSkH+4a+HZ+N6ecqqQhY2IFH2XcFRQZwQvBFxKAd57t6pKCf/50evfvJT3f69iiTEVlMDuTrAXr0Zk8tJINfuwH1II8xe8g6fTuYdw/kp8G6AfkA4hM08WgDd38w06D7xld+5y4C9wBZg8G/gUDWvtsNkElmvPYdiaq9akLLy8Ssu+Y8T+lHAusdXF5mFFwypKnNMAXGt/BtrwOFvviS4fw64K7Yt1b2kujPPYqOsXnoQ+R40xksjLXc3+gBxGVi/kIW18TZg7p9ZCfq9f5h3HGXNrzNGHU553iPaYxmMRT3fWPMuimlJeGa2Idz3ykytPL4LiaontHAfVYwmBdm8tf/5sE6fWJ9lT43WK9n3JvNIJvxjHuomqrg3YN4Y9RzLXuwjTxJxj0pyvQIpTLGjdo4KwNz4uJbN5EaBv66ziJ7ZgwXTC2qvEXye9CcOamLbc8eMV4vs4Oc+V3NsmbfiHVy4H6qk1NPF3Cf8nE/AeCOYBeFyWChutzpMRDnAmbFmEE6HGZ8Qqo50ODewTMGNj50oHswOfWl513yF0T0QjsHqQFRsDQIkrujkyEtn9egK5/ZEYmKMtEyLjWYSReM1aAG2GkF58J6xwJMksCqYFq92tmOUJlfpDwBwDMjDt93yFiY5cZNLc9omxNa9ZnVQW64WfI2wGibH7semejjg0d7ZLt5sgDbVy92LI8gAkOVWErGIMLAuGxLAAiYeRxrpwuwGsk4uLHwOcGysSvnz2AaOn+w5RPRpuM3AeQ8dca6exwTWO/5hZbsX05CZn8GJWvb4WZj7SUDr/T+5nBjOMhAAyfzIuBR+QtAOyfvor0sV0GuYrCHFDvNhlhTanGoh+8r6Gff0I3AvaUgPbF9dLKZGVaQnFiaF2lK7CB9pVSfnKoSGvNrR6tMWUBGtp3PKJfJ2HfhaVXYENDDaYARfhcOp0+PK/Ljjb9wosC9DsGFlNSQnLgz1l23lUlmAuvelRFN+IwaNlzZ3xQdz0IrMq0MOAAAIABJREFU2gIZg++B5pQUJ/F9lyJ6fCSORXexSPgtdtbxsPFsBYmeMeTZRQmBQOjsFQhrf2gD+6zLatVLuVV1IeYeovtmaCrbxmjxAto872oaHnyiGDU2SmpUYp3VO/I56t33cWofv0slNaksxu9nsu9CGp9zOQ0PX80nXTXQwWKutKTOg7dQ956PUevY3QSdu7+SKLwE4I7eyYidtaK4reC62Sf/Og1P3Mkf5MluwaQyr7rocnVMli3OehQARNDw0K1y6VqtEAl7OwD3T2+s0y3DDQYfU1KZWcDdqqUaCHfsuwfu5hKTgPmzwD3MggRQ7jqfHNjvFeDu2fzTLpVRgG7A3VdVzV1lZjHukMMAoAOsg23Hs4LOam2CKsMlrXR6PINlnYwPmrAu1rHXj9/5+T3XF7308KU/NSmLl6MabK/REh2/6hzNWWfucSVd9uVgPjFQR406A2oboFUOA+BtRZSMkZNEVemsTCsuhYcUdHLlVNHAAmQC/OKfyVNsulmYcAEK0I0C4KL4Euwh2Q4yDNzOccaCc6v8iPwEBuYCjg3YQy6C4IK1uKxnh25dB1YkrRq2UB1rryegXewbxSFGCi3J+mInKccBxh3LAsQDOEPmgp2PBtKDd5FgqrKaviaWsoaek3tF0w5w3kOgoHGiv9FynSwfA8t9dHzwdpxcEVXYP7QDAh6cMx8b9ocgRqvCIvEV5/DAXRP6uf/HAXew65COBcvHNstfWCYD0O5tH32hJXaOUX26q65q1VLF4z3q181FJjjJbOUqo/atkpgaK2pJAOScZgTCydVMntZT/Ohut/kaxHfjL/yfJ8i41wP33E0mIAcbfxKJTJaoypFrZOQ7kxH1qKB9S8K6J7p1jhw9MN3upCNg3yrr0zdNnazGA2FPknvwakCpToofiGjnhBXuD9u5Z8P1uzBh4AeH6UwGwWkzqH/eVFboaf3Ca+n4Zc+nYm6/zkZa0TrZkd9Uc/MILXziLdS59+NTEHN0/lW0/uXfRtXcwSDl8zMRbPuMGiWoyLzxEHU/8lbq3IntRGtIjIUYE20EXK+Ku8ZluXGyeHbq8duNDT4Wt7EVcOeG5uSPyB4jqY69p5uiz/WVUyGVuXljjW4dbkppWwXg9hde1eG9gXXTvHu2PZPNYNAPrLwVXnLJqVZoyevYQ6XUbTTuZyzjXse2z2Lhs+/zxNNZn82b3Vh583Hnz5lPe52Huy03lYCq608VYLJtKvBm+0dXPCnxbHfbsO3nVVF3DtzFDvKahX08DYjjnpQIb8VVCX7muDdHVcnyGZw7gHtu/4jlwdRD6w4Lxb0M3H/wvIv/c1HRLx4ZDwjgHQPxcrtHC01JxsVrMj+mK78KYE2LJ5m22rHvLBEBQGR7Qhm9DbSaVht+6mDmmY3mxE0Bt3Bq4SCAQS4SR0VDLpVLASxFK4oYCcsD5GNd6N/xYk25YTUH1I1Fs0RWBqhaIIlBK2vrI4MPD3Puw1zwETKFcLw4Dp4lEKcbnA/ALs7H2Hhm0WHVyA474nSDE2OGm4vECgMP8IzCJ2hv+K7jWCFtAasOMI31jNnnQALnru46yaDn1R6KNlCsKXje49gUxOOyYFbAJDVIgBXWT6yDRTJBnNRq1VbhQHP/HRN61e9nUpkA3E0m4wB74teeSmZCJVWT1xjj7gA++e+mCjBFaUx0mrHv6jTtSsG6sXEauO8QYJ4MMDjRXVRg3B8JcK8D76Zz97/5RNVpPftW8pnF4QbN7WtRry2FukS2phaSFhPZlNEO2iyxe+Sb2zWWZ9bD90pXKoL1Wnkv07Fde6DrgWsip9HniAkGfcD4iXDAXVBzRpbWzKLUse5JQqk7xQDc0Te05+jIM76fhgcuC7N0wGIoHGeF4gy4c1+EMROznCi2+eAttPDBX6fGeJOq7hytXvuDVJ4Dpl5yhNDPmRzRtsH5aOwyVfB28Ln5wC3Ue9+voxhFcE4z3TvWG1J1ZLOYHNnBZd12kRN9JLbd4GNxgVnAHccqIKLkaX4bbOE/DUYQndRSuxO0uLhRUHzpUzM07iyN2QFw9xaSBtjN6pHlMTlwd5+3Au4hAdXcYjQh9Sxwd84xJwDcLYHUQLmB7PBZO0avefdg3UC9SW68Z/tW7+uqpU4x8s7H3bPlOXAPxZkU4PtlsZ+dSGVwz/3/7L0JuKVnVSW8zzzcqepWpSpTVQIkIRBCAoQEAgRiC7QDrYikVYhiKzgBv0MbeH66BXykgQT6R3FoGhSQIBoJgoAQxoAMSQTFgBoCSkhSIWNV3enM53z/s/bwfvt7z3fuWFVJFXXqqeee883j+6693rXXPqFSo3MbU/ToepNZdYAoFFWCht0qoGLbeJcgF8E1AjCPgTuWgZQGxzVfqR3VwP2XTzz9GZQUPnt3r8WSITSm8G6HJSbaDpz7oNGn855SEZDt7CC5CqoCZllW5ehgcLTKqXmpc2cBtlr93tFpsqe7ymNCcio7mYg3vGjUtRgIOhUtugQnF5GqiBzFrDmDVEaDAPttHRY6YalsKiMHYMXF/1nYdchu2O+8XhLfecbcAu6NvZZRAwkcwLCDPYdji7D9hcCqs4a8CHmMFqfSpFcGC3rupkFnK0kw8izBEVkN5DFYFEEBa/dLUhwqSAF0iN1kMvYQ4hg6Kq2xEQycG49+lAqsucdxw9MdsiBsUyz50mRXdOIcXEDO0xnRgXuG9Mb3pMBdmHVj3GPgbomrKXueVktNiythmjDt4wmsGfvHjCQmR+ceCjHphTXm3cllxvXtMeN+BCDERnexJeDuALoiQwOIbuxIv/rk1azWPQXvWda9BqetckIzUwmdtncvnbLnNAaRt3zjZlpaWpjsmTgBWI0D9/A0py4xFiAY6nTgPrjaaM0FixmMMJBR0lR6ZpsYixG4jVLcrvcrA8L1nbN3eOx0JtfSCucR1olY+u70KfTAE15MSXOe370qnKnKZaqAYADw1qBdpDUjdqoaDEdMPCG45lzHhTup9q8foc55z6ekuUNICG5PUDhQcB2PSAUSImHsiKqpvcGQ+gDx6PeW9lP982+j8sF9Gc07DnlAyfLycHDXocDIG30lDsU+j/g2VgPulmAHZh1ABI1wezRgC0jMmylVggc1DhzAfVJy6rqBu2finXTG2z4am24698Cum5OMJrsaE+8rp3Kk6KwevV3kepJTubKjri8vqFZl1OnazD/0Ne7rYNyNJPAyjsCeO5Cfy7ivAdw3A+IDaM9j3COwbiA9BuOBXfdsvG3PthFJZTJMvNe5q/RjT61OZ9eadEatzsAd0ByAHXIXqzCMboyTXJVqga2qt5DDegC4raE4y+ys1o9q4P5ru04/v0fJP+3rrtBsucrth9nIIvDHSF0nGdKTn12RJFBLxrRETJO7KIjnThH2iWDP1adcQK12iIklraY6c+8qI04xsjwnYipY9/3coCvyEtFjC1vP0hl1WlFzLZ7PbLM61gCgQkYihY0k6LDjRRAAkIpWo15X95mRFF3ChwMMlmjLkWB6XMQoDOPDBUatH7EcgpAQ9PDacIdR2QySYVVSY4EC9tBuj/g4bXQC6+D4+bqUCiy5AXuO4+ERAJYeiUMMAgLT2JskCAw+QD7OH4w8zrdeLwWZDMA8u+motSdLe4YJF2RauHdIb/jz9TLuDrh720dXbGmiq4wH8uYYo04yXi6TtYM0u8gIuHsv94y+PQbtcj8O+2ejuzikwF2AvID3IPrSh1/nBLmMLCvLRUmrimrh6/7MJ19EV//1NTSLTFX3+bd/uZl+9Rf+K+2747tZMbeO5oSrHQPvdIYeVyq7iXM3YtmJ2H06K0i7xdw2pKGKP04vr7HppjcPh6brZ+ZHAwKBgddl4+TUdN2Yqk8vD5j2u57+aipUm1RBInu5RPVKmWqVEtVKJW4fwLqzhxePVI4EcKMNGAyoO0AwPhRHNyUW0G5jJLLK62ObRS6ox+832kv0cwbah0Pq9ofU7g+pDwA/HNGo06KZD7+aqNcOo9NMoRSovzDoHxJnmY2+Eof9HT0cO1gbuA+pXiyyNIZZsmTE4ALMO4AJCqngIcDF+urKIn2ttUT7uh0ZZnF2kDFwR+n31SwgeXlj053rzEYZd1ve2HgD3XkWkMeBezZh9VABdw/sYzZ9VdlMJKc5EsDdV0UN353cJjjMaAXVaqFAj6g36axakx5eqwVwDkYdCaZo6PJ0iMbm4j1Bo8xB8mjA60MTDica6XMKC1fccWu2JOvhaAgOwzafP39Scn+/QyfXpmiabS8l2cvcc9CWnHNpkeooKgRfdh52FXbKXEjYZSdo1pWBRqEWDPUqwEaHyN2PsvTso67Jk5bMygAT7D2Dfh2G16qExrhz4SSVzeQBdySaQsYCG0S2gARbjecAFpPs5Z5NZEWHzRVFWUaiFUnVuhG/Rbor64pcCMelz4s2zGDYJSnStPxyo8C4p7IfCRYwHM/Wk9EIBsAzjhX/feEkA+QeuGN9AHTWvnMQIwEK5D6QujSbok/njzKReJaDG00JtpFaNAqynJ4EBWDyOEADWFD3mvv3Dej173aMO+vY8xh3dZrh5FVl04MERhj4cVcZp3kPEhvzc88WXjIm3ktkBND7ZFSvb58gk8kghg3Ch7zF87QR8Xu6wd3gnm1eKqM3PaDGPOBuAN0gfaj4YxBf5C8G4t33l/3qL9ObXv86uvOO2+mt//t1dMu//DPNzM7RRU++hF72W6+ixcUFuvwnn03/9o1/liNQKQ1AJT5eF28SknGP91QOE9hyp20J4Yd+4ZEofkuzN8Nfdj9nEnDXxjy9ezHw18MKCxge98Cdl9G2wIgzd5z+toxKDbr3wpfTcO4UBu0A7I1qiRrVCjUqZapXywy6Oc9K848gbekhqO4PGHB3+kPqAsD3QUXJ6Fm1hHWLVCuXqY4AoAIAL/2cMe5g7Lsgd3sDavcG/HelN2D2vQfG4YF9NP3xN2SAO07z4LB/66Hohjb6ShyKfR7xbaB/eMvJZzyuVyp8Nd65gArhDYxhwXMihWV6PB2gHZURcVO/uHSQ/rG1SPthRKwe6wzQDaQ7qUwM3CeBeGbTDwdwNwcZ5yRzHLgfWuCeZw35kATuEdMeGHZj5VcF7kV6dGOazmlM0Zn1Jieecg0DHqES6A0GAp8aV+1MmxW8X9gX6iRgHfyD44rljmjn9LlX3H7rM454w3AIdvhDczsTgPPd1SaPQNi5WyeItmXvRQnNzguYE3mKXDPuMDmZUSQkwTJScQEDegXu3hGGwbCxEQpWjW0HKE8lOSI/4WRKyE3KYNdV+sFVVQWwclCgw+mcaKkMMvTi7L3ObLvIbczCUWQnLpGViyoZaE0tJ20kC9VWIfZh1xjYO4L9QrLnADaO+syoVlaxCo8eyJWSYANf4MWO84e2PVhj9oVBx/FyEMCaU7lGYdQg5BYIGw5JDLbL21EtT6cjCKHe0Htlz4cl12kiKsuDlOnnW6XBUR+2cKpxN2B/y1c6dO01fXrfE56R2kE6qUxahEnZdktQhQwmksIE4B6AvZPKhGqruGcK9Pn+uIRVZeLHK6nm6NtN0xDr2w81cF/tHTS0uFGUctiAu76YfMzjOveYZY/lMnv37KGbvnA9LS4s0qVPvpBGwwWqcMK0bOvscx5Lf/vJG+nGL3+eLv/J/+yujOSp4HKkTjSpz7nUipxwkYLbTDTfRqMN+/DLpFp73fNawF3J+uDukpHBOMeXjDuBe6cyt14DZJalSSQhVznyXffrHDjjh2n5Ec9m0F6rVKhZK9NUrULTtTJN16rUrFcYeFcQDEuzQH1lyFe6A2r1+tTG/y4Yc+RljZidb1TLDPwRAPA2q2Dwy1RGorxKZSCRwTrYzkq3T8udHrW6fQbvCArAvFdu/hjVv/HRcG9wSivJcF9/NFrZatez0Vdiq/t7UNZn4H7qIy7tFYqf9gcgEgNhA/FScGEYdGRUYI07CstYZjD0uAC9XwBwX1mkA+KBljLuXPLdAXj7HbnHeJZ9XYy7Z+RzKqeaC82YVMZVV/Vg/Thw3zxwH9O8KxgOmvdVElLXq3ffDONuIHyi1n1CIiuz7RsA7o9pTtMj600G3xbs4h3AdYF3O/aPIkyhemqiw5L4i8JLhQI7NYFtRzJraHwKhaMWuP/UjlNuLlBy7nSpOqbnly45oZMfN6Ltu4uSfKogGT0TOgFmhFGMSZNLg+accwY1DNDKiea0AkkHa69Nxsa6b6nACBmHgX1sF4w1b5tZYJXGIJjqSUEnq2TKWvSiyGbEWYV4mFgYa0FQLLnTczCiQwC/9LPssMD2jdr54vgYbYh14wjFmFSXb2BXiiNJsioWNftF7JKHly0PwAo39UWuA4Buzw+YcmwbhZikIJQcM8th2KUmZfD4HJHbpEmokPZAv47jQeABNQ9GGxx2EJm3dhwA/dizVVEVVURaDRNSGoye4DjwjiztH9L/+gOij55z4SrAPevrnq2o6oB4qLRq07LAvQjnmRioO527SWbSZZRt5xNcpw3kkQTum0ULRxy4m4zGgG+KWuXdkd9v/5O30uU//VP04l/5NfrAO/+MpuaKVC+n8hss+sa3vJ1+4rIX0q/+wmX0qY9/OIC+sx99Lv3gs5+jsrkC3XnHbfSBa66W59JJZ/wlm52do7PPOVczQgt0y7/czIz+KXv28rY+dd1H6M7bbwvtyHMveyEtHjxIn7oO+5UPtvHcyy6nv7nmPbruaXx8+GD/kPUwZ6PtwM+/+KV0x+3fpcWFg6nOpkAEGRD2nUlQVabd9mVBvsl37D3Oewwgkdl3yaupWGsyM96slmmmXqGZRpVmGzWaa9RouiHMO+Qz5gzYHYAl79Nyd0BL7R4Dbvzv9IaMBTF62ShXaArbqld5m/jO8hu3HTDrYNqXOj1abPVosd2jpU6Xljt9BvLYDyQz0yyZaQVCp5UM7+qPRsubfbRtve9r4I4iMQAUYBDx5MG6B0mqnCjF7hjQucMtokDbywbcD9A/riwF4B5cZRS0xyy7zfeuMcGffT1SmTWA+0SN+4SiS8eB++aBu0leAlA/xMB9UuVUc44xzXzs8Z5xlfEgPQLlsQONl8xkCjBFGndot8G4G3D3jY7JYBDIgnmeLVUZnGM6Al/IYxD84gPZ2SyAPRKGPEN0FAP3X9798OuJkqcbSPejDZiGazK9Z0inP6okiZgMjgUIirQjZa6Z+IVHMNs1SmEkREXMdrNvukptXKXUoMPmqqMpq++9m7EvZuoSAfJmiwh2CdIVSEcYsBpQhx6cq6jK0LD9t1GCFKy7wk8JtOei/0bnh3NkIK96e2PopTOG97s8E+IKIxp5qXyaSleCz7t28ADN2G7wnVfMguncfmNEAddcCyVxsKEgmpPQ1IedHWvgKKG+8cy460cHQwTMuIkWmAzY71FGHrAzrqbKfvLqjuNeDvi59zsJXfWGHl17/lPTQkvs1V5m+8cxxj2A8/EiS6mrDJ4DsZGEBCZsw+Q06iZjlpAezBvbLn9TsC73VqUzhsJUQiGnpFfj+wK4y9vMH/6T5yyjM8dsIdPpYU0VgH/iox+iS55yMe3e+zDq3XsP1acKNF1TYK/PzTP/83Poj//sGnrrm19Hf/Dm3+Or/hP/9WfpDf/f22jfnbczUEZC6ymn7qV3v+OP6HWv/u2JGBDym/e8/+NhPlj8G770Obro4kvo6vdfN7Y+pl345KfR4uJBuuBRJ/F7+qJffCm96nevone/4w/pzju+S6967VWZ/b3iN15C7//L9/Bxzs3N0VdvuXvi8fze7/w2vfP//mE63ywkY7vIeHAgR2y/uPcZdPDs51K1AmkMGPYKzTWqNNes0/xUneamajTbqDIDD8kMcM8QdUf6Q1pp92mx06OFdpcWW11aaHWZKUf/isRWbA/rbmvWNRCo0FStyuAdbQUS0MGqA6Qvtrt0sNWl/csd2V5bwDtAPVj5+g1XU+E/vizkCRWonYzu6h0H7hOfkcyMSYw7bNwAWJgJLJQIyXTGBBpIQ8eLD/TveJ7+fgnAfZEODvoyhGsad8e459lBxsB9zPpRt+WBeMZhxielRvaPuRr3owC4ZxV1rp2Mbqtv2lJ9XqrIi+fHy9j88NclrW5V474eqYwx9Wu5ykwC7gGo5znJeMtHTrDBKJKw4DGbPgbcURDHLxez7+o6Uy8U6bzmDD26OU2PqDUyd0eKKo1oYdBnxmJbucoBMM5l/6DDiUACq4imyxWRnMXDukcxcH/JiQ//3WKS/E9clO5owOdaUU93TGsNB9TYPaJHPwHOMsKig+1m0K4seJCcaHIqOkxOqoKkBACYWV4B+sFWMgDqNHHckiyFgPMSGAHL4vEujjPs667LAPhCylKqwI0h1ccb6xxkMUFyq04qVmyJNfA+KZao1xWJDVsjqnWkZMGJxzrKhFfKRPBex3RmzdXTHdcFdosxcBcdriS6GrbEPkTuI+eLIAdJoRiRQBCQavuFgcd1gHc9+8HrJ/W3NimCJMXyPjRIwqIC0jXggq4f+7JEWPjJO/ITQUt7BVWCid70xj5d/9jH03007cC7T0Q13bv5uQOUK6vukk7zKqfC4Sd4v5tEJmLZvdPMg2YDeSQpwi0z7hsB7tkEVcGYBvqlxzHWvXPgPlpYXKRdex5GzW6b34vpaeTJ6bNWIDplz+n02Rv+jVnvX/n5y/h9ASB+1GPOZwkNPmDBP/TJGxm8n3VKU5/iHF2R9nMv/63/wfp5aOe//MXP8zN5/U3fZG39D1x0dmDC0Zb/xQc+wUmz/+WZFwUJzOf+4Zu8L3wQULzr7W/l4OFP3vnXNDM7S48/+6SMGubbd7V5tOCdbxeQjiP7n797FT3qnMfS0594Nt1553fDuycxjYwWTvr4Aky2zL2PezH1dp/LLDjAOZj27c0azc80aH6qRvPTDdo+VadtUzVm3dEOQJfe6g7oYKtDC60eHVzp0APL+N/m5FIcB0YZp6oV2tas0fapGm3DNpoIBKq8HZAZQ2ynh+106eByh/avdHkb+5fbPA0sPCQ0APfFO7/OFpHoD4HThlTY3x4O7l8fcp281JF8nbZ6rJteH6/Fm/ae8RujpPBm2wgeBhSKYW/gQlFlLnCFkOQyA3k8JKzDxFj3s4v7OUF1ZTjkbgQMu7HssVQmUzk18mmP9e6TNO7BLjIC7pyIatMiIG/Ha/KZh6JUJg+0u+Yyc68fKsB9K1KZSZ7uXkKzKeDu2HGzjPTA3U/LJKWq+0tGLqPA3dh3nC+A/VSxRE+b2U5n1Zu0ywzA9Q4BtGNkCtIyPGewT4X2HSNWi4M+T8d3PMdIZp0pq4G4u8MFondfcce3XrTpF/xBXPFFu/deVU2K/x3nDiIA1xsOMxh1wHdUT63PEF1waS0tgAR2XKuVshrE7ATRiakrDPukAxibdaFWHzWNK8tszOXAfN/BvsIlxRVDkcRL6TwTLT/HjjPG9Nt97Al44ICBHWYcsGUpCDyRZWEeAVAvd+tvBwDiQapSEOmO6vZtSwyu4XXeF5BeA4BWy0qAeRykOOroAXORGgXkANKJ2ksi6NFFkIgKBh4sP44fiaJg09kOEyMI2oCbnaU4wIgdpp0jF5DCOXIugBwtCjdhe+LOI4EP5DVAPbCDtOuAa8F6dnWSsUCh103YgQZ6/te/eUT/fOZZ9K3CTgXuCtRLVjE1SkwNbLpZQMrfYAMZW0H6xFQdMR4vvOR07wHY68WZYAOZBVNOL8Rnv0HosMHFt/RKP2jAXXqwkKifcZdJCMD981/4Ej3zR55DJQT0ox5Nz8C9RPItTPJy674W3fTlv6cXPO9ZKnOxWelFBBB/2W++iplxSFBsn/6e2bSX//f/wcsCuN/wJQD3Av0gmP0//SsG2HCywbKnnHoaXX/TLcyug8m3JNT/8btX0c/94ksJ7PoH/uo94dZYQPCC5z2bbuTtEl148SX03vdfx0HHJ1nqI6cA9v8vPnAdXfHrL6Fr3TY4N0dHNcbBe1Zzz9tS4HD7s9/CIBos+HS9ymw7mPadMw3aOduknTN1OmG2yaAbbDzkeHB9gTzmQKtL9y+1GLTfv9imB5ba1Or3edsA7jO1KoP27dMN2jEt2wSQx34gu4F+HbKYgytdum+xzdu6fwl/27R/pcP7WOr0qdMfcO7X3PtezqPOPGpXoIPt4fDeLT3fG3/7trq7B2d9Ae5nvWaUJL9jR2DWQ6YpTQE9vN3FHgjPCJh2AHDTX123cD99ZWUxRFBjlVMVoMcgfl1SGSu45H3c3XevY18NuLMV5ISE1Mx008hacJLzW9qTQ28H+VAF7sagezmMfT+cwD2WvzA7b+z5hKJLGQY98mn3jHvQvkfFmuIE1TFPd10eSZeXzs5zYuqOciW8C3g2uglyQQb8jgCsNtl9SZ1VkiEzzgDvYOGbaq0atwKFQuG1V9x+62senNZha3t9/s6TXzBXrFyNrZgLFbzt8YGDzgO9Dic7XvJDTZF6w+4ROnD1QZfEVGG5kVEJqQzmiS7bPM7T5FHWhrPEQwsqIVlT3UxYz83Fi6SHYD29udIIBz8mfTFWG+BVPNZFliPgGcmj0vUCYAPUMkOGCqYIPJT1B2OPpFGuFooqqFrUm73eVTZjCbjYGth2HJclhgY9uQ2Zq3MMy1yqIu8BkGa2XS0c4W7D4BnHouDftOgWTBgQCIYaPLwmLQ+76+hIABh6tqcsi1sMljDnGvN6x34AxhHUYN9YniVGGB2oynUBo2+uMq0VKRkLn/mr/nBE3zppD91YOIU93EXaIs4yxeAyo57u9ptlMPY/W4gpU13VijGJFyUDfGbrY9mM+y16dpHKCFjM0bebJWR4PTxw3wQK38Qqm34zHwzgHuQck4A7UefAvfT5L36JnvnDz+F3awbFmOZK1KikvSHY9K/82/dYf/6r/+2y8LyKraNcROjdr772OlpaXKRLLzpbwPEYa52CXgPuL/xJA9g6diLHAAAgAElEQVSynVe99koG5P/rNVfQn73trYTlXv5br6Ife9ZFrEk31P3H77yGNfFnnNzgZ9rep5f9liz/Mz+h2y0SQeMOOY2BebuHkOe899rr6A/e/Dr6/Tf9XubWivNU6hdv5xOGav3SOnz73Wf9PielggWHlp3Z9ukG7Zpt0M6ZJu2am6Jdc03aOV3n6ZBnIpmUmfGlNt3LgBt/Vxh4t7pgTBLGe1ONCq+zQwMBbGcHmPxmnZNU4SZzYNnWb9G9C226b6lF9y1KMADJzHK7R+3ekAs0zf3ly5kgxjkOiDorw8Htm362dcUj+Tpt9Vg3vX4ecGcvamia1LvdmnRMWxr0OEICEw+Lt2qxSINRwh3xxxceoK+1lqVapAfpXjKTk5C6JnBXgI4+N2MHuQHgninAtAZwx7IGyMOoggJ+/xvX5ThwF+nJJOCekctMqpa6jumecQ/A3a2XYeR1OtjxPJB+SKQyGjgAuP/A7DydUW/SfLlMPWgF2dYR75BIHyCDaZRgp6pFfyxBUAsy4dgB7OEmE3+OZuCOIkwJF2Fa4U5te6UeCrahDVkcdBnMPfU5dan+2Scq160wkQJzq1DEXuMiLfGMeEhoBYEAlxgqsNwD0wcdibrZTQYMM/zXIVU2e0ULyq3KqV58q/jJDjT6jmOW6cNZT689t9klQv4x6o8ErGrlUByDsdnQfWMdAFjo7cXzXV1s1G4O22e2ne0xxQjAS3Kwy75Wf4WfOo4PoL2P/cKnWauZ8vUJJKVo1tm3ns+dWy3RsYNFZx957erYmUZkM2D8sU2xktRltAor5xTU0lEGnDs0q3i+cUzQ6MOustEUth0fqxzJEpqO+MHXqkX6/XckdNvMTvpU6eGqazc7yDzg7q0icwB7APQmkdFAYEzfrkB+TO9uWvYUuAsg1ATVNfXtm4QMm1xtw52+YuCt2UEaGliPxj1PGqPrKz1sUpmb/v6z9NjHnEO1uR284alum+pTRZquB3EnM9Pvef91bBUJWYqicn6On/dTlzPQhuQEUprXvfoK1rznse0B/BIxIAfjDjD9Dzf8fXpJEyIB5T/KshaAbmPbw0IJ0d9+6kb++aP/6SJ5s/RePvFJwqJ7xt3A/AsQJHxRpD34ZID7VQrc/TNhBaCCZEYC9WBTaQWc4Pg3fwbd88SXslsM9OiQyWxr1BhcA7iDad8916Rds1O0axagu87LLbX7DK4B1A1s37OwQvcvd1j6gusI+0g40oBp3zHdoBN4O2DwG7x9aN8ByrEOtnXPAra1wsAd20RgsMCMOxJe+8zOg3G3J2pAyWBlOPiPDT/X0QpH6nXa6nFuaf084A4mkD07I+AOdhLzIKJBEXeAEXRHUjhmQJ9ePEBfb6+I/SPAu5V8d8Ddy2Di7wzgDaT75NTNAHeTyLgE1sCoR8A9Tzbz/QrcbbTFmHR7qUy2YtKcGKivB7hvpuiSBQWrAfcxRn4N4G4SmIx8xiedqlQmsOxO6x6kMhngvp3OrE/RtlKZhjRiFh0AHteqmBSoWZYAN07O5MrEmqAKNgMJqvHnaAbuOJcXnbAnuaO7zI46O8p19g3GhUFiLq4Tzvv8Z5WIVUZgy+GIohIZ+wtWGREYwCxLVcxuUTtKqVIqridY2SqbohIqPpK8qgWJHHCHBpy14yqB4aFpY/bVOtL2ZQAc2nMPzI3pg/MLM9M1Be7KfgGw4rAA1JmtVktEs0w0zT3WZda6pIBX9AFjwD0zrSiylT6kN+o6A2bfALodG3zZsX/8x8eqs5rNJktp9AMJCxj35pSCV52O48S1abd0WwDuIsuXa4ZRCQRGqPWBAGSU8KiBV43gGq4sQ0Yp28eowZ/9FdFt/Wn6QPVRIpWBHaRaQqbsu04PbLwlrhp454pYGRYeLjJj+vaIdY8rqUoBJgXvBtY9cM+AeLtiRxfbjqN+SAB37lhSP/e/fu+76Tk//EP0/BdcTn/7kY9Svdejei2huSmtrkpEJksBC/4u1YjPzMzS1dd+ggH73/z11cxac5EmhYP8/ml7ER7yYLZOBDAN4A7GHRIc/wHDj0AB24ZLzCt/48XZ5jkhuhWaddPcu7kG3MG43/Rlkcp44H4DgLu2EQDufwHG/U2vo7e8SZJu4/dmktbdLCF5FQTejXna97TfEeCujLsB9xMUuANsA7jPT9dZ6w4JDBJGD7CmvcNMOyQy9zKQb7P2nRn3kmjmsR7+Q3aze7bJMhxIZ+Dp3usP6cAKGPcO3QumfUHYdshmHlhps34eTjXGuM/+5ctFJgM3L6LhynDw71sCtN9PUpmr9p55fZLQJXbBrLJhXJI974KCOQMLj3U+v7RAN7dXgvVjSERdJ3C3hNM4OTWukBqYdwfyTR7DtmyRrt1LZ/CQxFKZ48Bddb4qQTGOw0tjuIFQksVLZfIYdZ6/jsqpQWazBcY9WETmJafGVo8RA79aFdWMk4zq2Vk+4zzdsf5UqUQ/OLudzq5P8wgUni2cF0A5ripYSAZ/mjzo2QAEvNDAj2hEkJAA3MafJEkufeWd375+q43Zg7X+z52wZ9+BfvdkWMbimkLXjtE5aP13lGs0W67RnicmNLNTHi7zWTf9NgC7JD1CYy2sNf6z9aJ2VqjYh5Vl3TTxFK60iIUAkq3KqQw9C2vPSakDkXAwix7sG+UuQYvO66uAneUfrAFPk0ND8iaDV5kHIGsuL9Bxs7+7asEhr8E2/fHDahEsN86/Bp90JIv1hXk3klecaKBBl5EDO/eQVOoYcD52J5OBLztLU8CAu6CHn1OAflx3sPUFqX6KfTeawrgHDIHkVi2ohPPhxGsUloJ8qCgyGvPC53NHoisXj1IIlUjVVlxDSGQQRGDfH/lMgb75vQq9t3meAHa8Qx64xyCe37HYo92kMN6JxgF3x6xLAqrp47OymXXJZDLVUvXqhNPcBNe3iVU2/S4/lBj3CLhf8tSL6RMf/iB97gtfpGf9yH+hRq9DlcKItm+XCwQQ/Zkbb6GlxQV6xoWPDNIYgG5o2l8Jjfk1rMpzH3kOOd5K60Clo1GFAq87CbjjfTt1z2n04U/dyEm1L3zes1kmY8T32Y8Wb3lzufF7NuBuEhzMmwTcnxRLZXwxVB21Ww24e9kMzjejcYejDCeT1ukEaNyVHYdkZttUlTXu5WKJLRqXuz06sNJluQwD+OUWHVgE497nXQDgY3lsC/8hmcH2IMWBLSSA/QBW4Z0+J7mKxl108vcttTkwgGMNW0z2h6xxn33fy8LIAfqH1mi45SJMR/KV2vS7uNUV8VzHwB2NsmlI19o+JAErwwG1RgP63OJB+oYy7hnrx0gqY8z6JPYdQDrj475Rxj1i2U0mwxKYQwjcJTJeXeNuQMNfR/9g5T1keRr31XTv6WCidZKbd5UxwI0trQXcM+DcAfUx9l23lZeEaiB/I64yXiqTB9yNnZ8olYnZde8+49xj8hj3GLjPlsr0E/O76BE1eLhDii1OMhKEArSLfaqBfjDOmAdgj1Gq9kgYSEhu8pJTj3bgftmOk78xVSyfAynQwqBLCwjykyE1C2XaWW2wRGj3oxLa+TCVnak3OQdAmnSJjpIlMup2wsYpZvuoDyquPfuXR8CdK5xyUqoAenGhST3X8Xs0FO9z07ybowxLY2A9qdaPAKoGSC3A4PBBmXqw+mhhwJ6j08cLBEALfbhJRrA8J9E6f3dJGhVtPhhzDijwW5NnsSwCDMhPagDYLmjBMcoxpUWX8BtJrpCiQMqD4wHrDuAulWRT73YEJzhU7BvXCGC615GkVmbMjcEqEEtcsE2cC5ZjLTtGGSoA7gDNTo/L9ygF7QgeEGQg8Gk2ZVmse+M/Et34VaI/nX+iaNpLFdG3m8Y9AHeziDSrx3HwLoAc27ACTWYbOUHfrpr3STaQ3LJrNGdtPYP7QIdq630cuAdryLSf80WYcrzcx3TvCb3jj99KL/zpn6I/f+/76JVXvIJ6B++n+W2SvPn/vvZKZr6hbUdip41UwaYR0x9/9olj7isZsOuLKjkG3oA77CDNmYZjCkjJ9GTOecx59KFP3sBMPhxlkPCK/UPbDntKJJt6f3estipw14RVI/4veooy7k7jbtp2bl7UXUbgRhYxxFW5sSw83GlqR+oqU6+yg4ww5XCWEUcZAHrIZNBPAXDD7QW+6wdbcIDpsY0j/kP/zq4yxSIXbsJ6801xlZlris1ks1qiUrHEfR0YethIgnk/sCLbYH17C5aQPZbewFUmObCPpj72enVSS6gvwP3bChfWgp4T53/fAvfVrphY3Ak44QecUK59RPf1e3TjyiJ9q9PKaNxNMrOWq4wH655xx3dm0RXMh0qqOVIaZtYBpDcA3Hl5rYOS8XHX6Qz0HeA3IG7TfIBj84QNs/Ls4x4Dhwq4jwF2vXHGjsv9sZSz6PsE28etAPeYfQ/M/CrAfcN2kI5Fz9g75ujdDylw99VTHdCfK1fo+dt302m1OqH2QS8Z8rvRLEIeA117gRlmls4kCevYkYyKkSoEvGDdJTn12GTcn7Nt14dnS5Ufhc6fASmhgRYGGG0D7tH2Uwv0iMeLNMOSOtmvE+9eSZI6TYbB0yLgDhYbIDEG7iyDYcMRYbE9o27fubhQj9hxRtaXdxdAWfTxWkFV9elmy8ie7FxwSVxi8CwiMZOdU3QkQDznheXm7+oFLyBQwDjYdhwf3Fy8ZSVXRsX+1RGGE1DByEN7LkM4MsSsnvDQ8fvpQVKjy7VaI762PukVwJsTYxGcaFCEQADMOFeChbxIRxcwHeC72YS/vWpkeP/mbiNJ1zwaosfMMRXsLTXg4SAKAVfQvSd0150j+uD7+/QnpzwlMO0A7wDu4uWuLLz/HZxjIjmMVUhVSQ1LbbQiKiem6u/85FQOqSSJ1cB6rr7dC96OIpmMdQaHSyrD2/f00saBO9qEN73+9+ilv/JL/O5//eab6dzHPpa/Ly0t0it+/Rfpkx/7sEpJpBc1f/U8zHLGSQ11TvI9rh2j0PAv+02zg0yBO5xrJn2ChzykL7ruc37wIrrlX28OHvB+3UmMOzTuDMiJCIw79PAhOdUfot43lrCqtMaCFgbtNtmd4gOPfC6tnP4M9V2XIkni415j0D7bFB93sOco0IT2hysm96VAEvTu4uMOW8guT0dzhIRXKeZU5W2gkBO+o4Iq/ODxbrOPe29Ay13xcYc0BgAeVpAA7fBxh6MMcmLK3/wsNf7xA3w/efQPxQgp+V5/NFraNGr/vpLK7Dlrf0LJtvVcLEhi2sMBLUEIieFpfoqK9MCgT19pLdG3I+Ae20FOKrpk8pfYJtJsHf3fWCozJo35PgDuUROpQZTcwY0Ad8+qc0cbSWKCPCZHKhMz7psF7n47eay8l7T4+XkJqeYmw3aNJo1xDjRm+5hJUNXzNt92C05jr/cMA69jsDvKVfrJ+V10YqVKC/0ea7cBTuHJ3iiWmaU40O/wdMhhANAB6HHsAugHXCcB0/A//iSl0sNeedstUsLvKPz82PbdfzxdLP8KgLtBHnl2BYhCOlOsj+jiZze0OilRgT3QBBgDUKeJlVKASSQ1khzJjT6SLOFGAy94B/4ZirHfuAT/4QNrRa1iChtFAG98IFORYXUkfWqiqVojCviWHiZ4pWsAwe4yAO4NGWEJAYJj9pjF1mqsGElgf3hIgACQa2m1UQPjAOqQr0Bqw9pVrf5q1VMNuDPIRIxhVVSZLRRAj23Z8l1IYHoJTU1BLy7roAgS/iKZ13TuuJbofCE/wuPIDjMoRKUafGjTTeZj1xPHgPXAqAOoY5QBH9HLy33GSILp+rmdGQmDj/nv+v0WvfNRl1AvqaZymQxgdww8O854GYxj2d30oHFHxVRzk8n8tQRVjECoZMZA+7Gob1cAiD+HWuMeNr0h4O5ZeO1llFk+79zH0CVPfQqdeepJ1OstsDwF/0MlU+xQ3+efuOzy4KMeEKAiQTi0iOVpPgeLfjL1cZcCTDgFJKxacO3bDBwlLB/33fndwLg/6pzzuBgUPvBvf95ll2da6WuveY8kyartI/Ts2AYKNvFZJ0R7sN5PXc52lAboTSJnHXtmxB19sZ5jkOu7U+xsP4PuueClPFIIL/dmrcLuMjM1APYKg+5pq3jKTk1IVh9RbziijoJurpza7Wcqp3IRzlqZphS8Y5sA/7CdrJRL3PbxdgYjavexbp+BOwN2/O/1mI2HLAd+743r3kCVA3eF8Sv0myjCtNXqqd83jPuVe84U+tx9GBTpeA1bPqISXpJw+XaAEJMDAJgkVKQDwwHduLxAt7rk1Dw7SF+AKY9lXzU5NaqU6h1mMnaQqwB3Zuscy360Mu5HHXD3OnYFymvJY3JB+hpOMmPAPfZyd7aP3jKSwXpUmMmA+tg83Qae/d2VGj17dp7m2OqRexRu1FFlGA0dGjPza4euG8OSVg8BRZmwbXkGZaQIvz3IfMUd3zqq26Efn9/9krlS9W0IYuIP2pADgy6POjzrx6eZWWf2WwEx+4lrwmNgmbgSqPNU146ZO2gAzlKR4NZoYN0YdMwHw412jBluK6akUhcG5Az8pUJrH0Ab7i5a7Aj7ZH943F9ljAU0C2sOnbgAf6e9VxCPbaOIUlVtI1kbDm09kmYrxeCCY500ADCCCQB3rp4aLpy4wfDIIkte0sqygcU3a0Y9R3PGwTEAkJt/O54zWE/iY8CdQYCrCBqCFQ0cUP21AZmLauxj4M6BwEhYfewLiazYL5ZvToH9TkcfAeqRjIsA6s//qEUfffjj6LZkPhe4W8Iqs+8BnGeLNPnk1LTiqjDuVrApFFgas4Ucd5OR9zhyk8no2/WuhJuzidd0E6uMvUQbmXA4Ne6M3jfCuMfAPZusapaQM7NiKWqBforZV794xkbLu7oe4C4FmOzjazXIqaUWkvYcT5Kv5t0S5iKcXaQtk+X/VYtvy9lh60Lx/uyYxoIMIrr7gpdSb8eZzJIDWANsA8CjyulUHb+lamqFC8UVuV2B5hxJqgDv0LW3ekN2f2kPhgzIIYWpl+FWU6JGrcLsO6Q2DNxtO2DNB6jCOmDpDcB/qytMPv52+0N2k6F7bqWpz/yBtKdOFdBKhnf2R6PJQx7reN6P9Gu1jkM69IvgGYmBOxp1A+fcSWpPBaAhIET8jAFE8L+XJHRfv083rWSBu3eViZ1m8ph1r2vP1bjnAHdj303uEktlAhu/Hu92t4wH94wNcuwgBTNkFY+27OGWyhxNwH1MDnMYgbux8IFZj/TsHqxn2PdICpPRsrtt+KRV6NJPrtboqdNzNFeEy1KZ3wdjeg2Mm1oS0+X4RFJg89NGPGFJDXTf9jnagftPN3eeXJ9q7vPnZOcGEgCWkKim+pQfqRPXnxoKGDafcq6towAYHu0MoIsAriqhcRU8mWke6Hy4v5RFL87X2iqZqusMb5e3Js28T/gEy4zfLD3Rwk/cDlYREBRZey/yEtkCfpvO3Dp1HzCIDj1h4A59OnT1mIZ9g1Fn60eTvgB4I6mWz7HAwYNvZwCIeV2MOpTFEpKlPeoxz4+O+lqzbEeTYpEyLXkBKYNv11JkO5J8anaWklwr8h/MN692JJamtpKp5haMPIINXGeMILBEpisaeByn18vjWkFzb/t/35/36LMzD6Ovlveoq4xIZUKSKnTvnLSqHu/OMSYD0k3f7os0eScZFuErmPeFlnQZfiNjsG6a9jA9hCsOD24SKmxytU2jgKMMuE/12zQ/J+9uCAr0mnGMEKQjMp9/BnbdElMnXOSxyqkp487vmyuyhuvNOSsu38Nv1Zjz8GT4Y7SVfIftkaq7mbyIW85+48xCErwD/zI/P3zozpxC33vyb8uIXqnExZEAtAHW+W+lzNPg4a6DdsyCgy3vDgbUGQzZIQZ/UZxplEBqV+R1wOLDs70O0gGOadwWC8HA8tXRiAE6wDvcY6CRbzPTPqA+RhtHI5r+8KuptHKApdboE/FhWWky2tcfjVY2/Yx/v0hlrjz1jEuTQuEz/kIBnOzvd1izi5sBLpETSuEeUCjx8D8DFA31FocD+k63Tf+4skjf6bSCq4wx7p5l9zaRGf9207BHVVQz2vYIuAe3GQXcIQnV/fbAfVJy6moa96BlPw7cg17eA3G8chv5vRGWfTXG3VtAxsx5qI6qLjB5spi4KmpGHrNKMSYP3GdKZTqpWqOLp2bpxEqN6uzVDtac2OYRkAvT/AcJqZgHAAUw6wEtGjAExmYLWaDCwhV33LouCdtWGrrDve5Ldp++UKTCrPQzSECCfayM3KEdma/U6awnF2l6pwQzeKaYVWZ9eQrcrTqosenMgE8A7gCwYLNZq54IgEUCJsA22i1m4JGANhRWHwCYgT908fpbkk6FqRfgDrmHForS7Vv/znKdEByo/nyQJpbJuiLdYSCgFoq8L9bKy3SWrbLuXAB7GlCkybVIDOURAq3QyjKVrrjjYHtcrdTY/hFRB7KfIqbLsyhBg1hUmtaek02HwsjDzQbPMJj/qWnLMJXrFctkMNrAsh/NJ2BNvD7ymM5SGciQ1MfezhHzLLj54IcGdMPiPP1d82znKANte4V/C+OO71acSbXvGQvIrN6d2fn16NsnyWRMq+Aqp0piaoBnWwPuRxq0O1B4qKUyKeA8tIw7gPv2WXkHGP8atazst+L2zLuTBdy2hEfHadIppj7p4qfThRc/jR1p9t1+W8DNayWBiqRO39kc/Iz5VrsgHLtj0APejlh1OVFl3rW9FCmcLCgJt7aQ/I4/dj+WT76Q9j/mZxhUm2xGQLcAebDkJX7+ZdtMCqCg21DAOqQzg+GIgTbaA84dRCE71IzA+uUiVZDHpTlEdnyo6wPWHdsBeAeI7yEAwHZABtxwNdW+c1MA7WKcLERw5zhwH7ufuRPygDs61IP9LvW4FG2BmgowEJ0BLMdMIfTt32gv07+2lul7vc6qBZiMSfeMO4PzyElmLcYdD5EH7uuVyhhzngfW85JTjwP3VDMf9PAqVzHSw1xe/G/v+36oGXfvJONBenCb0WCCNe6xJWSeg4xp3HPcZvw2sK8YuO+uVOni6VnaU21wQIt2FK4peEfwfMa6dYB2sOponFEnweZDNoLpaMSmzRayUPjcK26/9Rnre5Mfuks9f/7kf+0mg0fNlkT3j3MFcEegUuek3DKd9GiiHQ9TLbp6L4Od5uTSoBvPataFiU4rpzLrjIqiCqDRoQy6AnKxLTDm6MQsAdZYO2aiURkVbjBwbmkImy89pQBpAFAkl2LYHqGFVVA1tp2Z7ZEcH0t8sD21suTRSZXc2DGDzR5q0MCuM9qBW6dsy6XTlSmHbaQCetHpi0YfMhXeDwob1VSWogCAZTkIXMpS1RQyFbjDIFhhpZD62YMdt5EDc6MBe84yyZ4krDI7BttLrqwqIxIDvBiJMOvm/COduLjPMHOPYCLnEcUyn/4i0RduLtP7dz7O2UGmoL3IjLsH7r7CqqugqlKawMKHwkvO/tEnrOK58rIZvtgqjznWZDJHM3A3F6aITed3UyVseIG8i4wUUUsJbMG6MiXowtNoIDyZkwo2ZVB6xJgb4x4OT7eWAe4a/1qb4m6HAnJZyZ1iCCLw/shIUDrKYCDZDtxr3VOmnhi4r5x8obaLRQbd8HjHX7aW1cAUbRoULOiBAN7xf5QMGcwzKbFwJw3nThW5YBH5RfgPMlf+SlMg94BHq5W976NOCTTtaGMg1fvm9dT4p2uVoJEgSvrohAniLiXHGff1dOUxcAdwWBz0uWNlm7BCgW3qoNk1X3cum+DKDN8/6NHXW8t0S3uZ7u5h6DsqwKS/M/aPjlkPianOOWZV4B5VTI1Z9Y24yniwju0wsI908Nqcy0Nushn9G0tirHN6KEtlpKERALCu5NTIkz2vGJNPas1j4NdlBTlJQrMBJxkD6nlSmTAvB8xnPNod485APfJut20jMXVPtUYXTM3SKdU6N7oA30g6BUBF0SWwCHZt8Gzg/bLf8pwKw8xJ36MBu9GECqrHCHC/bMdJf7M06P84vNxxXSx/BtcGDT7cBHaeVqDTHqs9NAA4GHe2M3QJp9xboQNDJVCbJ8AdBYBQObWkhYa4n0ukGBAH+VXnEKN9YGClraNV4N7g4kNp4RYGrmCtrTqpJYKqRAWrI8BgiY0mm5r+HUGBJNFKp8byFWjGAZJRcModr3TcInthtxkXBGB9k5/gmog3vADnfg+60oRtJyXRVUFyOE8DBXI9ANzrtRS4Mx7Q7bDlpCaSCtMnx8qFo6oF/o7pllCrBkGh+qo5y+C8JUiQoIElNq5DAqiBZh7P/nfuLNLHPtijd+y5WF1ksqA9C9xhF5ll3AHUWeMOdt5YeO/VbhIZB9Lj4kvMzgfkZJp3tX48FmQyRzFwlxG28SRT03iPzTPZzATgrjda/jjE6zXjsVQmZraNcfcyGQ/cebpmDlpbkuHGI0lMXpKpHR4D90i6kwHuGsDY45uOgMgpLp72dDrwyOdK/RplzDnoV8tiezHN1IJHIhnIS/Az9U/voertN1B3z5Oo9fjLxQLbsBK3baa+kMsJS0hsA0w92Hd8R7vQuOlqKv77DSonTRsDtAIgc9BCdCk5rnFfF3Dfe9ZrkiR5tS2L4Yx7em2+cWAD0dGiQqpod1PggeWsGuT3+l36ispkDgz644y7AXcP1nO+e1nMROAe69xVG2VJpt6z3X83ML8a427bkDYitYmMgXtsBWnz7a91wH66vxe+A8tloXJuXDwgFg1KShvkALnNNxY8zHfL2bzM3zxXmcME3A3gG2tu0beX0+RJYmx+rqtMrGlfJTk1LsAUqqKaH7vzdDew7hNYwbaf3ZiiJ0zN0ny5Qn1YYTEAH9JsucIyGNxfywvx3u64W+L5Lo0a1ukMB3RCtR5Y+ALRu6+441svWs97/FBe5hd37X1lb5S8Hu0FpEJLwx63K7PlKgc60Llvmy3TE36wKsAcMgqWtkjhIiueJPvhan8AACAASURBVA+5Mt7MGAkJZe8QOkoA4SA9AVMOcAxJibLgBtZlPWGThdHSxNQEjHVqC2md8ZA9yEVTLpVZda9g9pRxSrXlAuLBfFTrEmCgqBH2JYy9zMd+2VYSOvVwA8U5R2wiJQkX58+sPzPjchyQAQmrL6AaH9g3spTFJcgKoy5yFkucBqDGOZq0xwACQDvPq2uBKT0okfXIteUqtpxnAAs5HYlQyQ5LY1j/L/dAnGhGvB4CBfvwNcez35ebh/N82+8t0dvOejolFTjLmB0kZDIA8RUqlgXMw+PdfN7Nsx2yGGwk1btjmTQpVZJTVd/utO2xLWSGbTfm3Utm3D1Kb1heC77G27iJVQ7J+62dwpGXyhiyNLZbexxFmAKKnX2kPCDkpTIpY55eickJqN4j0XrCVAdv/bPp4u13AO5xpVXXr9rePemeB7r1FEK7Yv1v+hIohx937PGzAbmeq6uT6fdXkcn45wWLdebPoINnP5f6M6cEAG/WtSwB4+ZBrpHlYJUX76Kpb/w1le//ljS9CO53nknts3+EBjvO4GncctlIhi6E5ZioQzsG58GFfTT9jQ9QcuetIsezIFkPErsGeQP81UlGx4H7el72KyPgjoQxOD3UCki0A3NeZJ0uO8sAhED/pAVlwMKjk7it26Iblxfpnn6PvalZx67AnPXwTgaz6ncD4ZMKMLmqqGM2kbHOnbX5qQf8JOCe5yrjwb0H38bO23x5cMf/W0NwJIB7BqC7F/lIAXcD0RatM/jWhs7bQ+Yx7iZtCUDdrZeRvURVUceAe54cRkF3zMBvpFpqbAfJQNs5zyAx9TGNaTpvapa2lUQCIoz7kBoG2tEgqWwG7wK+B00hnD1GIwbseKfQYJ5QbYSRrUKh8Norbr/1Net5jx/Ky7z4xNN+oJgUPi2gvc8SPFSZnSvV2Pd+ZdCj2WaFzn+WVJ5laYsmZ8oIsSasQkuJokTasRoJZSNkWJZ18VYdVOkwSFyEuZc3NkhlFNgDYLPEBkWI2FYyTQi1ZVkqg/27edab8XuushXuu9gfXUYGwIyzZGegowgK0nnEUt1hTFYjkhbxT9dDlfYFba8mx2H7PDStGnhmuNRpxopCYfTBJERYDTIXgHLsxyQuHNyonaY9O2DBAcb9/hmA8LC5+r0jURCSMYxOQP+vwRICjBBYQDJTwgiBJrxqoi+PXKjnfVUr1RoA/rM/atNHZ8+mW2u7pQgTs+fGvBtwl+JMMs/5vCvbHhxnCgrcY/DOAH79NpCWqBocZo5m4O4Q35EH7sZsrwO4BxCf0GxnhaZm5X3It3SckICa1cLIXVPyyfpsL5vxQYFJbGx/nmmPpTA5uDnTDIsqQXefQdJGsqUT7X3Pa8f53Y93nhNMGLiOt8HHqccB2Uxr17nU2XVusM4VBK5qg0Gbqg98m2r33Ez1O24QuU4UXDAO3PMkdq3p7j6XkkpDl5MFuanqt6hyv27n9ht5eq8tFrh5orkBCePePg7c19eVX7nnzHclRD9nSy8O4EU9oKkSLB5Qun3IDKBZ1KHzBUDBbWZwUiD6j06LblxZIkhmUMI9I5VxwD1TTTVKQg2AXsG7l89kbB91vRi4G6j20w2sh8JMOYWWvFRmUgEmBuqOhd8KcI8D6q0y7hlGXVsSD9r9e7deZn2MiV+FcY+BewDr0TrrAu5OO78acB+rlhoB+zg5NfPba9wjNt7r1zPJq7HjjAYFp1RrdG5zhh7bnKG5UpmBNyy1LKkbABWBMDTr0HEjkcffb1wTVItbHojeG4BsR6WWwoNjBLj/+rbTtx0oDw8sDntULZR4BA/th1hjpqPVj3wWnFcElBr45ihQNe+QwRibzu+qyVmU+RFJs0pTWPuesuOsKoHmXIMCIYk0SFDWl/XvCvA5KIBmPQB+2XboP1W/LgWI1FcehYl4aFgAMjPx3tFG8Yuw+3psTqYC0AzAiwqnAthVch3GsuVtlnXT9Zn00uVHI5HDcBCjOn2pACtgGtOsGJUXAQPUA/BrHy6jqwhUwcIDbGN0oFZgbTwzaQhE4CbhLSktj5Urv9pxyuOM7YF97yKJtgB7SJX66Avxwb8Z0BcX5uljjUeGZNQCA3fYTwK4VwP7ngJ3lcYwEy+Jq14qk/q3Z51k2BZSk/Kk2qqNoSqACdIYLQLgLDIDAloNaa3V9eY1+muts9X5D1Hgzipnz7jr9wKC+16b5ncY/bWeC6CBgSPchSRRgJ+i9vGNeZStc8csIKP7thZwz2D1tH4ST86sOwkE2HR37+SrnE/M9IdtyimPfQII1/nd+TN0lF6fauRd7f/WOFAf279s2vbX33FmZrSfc2AeEJY+4A+w9R2QAOk03HsD8baL43aQ63nOieiNe8+6npLk6bY4SpJb0lw/GfLQNsAFe7rrx5LuzKd6X69Ln1ncT/f3eywLCIy7Y949C89uMqvIZgx8M3iPWPgA4p0eXjpxqa5qIN3W49/KvK+VkLoWcM9o3LUHt2bF/+X2YULl1CMF3DNDau4FCqA8lsTkSGRUohcKOuUlp+YBd2PcA/u+CftHXjcqnBQnn641P6NbzwH3QbueI4nhRFQ3HfsOwF6n763V6fzmLD26MU0zipLQGIFxWFbXFLwP28pVmipVApPuX00B7yPOuMewIgo32adAxedeccc3P7jOV/khvdjzd5zUGo2SBuQxeAe4nYCFpvq7I8jZfc6ITtxbEnDOdo2iW2eZBkAnpCDm3GJgXXsQVSNTmbXfoom1pCmTsjDby+4nCmDZy90FAJoEm7LswlJzu4DlrOCTSlnQCWEaJD2cEAs9eN8VWlKWnAMC1cWzlzzaLmxP2WsAYyRxos2oQTpjjDvfUQ0GVNKDa8EVSPl4lFl3vvJc4bQ94mPBctiPyHtcAqw+KUFr7xxxzL8aLF8Px9XTRNyKWFdivyichFEMqbaq1Ve1Qi02zfIdBAs8iiFMHiQ2KyvSokAexC4zWoAV53TTP4zo779SpHfvvEC83APbrnKZANxlnthDQlIj2naR0ADkw00mm4yaAnWb7nzbzVUmVxoTEh0yUqajWSaD63/kGffJUpkscBfbVHyKoyFNDbo0P78KWs4ET+NgVmZLbon1yYIkdbjL3dXxZaT/0U2EETBLiLXG1gPwHFJcduf07vZKr0XY2SE6sjyw3za6HceOawL3HOZc4iS7Hhphe6Cu3/O2HccGPtCJOyMm4dtZ4I5ShQbcrf1eOe7jvr5+/I17z/wnSuh8WxpSF0hg0FmhQipYMiQY4AOwDd2uJd2xY3WB6LZuh/7u4P20OOwz4+jlMXHl1EkVUmNXGbOKXC9wz9W4R/KZ7yfgHhoM9xisyrhvArh7KUxIbHFSma0Ad2PoY427d4mZCNzXqWsfk9GYFCZ2l5ng8f7IepOeNL2N9tYa1LA67nq94cyE9wcAfnulxoy7VzKHhl8DFCwLAI9l004hufSVd377+vW9yQ/tpZ63/cRvVorFs5B8i2uCD0A82hnrIE84M6GTzhQm1hhvSegURxSOjVSPWSwIYOQGX9l1tlYEI8y2ho6dZ+9H0WNzOwZACzCrrH3aOUt3Krp60aGbphtMMzumsGOCAFbsV/TzEJsLYMX/ag2J/CInAUhFoMAdsBUgCj7rKcgF2w2rSUhIRJeuml9IYVQLzudZlMRUPnfsn2Upcu+xDSSqAjRjOrvjKCNuIw3M1GmyG18W9o3X4IiTW0G949hVXqPYtd6U6biGCDIsOZYlQDzikIUi2AfO2RJowbZjPQD/el1GIzhJW7X7d91ToI+8Z4X+zyOeroy7SGUCQGeNu/7n6WDhU693Ztsd8266diu+FOvZU9176t2eSmKcs8zRXnTJNzT6fWvAPaZf1V4x0Lluh/wIO2o4OLpoT6S5DgptRc6iCLE8HFAj6dM8m+HaPlOduhHkqb95ltL2OSgB/JrzjL3wvsn09LUet58Uk9h5bLtKxMdULXnseB6wjQ8nb/9j9o96YJnDz2Hbw1WMbl9me3YCeiA6+JEl790I6fjlSx17QkxkwF+BO9vA6kyIQzVlhrEl/rWT4d290WhxK73ZgzGgtZXj3dS6b9xzZuY2Q3MLYI6Jy8MeHez3+DuXuy2WmDnEfPug8f1me4X+9uB9rO0twBZMbSODfzuvP5llz/i5O8eYVRl3J5lhtj1P4/4gAXcZtk5hmn+QjhTjbi+qv7nHFHCf4DTDYHydwN2WMx/4dUll3LYB3J88vY1OqdVpyhVNsncDYHz/oEPbygDueBuyH7kfMpoFuQxGtpCcap/iqPC4395369c29WI/xFZ60a69f1orFP8bRhYODnoc3ENCBHtMsYUs0Ql7SnTqeeq7ziyVyIcYZKummxNA1e3EZChmUQbgy6CzD2cUz84XQtVUgG9sjzXvjJDlTeEEUCRbasVStkFk5xNxVjCgGiwn4fuulnOwVWMv81HCSZiSTCrFh8w7Xc5FtPAGZk1ygg4SgN1kQDZd8IWy/ayjF6COI+8x6y36X2uO+32RowAcg7mXipMiETItOo4fjDmupyThFthlBjaYkCJhPUh2YAdXh4UjahLAPrIhnviwncR3nLMx6zyygcJSNsLgCj/xdVGwjxEAXEfgAywLIM/yXQmD6Oo/atE1u8+j79Xmo0JMJpURll2sITVZ1f66gk0smzE5TPgu0zjwC4y8SGFsul1v0ft6tt1abf0bU50bedceLFThOoJDAtzD9vKAu2PY+QFMadvgoq6oMABHJo5S2Uy136d6aUTbZ0apJESroGaTSOWdl8BYn3dN5pRAwCRnbp4B91hr4nTjITBQHZodZ4Zh5+2kN99iF8+8cxtvQ9cWuBvYziBfJb5t6J4TPGWBoJO384r07fFpxEHFGI7X6yXnhPdB/srxW5Jw/kMdzmdsIMRb28i6dj1s/90WPOJ1BI+AMcWcAR8Ad3w6yeiB3mj0wEZeqXjZB+sV28oxb3jdGLhr/THWsUtlQ2HHwLTPMGiXRFX7dJMRfWNlkT6y8ACz7aFCamT3GFtEerCeB9zNox19Mdu5OfeYWEpzHLjri6IvgQH08PI4ziKA9wlSGWPRsW74Hvu2x/p1bUhWY+DNAnEsIVW3PWn6JFcZ7yjjWXiTxzAYX0XPHhJPLYk18mifKJVxwP2cxhRbQaII02wEzHEcsHdcGHRpjoH7OOOOZcCyg52HdAQB8fZyyrgf7VVTfWP0i7v3vqRMpbfhXqFdgTQGSbmoyLez2mQLzPos0SOeJoyMVQIF085uf2p9iI7FqqYa0+6LNKFvB4Bl4K7Zq5DHoG8CsAdwFv23gHZOllI9uA4EMDiGG4zKY4XRB0MMeoi3A/Zd2Gq0hJCNsOYbGlGudCrtIzusFERzDhAtiaFpb2/acQHgKRkClxhsX4B8WlXVml1sH2DarCeFCRdbSHa+qUoQUqlI59nvSecPkA/pi1VINWeZtBy7yHKYGVebSmwA0hto0hEUYNk6fOK1Iit732P/Sp1hmyYB4jaEAwUZnYB23z6oqsoFo9TDHtfu2mt69OnlE+lz048IUpnAuGfcZSRJNXWbwW9znXGFmGLwbiA9JK1a8RkF9DFYD1p3O2pDXuk93FCH+2AiigcBuI+DdNcjZYB75ChDCdV7XarXiGabAtyFDHMoVqB6pF/PAvcx+YsCUw9kJQbz6DsNJr0F4yQ7SN/H6uYzmzMv91hGMwauPUi3w3EHKjar6fPnjycEJ/owZgCzXiaNFRQoOI199tRzxfG2PTtXux92eGOjAB6020IFos4KcsB0hE7rVlvxJZwbpDPdJPlefzRa2tB7FS38YL5mWznuda/7hlPPeEahUPhsvAKuNYB7Zzik1qjPrwiSyjjBjr2X00uzPBzQ11tLdN3CfvbvzOjbzR1mFcY91rsHicyEJFSfqGqM/OEG7pa6tF6Nu7QvDy7jHl6qCLRbdn0A8KbBi8C4B+7eMQbrmYzFtmGgO/x2QYG3dvR6+LzpeQmsHrh7IO6X9cy5Me4G3MO8SSx8TtElA//eQSbYQbrlAdovnp6jbaUKJ1zig/fG7B8BTsG6w0GlqUGvNaBYjs9BLSHhroJ3bAbWJvo5loD7S0447fHFYvGrdm7Ipbmv3+LibidWp0ObggRVFEoS20epICpFmKTAEaAoJ1dqEmrGZcb81QHUAcYr0LtIdVT2cYecQ0EunmnRugv7Llp3TVbVQEECg9QmEvp1LiGO6qBqxYjzgTWjVF2FhMSBbXjUd0VeUm84m0qV9zBTqJQzV3RVfTikK1yUib2WpXhUSMRVtpdlObC61FEGBCuYBTYcfwHszcMe4NiCBhw/271xFUS5G4GpHCHoGTHjjsAHMiB00t3eiBp1WRhsPaRAxvJjXwgGerg2kOcoo+6gLl8XBAOwmbRPW3X4lkCM+3DDTSO6/qslunrnE1S/rg4yVkFVde6p44y5zUjiqoB8cZShwKorkGfQjmuqrjIhOTUC7aZ1F5SY2n7KlXIM6ybgwSZWWXdnvtaChwS460bCtlwV0gwSjYG4QD5ZRHuJjIxGmPYwH1aQvTbVp4s0XbNeJf/i5VlC8khYzL7762P7yrF95MXMB97hHBtN8gA8B19nEkZNIqPxX0gotZDDHqk1b51KioL8xzPuGUSebilPnuMDllirL6edsuZoe+Ll7e5l1uWRARtSkP2HR0EGT8MHGneTysR3U7zcE+rTceC+1vNAk4A7VrSkOQxl4wbCAQKMIPwgPHDfP+jTv7WX6ZMA7pQQYIeXxXgnGfvuwXpeoupqyakZ9t1bPuYkp+a5yjAYcB7tsR0kz48dZDS2PxaAexjyS5tQaUoPA3APQH2V5FTsdzUQnwHrUcJqzKqH5NVVpDImi/EFmgygB827gmnvLOMTVW3602a20w/MzlOV3UOkKQJQByiVEQFhSSpFODCVWRqCZ4jZ+OGAOxfxdi9wcirmYWRL0dQxUTXVN0Iv2XV6km07Ouxatbs6FRY77aKEZnYKmByB+VV2W2FUYN+5M1StOMArA1ur4AfrQ9WwYxucoAnfctOtgx1HIRLnoS7yTmHEWXqjTDcOzPTurLXXpFIj/4wRh2UiAGy9KaA2dbwpUKczyvimG3OGfYJdBysHwMvtLnzaIeVRbTpYeTxaoslPLS25A1SLRk66HYl2HOAZx9ICMOZCSUWWvBjmZADiHHn0YZN9m0+8eseb3SbaB/u+sjykekMSiPHROILZeCxn52E3lIMRTUwF4471wLYjJ9kSjRHYoO+/60CRPvj2JXrbGdC5G6vuwLvXuTvJTKkM0G6uM+owY24xIJoyYN083dXnnR+ktOx7AOtjwF2hRkAcm0Dhm1hlzU58vQtsGbi7DcTA3VOyAdWZhMbAvkphArKLgXyqby+MRjTV79DUNlhRO53J2Lk6KYzXrLjlrEZDLDzPZeNtveCdrlasikTtWY/lMh7gGvsdg3Z5v9IDi+U0ubdREf4kO0gB0jhYkwqlWwms+yqWlCaPkZFFF4TpZsJ5uuAgbDezjIUiciVSZVR6ZfCtx8mpqcY9HL+y7WgXj/u4r+OFjj3c/SoG5vxQhgFXv9zd/R5XTP3c4oEA3E0uAzJoPcmpq0llJianukJMxrjzsiqp8RaQea4yeBYnuc1IpyxWbgHIK+AXAKGl2d1868Rs/kOVcT9SwD0jm1nDVYZZ/GiZSVIYn5C6GeA+Jp/ZAONuxZL43AoFunR2nv7T7HzmTbORKvwVwGPgXKqo4pni6sR90XlDIoLn36x6g8ftMVI11V+cnz9h7w21YukiTMP9hf5/OBrSrupUIAN2nkG0C2k3YNd1eJilMsqgs9xFR7O4E2B5ispagt2jOKCYDMakLXg3IYfh0tsqT2FMpwc56EkAC5Bc1QJH/S7utujijbXOyle03Lcy7hYQCMsmDD6z1MpgB6CvHucA5tLZiysNALtJSjCNk0G7CAjUGx3e6RhFQNsK8KwJppAPIRDBtrBNaNGx+2azFBJHcZ44FlRZRQBi1U/B1kNmg+1BZsMyIgfKw3e2dJRAwgpAWZ8O4I5PuBfSK0v11L64zBjziFnNabWDxPsA7XwPNRKKdM2ftuma6XNo39TOlEU3WYwWYko17qm/exHAXYG9aNzVQUYrqWa17VacSVt4Lfsu0U2sb/chSHRR1tHHZhZ5sIB7hjrdjKtMPmjXWxx5Gzq2PaA4D9IN2aVAXUBjqm8vDwbUoAHNzKLtVKlM0IerS4xiRQHAky/sJIC+2vRYxsJ7cFbyns0OCr5wMWyETu68AXRbhw/bD9wYgaagXuNFkfE58xs7w+hW6nXLsYbU4/EyGlsXT7jhO2+YwNIgD9KjnXnQHhYzzG7kn45mxPIZ9NvtZUlG5bZcpTKQiqZkaoGO20Guo1F5456z3kKU/D95i9oQPgCIlSYX5j1lF7He7b0OM+43Li1IlawcWUzMwq8qj/F6dmf5GAC8S171QN0np4bvayWnOuY9YwXpgLuvkhq+HyLgPqm5iV9O1yaEW2XL8AuoU2NQbutllo108AaaLeLO07hvRiqzEeC+lmzGQPyaYD6ydfSuMZ5NN8bcnnHv8x4z67EFJI4Bzwoqo148vY0ump5jiZhUEhafdtmXgCs8i0KKJLwMV40rELVQYbgoCd8A8LHjzLFSfMm3Lb904sNfW0iS3znQ7zJo7yZDqhWKNF+u0/ZKncF8cW5I5zwFoKtABfZKF6/fYsVVUuVeQxJO0QlU1AJyhHQcsMx1MLtEwx7mqRTGSdfA7gKws35eLR75vmkyKr/nmkSKLg5ONVLBVAG2ub6gfcI2rFN3bjG47QC55h0PBRQkNgDF5hhjhZfglc7nqQmjlqTKLgvtEQP1OhJCywWWnAAM43hw3rgGeKCgLTf8YomxOIZKpRRcZzhwgea8KxVYWU7EWn8klxInppo+XUk4Bvl27gpFAiDBMpD1QF7DQZI63iDAQTODYzMggmshlpck5wKbSG0AkWjL8qBKgT796RF9/I7t9Jn5sxW4i497rGkPSarlKpWC/l3Au1lDZsC7mPxL0qoWYhovsJR1kxEQ74B7+LFJBL7J1dbRlU9eJKcz2Xhyaj5wD1O9NsIAYwDiMmF1mYx3n0n17TNNvN/6DukZ+luQB9q9TCbvopgcJIBYJ5exZHOs5+qdpUBbd54rQ9ENeqA+xqprbOKnp8GPSlXk7UoP3YF8z1/LW4/WySWFGg7AFc+qV9L8AHfiXNjNtPOc+4OWTxbgbcfe8zo3BBEmd7L96pACiBFJIJZtGX5oLQG4j4+gGKbEdheH/W+DA9nKM/9gvGZbOd4Nrxt7uNsGcLkBMpBEBnvIGbCCxSIDEjCE0Lnb51udFv1re5m+trLED5HZOmYkMqtUTjUQDxBuTH2QyjhWPQ+4T9K4H3LgblXF9JU6VIz7QwG4G8C2lyz89lKaSLNu8hYD/fzXLxMVUrL5awH0VTXuvjrqBHY+sOnOvtFr3TP2j7F3u/3Wv2MOM26bANq7KzV64vQcndeY5loHeFe2VWqp1MW9jdgWdO/LcFNhyZnIYUxK01TW3b/AxyJw/9Xdp//4iAp/g2RcXC8A9VqxyNcMAQ3uzwJ16JIfbYoHu3XWqsdm7MWdjWQe83sIv3JUJ2W3QlmHNevq7GI2kjyCpp20rWfe5vgdQADuM7PgIlcR4G+2iimLjs4J8+Hhbgyasez22yqLskZfjwn7FO25yF84rtOhbqmIqqQX9OaaSIq+FMmhLIPRSN0KMLFkBvUylH0PBKSx+I4ptHlmAcmVWrEuJ86q3abrBMQpB/IXB18d6rBAAJp4c+bh4AY6evVyN807V1Hl6rOQn8t5Y5rZV+I7RgD+4/Yiffxvu/SOU5/CenXWrGsVVbGAdLaQ4bex7Z511+qpkad71hZSZTKWlGp6f4s2DiVwP5JoIgPWx2nTL73xZ6i7tH+deCEftHvA6aijYCUi7Kyua4y6mzbu326IP6HpbosacyVqVlLKKQbLXu8dTiRHmz5+kqllYRoEpDaTqY2kBhMhByRb3MlyY2MQHl6fqNhpGuTkX3a5XmbqInISz76H661AOGj4JwD3eHJ6vUTqzKCd20SRiRU15yMTMQS3Hplqx2isPDdFeo/F2hWjIwLYGaDzNLQhMvrcWRL5KExMVNwTbCDtXhwc9m9d54M5cbEj+apt9Vg3tf6Ve878TkJ0ul+Z+0Q4ygwGDDZwiZulEoNydLhwyABLaJ9vtJfpX1rLzLrjEywglTnfqFTGkk9N+xtYdQX2plv3Pu9xcupE4O4Z9lWKMklHrlUPXaLpsci4bwS4+2U9o87fDzNw92z7xITVqGBSYOpjJl4dZ0z6EhJPdXpcuMkSXI2NB9A8rdag86dm6OHVGr8n2BYKLQVQro4xSDpFEAyrR/y1RFUbYsWzhvyRuLE5loovWVvxsyecchYlxW8ikVdsyqU7g94fwU+tVKbBaEgXPKNG09sKDPCSgQBZSyA1HbtZHrFfuwJg07lD2w17QyS5wrZQqp9aIaDURQZJjCy9CUPhyrAi8ETVVC4CJa4xDDgV+AvLje2nhZWszTB5CKQxBWRmKWOGdQ0o27QyqpiqIw07uUAqw/p26VgRQAwRIDAbnkpLBOyL3SRLsRR0G0tuoBkMP/pVs4X0oJ7X5+AnLeJkDi/cSY/EDcYkPnYPhaVLpTVInPXSAhwT6/R1ZAH3yxj41sqQQT1LjvSe4FpiHZHfFCgpFund/3uRrt59Ad1Xm3NFlhSws549Bu9VKiFx1Yo0ociXFmQat4U0+0fIafIY9jTS8WCHzz9cwE10t4cbTYwx6waa496d6EtvfME6gXseaBcIN862G/J0czXKTNl2L5NJkWpGJoM6MqMBzcwVqFr0J+U8wsOtyF5UYdvDjcrcpInzcrTddt/zElL5qB27zu9c9Dh4eYrNYpCrtRfynh4P7P32/Bl6oJwH3A1Y6yBvemA6QWR692RIoQAAIABJREFUUgwCfQ6qEuP9QAVkAHf+b6BeA//4WEOAoTNY5MQmCzg/JLYPaTTUvyMYMIx4OhL7YQeZqIQUGNPGs4Sg4YayvzDof2cTb1dmlcP9qm31+La8fmwF6eUx3eGQM4KNEYdkBp0rCsTUtdohDuDG5QX6emuZ7uy1uV2LpTIhUTWqlMoMe8TEe/adAbx3lsmxg/RVVEMiapSkmqmcehy4p8NX2uBsBbgH8L4GIx/r1zkij3Tteay8l7BkXGR8kmqO5aPXwXtZTPB3n6RrnwDcY7kMgOdZ9Sl6TGOKdpXLDNrREMIuFcoDgHSxehSbRwsQRGJTZfAeS2PGGsjk2Cm+5M/tZ0/Ys9QslqdZ8wi7zGGP0NbguiFJFddo7/lE86cKM8SSDoBo2CNqBVBJlExzUJCFKQBWE+cBbNkOUSuMejtHlnSkshdYJCp+422iUitAJVh2MPws94DGnQspiUTHmGMG7o7RxvpcGRW+9OzuIlpSnIPYJoquvIKT1fVwLKwD74q9I9xc5PjSsqK8DR08Zu298iZsQQmfe7VUNAYcTL0FFgDFzaYLDDUhFktwUm+xyMAZx2cWkKaTh0wGTL91hAaKeCRgIA46NgoAdh4jCWw1qedhQ/4IgLDN5SWpd26yHxuZZ1ZOrTnx/VMf69Mn7j+BPjX7SGXbhXlP5TEpcBcW3gP3lH1nrTszidHfuFoqPwAKHw4H256PJbfcf/MG1gTs6QL2DcC9tybjPgm0O+AeKNgUtIe5Tj6zeZmMoUM1qTZQbsw6X1d9Os2z3bKo/dWdtLyCcA66nU2rrRoDd95VpEzJBek5bLuNlAUNeZ7O3Rd0Ta3w01MMbHv6QHmpjA8o0lsT3l5p0zB6WChRqVyW/0VI6ZAHo++YZ99DBGD8uJflpgEaA3aA9OGQBv0Bf+/3+zQcDGgwwO8h9XtD6q6gL5ThRa6Kbcy8klejArWXBv07tvpiHNPA/Q2nn316YTgM0Q1uNBxkwKoDeKDCIbvIoKFH+Wt4TSdDdsYwVhEXGEmpsIO8v9+T4V8F42POMlEBJu8cwxIZ07PnebYraJ/k6e4TUfOcZEIS6gaAuyXimsMMHoZMsqo2GDbdXiVuBBxLH7fZ/qGa9ICNtcV5UX2IeLemcT8cwN17tjPoWCM51SQ03mHGs+VmmxiSUSN3mUzCqfNljwssxcCdt5dTFRXTM1IZq6iqywN4n9+coUfUGzQDdpSIXWMwEoVkmyU0Wiis5JgpBJnVQoGmy1VedgyoRylWtVJ/+6/fdtvBrTZiD7X1X3TCaZ/ojwbPREVm9q9PANoLNFes0u5ak8HuzjOJdp+llm64udC+w7YxsNHm2iIVUQG2wc4DSFrVVfQPUlVUQySwXSxzNlAM7bxUWg2Wj5BzwIUGiag6nRNBE2GJwbpzWYsETLmy+VpllaUfQ5G3YFmw3PBWRwIt672xDgAtbCFVKiK4Q4ITBtvwSG9osSnn3471kVSKv3CIwXkBDDPjDuAOdhuHNUTACLJFpDk4bizTUItIBlVJQp2OVKOFjIUDBwQWQ5Ed4dwtWRTnK4GNBTfCrrdbCDJkHs7LWHYEF3gXMN1bP8p+ifX6fDzqLmOSIp4/EttJgP/v3Eb02U8N6P+cdLHaOwKoq9bds+0sm1E3GYD3CkB7Lfi7w9t9HLyLq0woxsQRlFlCGhC0JFV7ezzK2iQs2ORque/vBsB6CqTTLX3pyheuAdxXB+0hXvBDLYpoY+92mWzsPz+lGdtH+S3z2U2m16bp7SWqlewYnLTFDRkxYA7AXXTwqeJpnIl3iwbJh+3BRtLia+2Be0zke+mOjx/sWQ/xRLhY6dZjsB9Y7FAsSpYNQFxXRT8Y8ITuwIB75lYEIUoWtOMdEpBeoWq5QuVqlSqVKlXKFarUqlQG8VSGK5aw7za6FrbtLqucv2h7IIUBOAdIH/T71O/3qNvtMXjvdrvytzOgTmtA/aEU6bTBFDFxSDhZdUjJyvJwsG+rfdahfNW2eiyHfP3YChKPBKzZANrxz3SnuAjCdgqL6H3csc6nFx5g4I5CTayXRGeolVPzXGViLXsA7QbOffJplIgaijBF7HvGQcYlpMZWj/htQBvr+ITUODnVfnsQzus4YG4vUdDiOg38elxl8h6wPNCe8+6nCakO1K83OVWaz+i/adUmzDMAzutFGnYvlTGQ7pdfL3Af07hPqo5qwN3r3vWYgs1jnjzGgXTP5ud5tONZH7OA1GnbyhV60vQcnVypUIMBufiv45lB5eGlQT9YCiJdFWAen0axxKNV0MjjIyNc4vvup2PeseTh7huvX9j9sNcf7LdfuTzsE8Yd7HnHSN5Mqcq/y3MjOuvJHoSDxZWiRwDoYtdo7gxifwgXGtajg33Wh5srpBqThlERlbywJaW6G7B/ux6ggPKEvdDNqlACcQHKYIMBxrGO+KcLoDWrRrjSSCIpwLcULML6JhvB/tMiTLI9s6AE6AVQAJgOwYbDi8zK9xIGxWDdsWFjt4M/veiPFNhrchkXrNLgBQmzcJXpgy0vcrIsXwq9CdweJbIfbBvXwfzp2TqzXOQAg6un1iTBlH3fIWdK89o4yRX3gZ9xMPEaFODYOr1RCD7i9g+gnpNYRwW69v8u0zt3PIH2N7dREbIXAHcusqR+7QbanTyG5TKVWiqZKQLUW0Em7+2u9o8ckEiLHmQxyrg/5GQyGwDrsqiB5Rg6JCTA/cAETLFe0O57pXRfqexF5gd3EX3Istp2BfVKR6Naaq04pNmZApUV2YlmOpWpjR+0zMd/G6TKgFuVcdioWob51lOQWy4MMN4NHu1yH0lKz9ZpMubds9y2igfmmUEJZezH70iaTOrSBzOjKdykmfXY+DBLKlcL+5BzMP06LFHBqjNor1SpWq9Tvd7Q/3WqAsTjP79XKXhPAwK9JgIIFT+onn04pOFgyIC91wNo71C73aZOu81/u70etZa7tLLcZSkNgDtvQ+uYYGtcVI5Gi+3h8O6tgt1jGrjHVpAAEL2hWIgZ8LasZTDu9joDaJsXM9b50IH7CDp33AQD5Z5t54JMOcmpGQtIB8QD827Tor9xQiqz6RMsIANwN/nMOoG7sex5jjJ+WmDX9Unzv49G4J4L6BWo5wH3WCoz8fc6GfcYuGd07c7v3SehBhY+JyHVijFl5DKeZY8Y91jLHqqrRqz8fLlCT53ZRjtKJWoWizw6BQkMrhFXBB0NGZSa9KvLyTkJM/Li0CRNi41wQeM9X62nSd/HoBWkNcYvOfH0SzvD4WekWJtosJFJ0yxCZiQe9/uHbXrSM2tUr4Nl1REslbdwQK0tMwfSjlEHWARIBegEC80gHp0XWGgG25oMCsAN1gf6eK2gynKNgYBe6LqxV/NS1yhLACq02Oa+YtZmvA2w5sJ0s286gpKRVgdVXTiz/aqVB6vNQYD6yeNAsTwXlNJRHNGNinUl2hNOaoUbjp4jkxAayJiUxoII7J8tGMGMo/CUOcp00MYL849gCB++nhoIwFc+VFati2sNjgN6fAQjYNuBKHCO2Lc4SDjQpNeaRyBGUggKbD485qFvH+DeOGkP339UmDXfet3fFz7do4/cvp2u2/ZodZSxJFX8dRp3AA3Wt9dU516jEsA7L1NVqU0E3s233dlAZoC7WUIK9HEmH5uEBJtcLQefRYA8BdkBrE8C+A5nf+mqScB9NdCebkDAaMqIW5wwuVJqqvvIAvkssJ/qtqkxU6RmTSoSc3KjBZUKrrOgLgXtgTUPCapy78xFxsB50LrYPeHty3M57A9pgMCyokNHTCygYJn+ZambJqO7e4pNhM1533S7RP7+5zi1cBCgGzGmPpynLh9GJVSvM8awu+skgYO0Gcyco98pC2iv1dCuNqnZbNLU9DQ1p6ap2ZiieqNJtZow8Ma6S36ISvbchTfyDpOYbQdoH/Sp3+tRp9OmVqtNK8vL1Gqt0MrKMq2srNDKQocWVzo07IHdQBsz1PsrRQg5aZWSVns4vPM4cF/lCly556wPJpT8mC1ysN9lthCuMdNIAJJ4mTvSxX6fmUF0KNDxgo1H87086NOHDt5Lt7Rb40WXnPxlEnD37Lux6ZyU6vzYM8WYonmxLMYkMRkw7zTvGYY9Ytx9Muok4O6TUw2YG1jXJj4jk7H31b+3k76HaD3nno21xZ5lP4SM+3qBe0YKM8FBxoB+Htse5vniS3lOMTlaeK+NH6uY6oB4kMFETHwA46pnNz08S2Oc9j2Wyvj1dlaq9AMz22m6VKCZYpkrCk+VpOJpaNRCfw85gVxZzuB39xfvD/5j7u5aIwD6AhU+dMUdt/74Vhuwh+L6v77t9G2dWuEA2hbzKZY+WcFlktCBfocedUGFdp9aCgy7yTVM3w6rSHSnqI7KrLo5z6i+nVlojSTx3gNsGwuMhFfMwy1DR8ysshY6kgJCwoSbTASMvtgnio5emPxUG48jZ333QBxYsC8rsmTtAkvv1HoSDwHr3kcIHCRY8B22natJVhpcWIltc4T5g0xGmUHeN5I7mWnX82EwDDvKEQcC0Ljjg0JQXN1VE13ZGQfBDuQyI5HrcPDAHvcSBHm2E/vptEZ8frwN1dp7EOHJSlxXVFTFtYCMKc7AxrEDtIPhx74wGmGfO+9K6IPvadGfnH4JAw+xhAQTaFr3ciYZFW4zJchkGMDXhHkPAB8OM+YyowWYVFcRElSl5Q7UanokRxi45zX2Y+x5BNhjFBcjfkf74uuXr7pcGffcneXo5rcC2lOQvxrbXhn0qUZg24kq4blybHuQf6icyfKqAhtvb5pHmNrGOMvHuE1klr03otJoQOWiJpJMaDiHowINkiIl0IjHLky6jr0vNgrAR2VDegbQ9VAZYznNvI8lvJ4+C9qj0MUFNyHGNNDOwLtI5VKZZTEA7Y1Gk6amZmh6ZoZmZudodnaW3n7V31G7iYAeJau5xGbQFqTfvd6AaQ19XwC58b8H+xJKqE1n33QiPe2PH0tLS4u0uLhAS0tLdOD+ZVpaXqFBTyQ0APq43DLqPOT2Z0h0sDsa3rvVfmuzcfJW93tE1veOMgAs96OsFREDEAB3fJiFHw1pCdqlZMSMGCzvwByCWbyn16FPLOyn73TbbOuT5yDjbSENlJtjTKxrj51kAojfpHc7M+4TvNrzpDLMYOVUTs04zEQa9jHgrqx+PN1u6kaB+2qgPQDF0GgE3iVfSuPY8zGQ7hJMJ83zjHrsMBN+OwDOAH2NyqjenQbPoYF6Zts3I5Vx63jXGK9bz/N0Z2lMJKWZxLjvrlTph+bmqVEs0nSxzMGud1rC7bDgxroTPwJjzwIkMvgPYAOpTXhGCoXXXnH7ra85Ig3Bg7CTX9798Nv6o+FpK6M+dxPQ/UOmh2tRKZaYJdt9FtGpZ5UEIKs23YarGRSrLITlHur+wuw7Omn4kpcAxuXkrHiSSVbArGMbcJ1hQIxOo58IIK0VuZopmCbWcKPgEWvJxfoxLsLEhBRygHqCS5F46WU2LK9Boqxp5sHCM/gWJovbnKLo5/lZ4QZCzsOSVqFR5+PUtsf83815pj8QgB4kKtDEd8WtBceL9dExAnTziEKtyMdkhaiwL4BnBCimzw8jGfp8YF+sUe+LZt77sLPVo/rCw5bSZD+WlGoe7xY42XngL/vKd4SFN/cbfn+oQNf+6TK9ffBoumv7rpCkGkC8JqsyOFfZDJj2UqUuyar6VzTwwtZP9G/ngNoAute3a2sdGu1NQIL1rLIOltyj6Xx2PY8tT/sDuY3y+8tX/iz1lifYQU44ljB5TaZdmfKMrt1LYtx821YyoqluhxrTRWpUhSDEGpwzobFURs4VCBIvYRm/0CazkRGlaL5uEMFqcdQL0hzfHCJ4jz+FgiSZ90YlKkJ6Mp6uxKvYCJgqr8Llj6U1Btw9aLf3wzPbqXQre0R2jtZ2+EBUJC8llsFUazVm1qemZxisz22fp7m5bfTeV36a7jmpQ0WaoSIhx6hmpSnRQipAFysRo1Q9sAdiSgoDSmiFRoRaPgdpRAfoOX/xeDr1+nk6ePAgHTxwgB64d4EWl5ap1+7QSrtFA+gSkdszUt07pDLJ6K7+aCT2hFv4rOeV28LmH7xV33L66du6w0oQucHdAUVRAD4AQix5Dh0p5sFNBg8YQPhspcZJq8vDId3RadEXlxfojl4nA9zNjz0w7RPcYzxwH/NxX00qYzp2J4EZk8yYfCYqwuTBeR6o5/mxb7u3hjwO3AMYN2BuYDv8dWDdJ5xOBPERwA+uMxOAe1yQKa6GavIZb+sYJ6LGzPuYBaRj7z2ghz79xEqNLpmepZlSiWZLFapHtQ3wZiPQtcABydx4J9JARooK2W8sj3fKPsVC4ed/+/Zb3/XgtRCHd8+/vPvh7+olw5/b3+/ws3Ritcm+7vf326z1x7WBHeQFl9QlKVXlJWJVJtpyNEgA9UhY5YaamWLzIhdgjzlYl+0S2QNeOlQAd5bOgFVGcig7wYicgwsQQfoBthnD57pspSJSEdw1Adpqo8jgU5JSwZ7X4eDiE0thq9hTaUmxQFKJVQsf6UgDH6PJR8y2EkmfPZEuSqJn6mbDyag4l4GAb5w/jwSorhzn0mmru01dgg1O/NTj8AAa7jtwj2EfdRS5gr2jAiOfRAsQw3aOsAeeEpmMfVgSw644UmRKtOoSTJiGniVBtXRkwdhGdqgZScBgMiccP47ja/8woPd/oUofPOXxmmTqte4qnQmsuthBArCXqnXHulvyqiaqepkMaBpFhl7TfkT07auB9YCxswuNF9uJwXrExNsNihj5L18VAffVWH43opvx/VSRd1YeIwcuu9OnSL+PS2TSZaBtrxaEbYe2XZIiUwmWvvQp+LVVve4c+4nAuSWXStOahXPYPid3cyG8LNMOZn2ozHpmmwi0kyGnUZaKIHpKlECCou9d3uW2QxIQLv8tjrBpBrp5fb0XNk/j+NwGmRd1MmbT5lvyNRxjyhUw7VVqNKeYaZ+dm6Pt8zto+/Z5+twLv05fecKdVKR5KtEcFRi4c7lMBe1V+Gnpb0ZrDshz5o/QnIURjaijwP0BGtLdNEruppde+UM0+E6XDjywn+6+6wFaXlyg5eUVarVanLTagyYe1ee4yB7Rymj0ncEIta239jlmgXucmIpEMTDrKARTwTCQPm2d0YAwDxpddFnwc29iyJKI7uv36DvdFn2ttUzf63WDVAa3Hetn2PeouNJ6GPexRNTYDlIBtpfHrEcqsxZwN5mMLScvWTbGtGn81zUJq023R9E/VHkPWNyG5rWpfpp1svzOawOdmRbLaiYx6znTuTlzLLht1wB4CkTTRNex5NR1MO6rsfIZS8jIBjJ2jfHg3EtlJmrcI4bdALrZotp6QfueJGzleGKlShdOTdO2UpnmK3WWjsX3Ejr3znBIrdGA/d0REGM7rWGf/dyxjr1neN28xWpyjFpB2jvwS7tP/80CFd4s7c6ILWZxXe7ttQi+90j2PaFZpyc+G6BL/dS1B7PEU3TGomkH4w16OuFCTDbEDCkMg0F1YGF9OSdLikyF2XNIWgCQ4aEOxhrAXds+yGnwPgGsg3mX5FSxmYTEpqJVV1mjjb4H7HZNWHrh88WlBZsDOEVCaaGkRZW4gqgkuLImXXXqxrYLSy9OLwgmEJCwr3pXklNl5IBYl4vgJfii6wVGIAEXGmxvagpezUQtaNNRQK+J4EZyCwBccO74cBEmZsu1wilJwGDaYTDy2Cb08lxUia97qi5hPb0GECypgQsOV6g12Y2MMhiQR2eNpFWsZyMiAC3QxOPYMCrQ7hO9601L9N5TLqSF5owkqeJd44JMBtwhnUnBOQN3978A6Yyy8uIwY/7tmqBqialGjR7KoksxXlwNrGfmyY8MDM+Zny7kfNUD5okraqaA+oY3vWgVV5kc8B+AeBZZpnv1Gna/jPQYMZD3kpniaETNnrDt9WqaGMqJ2/oOBdCdq3n3OnjXCmeSUsd7Wn7OOwOql6CbSz+9QYEGVKH6VGMsSVW7Q+r3+pT02lQrIy+whIYmMO8xox7APK6EFlrjd8rJZDLgPGjaLfle4xV157E2wvr7jExNM/YhyQTTXqlUOOG0OSWgHdKYbdvmaX7nTrr34mV672VfpBLtohLNM+NeoAYz7sK6A6TjO/Aevlt2oVGkOAcTD4NLGdCIWfcDNKR7aED7qNS9i1565Y/S8u0LdPdd99Pi/gO0wOB9mVZaLep0O2wfiXwj3O+FYf9WaOa3+jlmgXucmAq2S8B2KbDNuHjoTOGzDEYErCH07fiLxLLbOi36ZrdF/95p035ErQ6sx9+9X/skXXvMvodKqTHzHuvc3fyQpBqx7PaoeSY9TyrjZTIe4JvMwWvcrYM/poG7CwQYkDupTa5sxlk/MqjX5W3d9chmbBnPonudfJywGgN7D+bjAksxEPcA3UtpPPsenGWUgZ8tlemkapUuaM4QklS3l2UEKv6AcW8Ph7Q46LG8DEExtrs06HHBISSA8wB9gdhiFUDePseqFaSd36/tOv38lWT4Tzh/qddQlFyaQY/2Dzo0V6rSzmqDHv7UhBqzqe86aGY08Aza4UeMhEll4FnvrgA3O9+Av4BpgGwGqspQM7MHVp0lJKJNh0QFbDusIhkoowqrFnUSBj91vAEAAEcEuQ6ALrP6LEPh/lwTxNQ3XggyZtLR7bEPujLXgYVjn3gBveLkolUOef9IqJUXCzCZCzYhMHHMI947uNtAt4v1kUSKQAVAmoMTgG6t3ioOGmLfyCw8Citp0ac6W0XKtWKZTGvEoF5kO5IAbHaUlmMQbDV1O3IMcg1Z3cQe+oJIeT8aeMj1FDYS01hCpDr+L32mR++7dSd96eSziQoC3ANoZxCvLjMlJNVBNiNyGWbdFcAXS9C+i1sGPN2xM5bNGNtu2nbTvYc38RDp2ycB9jA9u4Dg5FUoHGOxM42Oo2oj8B6z4je8GcA9dpVZC7BPAu12rHLf4n1lXGasgmqQyCQM2iFZm2nitqgFLLYSgkKFYQbag6JJpk/Sf+clpRrbjdvMgeZgXCLT7ReoX2zQ9DT03vmfbheR8QrVKggyC9RNylSpSfs9iSHPaN7TU+LgJAwUOO/28EgGpj4uLpUm5mK/zLZrUjWec7jDVGtVqtUbnIA6B9C+fQfN79hJxTNq9JaXfpiKpZOoRCdQkbZRkaaoQHUH1vFdwDokMsLEGwJKkdD/z96XgEtWVeeumutOfXukEeimARtRxKCJiMYBMNNLRKNxitGoMS8xxhjUAEaMmfQZNANmeMnnS6J5KsYpGqcoeQbEqFFRVCRog0zN1HT3nW9Np6rO+/417LPOrlO3G7tBu7W0uTWcOnXOPvvs/a9//+tfciqyAgiN+5CWaEhz1Ke7KaFbaXppP/3an/ws3Xv7fprft5/m5vbTwuIiLa8sU6/bo0EvoSGk2MPBcCHp3YS9HSp4P3qBe5SYCpABhwf/wA0HRmwBVgmwsqtUaT2SftQNY1d7hf6726I7e11a7PeZYY/17LmkVAXcOc/2yLt9pFqq+04A8pHd44FY9tgS0gB58HY3XbuXx0TuMwcD3AP7rndhDOitbY8oxj1i4WPg7oF5YOOdvvtwAvcA2MdYQI4UXYqtH8cVXSp4P5eoGnm4Q99+Qr1Bj5iYoo3VOq2DHy7cUYRb0hUYucqQmi0mPZqp1qmJ6sMKTlcGYCdkW4DWrfWJwL4TlW67ePeuXDXjsTPIEfzBz60/ZqlWohlUYjZpHlb9IJdZV2lwns3Wh6W0cXumATepjGjas4qfZu8IsMO+5lqIiSufalIo/9UiP7hFwRzzkjwcTeCkVRc5Deu1IXuBF7kmYOK7nAyqyakcMKjzC4Ame8bDu12XzCFJwQow/34ZAF404QZsJZnUklxFI89AX9l6noh1oDDGm5lq1ZKjs3GybQT6hcaTY4VNIwIJHBPYck5K1UABgQXYe/wGHHTMLpIZeBRiQhDjEkUBTtqtgVhAIpAoiyYewNyS8XB++I4t16NdAM5NAoNjQ/CAgMBY98C+az+21wic2GmmUqLVZaK3/+UKvee0H6fVcpOZRKuKGrTrnLAqhZekgmqDgXu1PkmVatNZRCpjr0l7mZe7Lo1IlKKrZ3YBAhw7xLstBtYFYF3lJ9kPReB9BLDHrLp+M1QDFW3GKHD/FUpWANwLwLr9eI5ld296cC7IWfZzEKA9Zt9r/T7VhwmtXw/uVvqj2TJmIJg7tQB5A7lBf6KFmcIHruU0lySgYgX+dlpJd0DNyqgqA309GVaoxPkSWNnJw8Beb0D9bo8a5R7LZfDoD8s0rNT4Hh/3CMDd2HZuO+v48tea0oN2vC+Sn3wCu9e2B4kMZ79LMiqY9mazyc4xwrRvoI2bt9DMCRvo717+cVpeN0MVOpZlMuUU+nYAd7DrYNkhkdFEVQS6SERNc7RlKC4nV8dOZkDDUoslM0PaT326i/p0G510c4me+tbH0d5776V9+/bRvrn9tLK8TL3VNnU6HbGQ7Ce95X5yK0trD5F1P4qB+85bUqIADqRb5IcLJIutDkQqA3ABxnAWlnco4DHs0w3tZfp6u0X7koS3MwvI2EHGV04NFpCuoJJZ5nnGHV1knLuMVUs1dn0t4F4Ezo1VXys51QP1QumMynRscAmg3bljHKnA3Zh0HjDuI3D3LLwx7p5lP5De3Vh2z9DHzPtBMe4OjBcloube021jZj3n4+4qqp7YaNKOepMe2pwiuMsYU46CS31IymC1p+w5fgce7gD2Xn4GJn512Gceo1Eus9zGHkezo4yf1M7fsPXa5X73zE3VJm2pT/BHCHT29FYZuGOVYmYr0QlnavEl3MxqcyYAWAAWvN0NuKMQU61pTLwBe2GSAU4ZmMNTnIG6yGKAAcQXXkZAZs8hXYIXu30OhhoJqwqYjXFnj3IA3XJJAGnAf6Jlh2SFf7takqRV/RzAWopJui1kAAAgAElEQVQ6yXGxpSIDd3GOETtGOVYAcdHXixYfgJllLaig6lxqDNiYjAaSE7DtQQFiGKEkoB3HhmRWAxs4ewBtfA/gnJl5TiUosUQGxzw9A7ZbJguADEiA2O4RDj1g7tkbXtsRbjFdK2YlKxad9pDbAe1tVpXs6MOSGvW7h498V9hESJewOvDJD3boX+49lv5r04PZ0SMH3BnIW4KqAHjxcwdwn6AKwDsSVQHE1JnGqqkySA/Muyb/BvrzMLDtDhjL0zFAeRy7HjHyuW8XsPhBkhIB9wwwCzr84l+8hHoM3Ase4wB7OHwnywnHvZZfu37RgL2iUxRbmum2qTZTpemmfH+tBEy59yMdu2fhw3UTFh4/E2vb7X30fbDttTEuMujzwMqDtEJ9qlJjAn2nRCvLPRokPZqsD6gWCkTpPTKsUn0iWzW1luXTNYZdk23HNXuhzIYtz+Vi+/aJgTuPh1jFLcH6EWx7gyampmh2ZpZmN6ynjZu20KZjttAHfu1z9J0dPaqQsu0p2HbIZADWgd4EtEsiKq+J8l85BEOJHt34sxF3mSEtC3gv7WXwPijtpsd+7lh65LsfTHvu2UP79u+jlXm4zSxRu9Vmvftq0l1ZTZK75LwODbwflcA9Tkwt7kQpT6IA5EhMhf4WwB22d2DFkLB6Q3uVvrS6QsuDPjtC5BJSYUHkK6jGzLoD7kV695xMZoxUxsB9kMd4P3cnp/luXGVM027s/NHOuNvAYGDb2HO+ibI0oxGpTMyo87Y+MfUgXWXGSWjGJaEasA+ymIiF97aO8Tb+s5yWPQbw9tq52wBHoVrqQ5qTdGpjijaiUiPYWC2iZA4xDQUDstojcpAADFO5t5YHPQ6Ip9SVJgD3o9xRxs7z6Zu2vmU1SX5nS22CVyRwLdAme5IWbaw0WSoDLflDflJYdJ6XIRFRkGiFk/A+ElTNg90YYQ/u4TMG8AyQKgy7PAcotGJOoTZF1wowKVsPUI/fxwSKDsAyGwHSrA9H4SewzZp4aYmprNfWaqfQ00tVV7mZkLhpUhk+XjcpY4LstYFktWopfKRRDKlZ5sJHABCsl7e8Sr0/4YqD+w+Am/XwvZQmJ0zr4qZclb3YCoEttDJzBhkP+1kL4MaxMZgHO1/O9PIBiOi5YBsELzhHTm5VKQzOk8E8rCAtcNC/Jr1BAIJjwDma/SQCF7+iMLdnQG9/W5fee9pjaTVtZHIZ06yz5h1SGLGKlCRVWEIK615tTPJzAPqgc2etu8llMr17jnEPh31foIBD1BHwzrDvCOrOgXoP8seD9UzbnWU0KrvupChZQmumNf/SZf8zD9wLjjPDBfphzPbnQLuBc9uRA/KejXfHNZF0+T5aPw3AbraPxe28lh2i5WDxN11SK99TEVvORwkyBf2SUDCy6DrImfcHkH9UaFiqUaUODXtZ8j86Xaqk3REXGnaZqdfomb/4AnrGs55Pz3/mT2fJqHobYuxy8UUOejEjX2B+Y4swvg08aMe9yBhHl/fAttfr8GqfYAeZ2fUA7Ztp85Zj6MvPuZk++5jdVKXjqEJbqZxC2z6tSalAXapnT8G2B+HwKHB3bjv5FkRvg71xm9ISwPs8DUv7qF8S8P7zl59Jm/59mub27qW5fftpcXGBVpZXuEjTUrd9TytJlofDYfpD4F6AyuPEVL+JBYdofiSNGXAHYAdwB5MIPTyS7nZ12nTlygIn2qHLeR27L8Bk8hnPrBcWX3LgPta3Y9+BYS+whjRwHtj3Au92+8zA+DiNu02ivtvGwN1YeItBvy8Y98CyZImiNlFkw6myEWPAOLY31txAeBFwD8x6DNTHVFQ9ZI2782IvsogMAD+qqJpzjokAuLd6zLHtruLqSOVUInpoc5LOnJqhkxqTnKiKB1agcF8giRtMTTkVdhfadwS9yAsxxp0nhRTVVQW4477yMrWjPTHVxpsXbzlhZ3s43AX5HR7Ctreomw7omNoEQUKDB+vcZ2VysokP4DCkFQDIs/OM6si1QJMV9GFdOFs/qjRGixwFOY3qw036knSGNDElzHJ230MDLuAXjDzYYbDjrLfnJFPn6e4cZfhao0qpWlZi0gYohhMa5Dac9BoBd4CDXidl73UB5yXxmXYFpIK1qJLCLEuBvAcJt9USrwLgPfZvj+zT8d3W6pB/m33Tda2bJS/qvIPvY39IZMXwjtfs215AtDHYV628uWuwxWNX5Dlg/bG64YE7vgOHGoB6azuAf7yfu7ZucvrAe7r0qcWt9F8bH8wF0lFJNWbeAd45cRXAPTjMTFC1MUWVGtj3BgP8LElVoh+vd7cG03DKLUWPA+8R+DsksC4j9lrMenBnsa2Cbly/66QrQcQQ3pN9f/myX6PeyoJr3YMLJLJT8wDdzTIG7h2oDxIa914DbDcNg2d70KMXAG3eeyx7iXGNVVdVG0mRbxVfL5Zh9RJqVDQK130Zyz4k1KipwDeGGk0kqWA1Kb+vbqszAt7ZiaZap1dd/Hv0W6++hHYeN5FZQmrAbrKykcO3uCcG7pESiiun6r7C/aSe7cK4V7gqKvu1T07RzLr1tGHTRtqyZSvde06b3v+cr1CVTmCJTCXdROXgJFMlSs0xRp6rUa0ur0HIlC/E5Bdmcv2VRaBdGpZWKaVlSktzzLwPSndRuX8PPfOys6n6lQHtvXcvzc3Nsc97a3WV5jrtm7u93gDAHVKZQ5HL3JcwuwAif3++FSem2lGi8bnIkjKEAEhwxAB4R/IcrCKtsiG2u669Qh+e38vjflGBJe8qM2L1iMnOCjQVsO9BKuMTUSNXGSu+dF+lMgcC7oXSGNXVBwa+QBITwPv3QuOug2IOoNuA5LictcC4B+jh+RjGPSSqjgHu44D9wSan5oosRU4yQebi3x/HuMfFl6LtYnkMv9b9FhVgwuc/MjFNj52epa31JjUVPSJwSNIBQbuOgBfJ22xFCElGqSwad5d8CvnMEgpQELF/uwfuR3tiqh8V4edOlJ7I+TT9hIH7sfUpmtICcNh246lD2nqyFFPKnGREZ42LxS4vcGdRYGnMOVAg/NwBHLhgEidxakInbApNZqL2bKxPh10jdNjNCu8T4BWFngDS4RgjlpKZBEdkNmZRKUExV1dVRxYP/ll2AjkK2yaKo41JZ3D7srZeWXNoxSXQwPslZuixT5aZKJhHe3DREi0OFfaJ30G/UytGTgpVW0tuh4oAdyvWBKkLZEAIXKB3N50+kxJCY/Ils8kQ9x8YeLaP1KRWc8mwawsQjraD1MVbT3JCK/T/6hdvKwe8ytAdiu+8JbPqCgC+A7B1150D+uC7evShh51NC8NmcJeRZFWrjDrKukMmI6z7FFXqEwzqs2JMyrrz8ox5ueuZckyjo/pY5v2BBO1r2Sw6LXuYBGQUz8tn5MMvv/Wl46UyvIVn2aNgoohpD9r8AzDtlFJt0KdGP6HJmTJNoEJphkBzgYQH3wxYVR5nbLMQbKMU9fHbTqSzzn4C3XnHbWEGxL7u3H073XXHbexkVEryjDmcZJK0Tpu3bqZtJ55E377hmzlmPFQHtpU/EA0rq1Qt9YPOHcAf4cirXvt6esWrL6FTjhX53ziGHbrzhz7sEXKMJTm+3bffFrYvksdkWC1D9LLCJ8EnkrZrsH5sNmkabPuGjcy20yPq9M5Xf5HKleOpyrr2zVRmiQzsH+tEqdexA7hDssfGt/o3A+1u0USSUh2AlOc8ylFa6lAK8F5aZPCelvfSsLyHmq05evolj6aVXUt0z9497PPeXm0N59utm3u9Xtrv95lxPxTW/egE7tt2viMleqGfQNHUABvQ3sKn2kAGZDLQuKOcO7S4GMiwLeQx32yv0Cfm94le1Nk9ehDvfdxHGHcF7rHu3TTs4jbhqqgeCLhHLLt2xZECTIcFuDvLsBzbroDeE1NxJ/KvizpYzH0cgAsRKct9BO45Vl2/f7DA3XTvRXr2EZlMBOw9cPda9UJAf5BJqOY4E0tgCiukFhRYigG6gfewv6ii6mOn1tF5sxvZFtXSudF2OAdYQMIxBn8BRpnpLZU5gRVe7zasQW622O9x34QrTcbG/2AkptrYAz93ovSFCHYgk0FbIcix+wJj0mK1TWefOyGsuto/spTNilxigoGnu2Ok0e4Ae1aICWAQQNUkN/xdjGVquWgBAXuQd4bUmELhJ0hWxMkBAJTtH9nFRtl1paor0JVisAGQ5kJN4i3P3vM2HiixDQCNvmKOOIY78L2kKxM4ZCVSeTXPGgLwm/e8BSd4Dx7s2BbHLo4xAQvwEyu8hCEC7TcxUeEkUQsO8BxgGux7Q/XnDk1pYpwEAniYXaNcC2uL7BsAOZaYywy8XkysliDB1QA/F6RyfgjG3HNRKA0wsFeAechq0HBXfKJPVy9upis3nkpDWNQFwG7AHVIZ/cdJqmDexWUGwL3amOakVbGTNGtISejLElVdISZFXiF08QP2yMCc5x3lZl9j9HaIZ+SbERrKJ5c6QK5Muoz/RZaMeeBugPzLf/kbEePu0JfD7XnI7i1Psjkn/7uOOspp2mVPFVhO97pUnarQTBN2pcUzYChexHKXrBm9v7slbXscg+eX/OGb6YW/+vL4bfqrP3sj/dWfv5Ee9aM/Tv/8kX/nz7/0+c/QC556DstihqUKXfC7f0i/feFrR75rb1x26Rvoz970BqrWKnT5h/6NHvv4J/JHL3jaufSlz11FnWGVXn3JHzBwL3r85Z+9kf7yT9/AH5312CfS5f/yqbDZX/7pG+myt7xB7t8xuvZwaVy/kjYUqUwFMhmujjoRElKnT9xAH37T16m1bjNVWdd+jIJ2JKM2FLSjke1fhdl1Lj7FY6vsX37S/mbXRCQ+Auwz4A5NUE+B+ypRaYHS8jyl5XspreyhTbd36QmvPpXuvWsfzc/NUWtltT3fbt3Z7XYB3MG2H5Jc5qgE7pdu33ktpXSm71gAKVIhNaGJSoUnTzyw/A8mDIlilnCHi3NP0qVvtlboM0vzPIGOTUg1QL+Gj/s42YzpgqVml3jDm4Qml5jqAL3JW3wC63ercY/Z9SCdcZVRpSvL6pU9t2VsD959Wx9O4J6RKzlH3RAFu2FU5hEHpHNAfYy3u9e+MziNHWOiKqlFwP1gWfZYThPLX/B5LlE1BvbjXGP0uAsLLKkspkgS4z3duaKruiY9bmqWnjS7ccSFCe2LczULSEB39MOJstQ+MMtI7AvAfrHfDY4yoX+USp+5+PZd54ydOY6yD162dcfP91P6ECqogiSA3j0w5kQ012vTvkGHnvq09SwpMftH05Gbjl07JpchB0DnzzWZDcvc+K4loPJfBgNapIknJ5GusG+5FkcSWQvYepFvcAVX1bvrijwneIaEVSd5sQROD9xx84lnOUCwSlgw37H7inTS4PCiqwE8KauEhauzosIotOdabp19oTmpT4IBD4Tx28x9oSKqMvM4ZxRPssAHJwt2HOfAxagckObxgh1qhuIOoxVXQ1Tl2EQb0xh8w0pTHXIsMRbvQ+6DCqlYNcC+vImZSQi4kJMmu1oVWHxmFpGtlZT+8c9X6N9O/zG6ozTrJC8A4fCW9/7ukrBagdtMrZGx7gDv0L+jkirbQgrrLuA9s9ST89Qzi51mwmia3ZABtBRhdSd+Mf16fjOvidA95ahN/56x6xoYBNJGq/uM+Kbr3GDgnoiu+avfHC+V0QPLOcMXsuw+MDkw085+7WC6m2VaN2nWhqMDWiCh9DjMaca2zLTe7vq43eBzgOJfeM4L6BnPfj694Jk/w5/eccdtdNstt9KxxxxPz33+C+gXnvciuvP2W+kFT8uG2wedcBKddsYj6bQzHsXWoQjCBwNYs6Z0wUWvpb9+yx/SX7zpD3m8eNYvvYjOfvyT6OnPfWEA7tC5bz/lwXTC9hMzQKDH9u4PfIoMuOPU1oFxP/1H6GGnP4Je98dv4c/eqqBeLpVl4+bbiJvF+9lzno7IZFjf7oH7ho302T+7jfbvnKYqgW3fSmXaQKV0nbjHpFUF6MKsCzBXlp27k71nAF4Oa4R19+/x4bK5MhFY9zKA+zIDdwJ4r9xLaXkPnfn2jTT7j1VanJ+nheXV/QutlfkfAvc1JvhLt+0cGVrayhSC4YLmFkCDk1AHKCLTpw31DLhDwQTv9uvbK/SVlUUGJ55xL0pK9Y4xBsLNNcaSWnPgPC62ZLaQaxVdKvBuz7nKRHKXHKCPq6VGlVP5xjAX0+8T4O5B+YEY9zDoHQJwL3SMifbn2fggp/kuCjB5d5kiP/dcpdQxunYG+hGYjx1mipxksO/Awju9O3zX4dv+2Kn19MipmRzA9O2LewgMMhK4gYOmKnWWhRkgBWgHSIUMbbKMAk6i5eZp6AckMdXO94L1O9bvrSbzqNoMu1kAdwsw4em+N2mxfO/cH19PG4+TJWGWimhyFEtXGGyWaAhQjARULpaUMfL2HEmk8IlGQSWRqChbDOCu3uH1CVipyfK2MetcWZVdX6RgkjHFPCKgb6tLDXu4q2sNO9CI+oLqDdHL4z1AaTDjxlSzpzv8zDUZ1FxgxM0Fn6nto7KOcGXB+TQg2zFdvQJ7mXTFLQa/x9VV0TKKCWEPCX93sOo5HbkOJGDmrYiS+McLimfNfVc+m5rBOUp7AIRz1VZIbDSR1Qo6sZ2kercbkw5nGjwPzjTaCThw4MBDQDIScDkvwDnUKFbh7T59RUKf/tYkffzYM9jxg/XpOeZdGXcUaKpWBbg7e0hm3RuwiXSJqgzeVS6j4F161Tj23bOL+bxSOa1oihW0FX1SVCDJM9ajTi0ifTF23QNyVcY75t0XOcqCBfnNr/zNy0cZ93DIUTGnA4D2nE+70q7xeyiww37tjRKtm/LyEdcGEfseJDEqkRmBNC6ny0u6pK+k9BM/fT797dvfR0/7qbPphuu/rvcTKqX2qNOv0Ac/+R88pz/n/J8UGQ7bMkkjDFE1tVyjiUlQkvL49u55euuf/glddukfUzroUznt02Of8CR690f+IwB3tpGs14QY8AecEt10dzsA99AbUqLHPE6YdzDub/0zYeO9UkmaX/Ym7LquooRkVk2yV+Beq2eM+4aNG2nh54Z05a/fRVXaxox7mTZROZ2lMjWJ0poCdQHp0n3k7yjjbp8Lwx4DeP5+OHhh3KnUIgJwL4NxXyCq7CWq7KF1+1r05N8+neZv30fz8/M0t7K8d6nVWvwhcB/p5fJGnJjK2lwFGd10yJaOYAiRTAfwAXs7bANPZUho8MD2X20t0w3tFbq50+IJrlAe4wG96di9PMb7uhcknOakMt8tcHcVTw2oMwAveF9dzqTEwFo+7kcgcA/TwX2omsoM+4FcZaKqqiPA3X3uiyiNex7LZ4qKK40w7wquvfbdu9EYOM8BeSeZyUljnJNMnNiK++LExgT92PQ6ekhzigcp/k0OTKSFoVU30hJJlniYR7kNv1jBAqjHN5A7gsRve5So/PSLdn/7w2Nu36Py7edsOu6W1qC/Y3MNhawqvBqx0u/REqqqpgOeXM9+2Ho6/nTVcvLMKpM/J5hirhlKYSbo3IVxN6cFBeC8jQLaqlUDzXTgbEnYF0mMJbmKU4N8HwmuAMSccIxkS9XLswYdFVaH4vrCAD1RZl2ropobBfbBgQVcVFR3jvegucUDUhWw0cZec4JpnzhBVIo6oYiSVE7lRFEdsIzVN2aaq8KqjAVacvNjF8mMHKdnvO33wGqLdl0cXaDztwf2uboypMlpOXeAbavMin2xpSRYdZXtILjhc0QNBPaUF008fmtmnVRyxYOTYNXrHfu1gADnYtci7vSQFf31n7fpC1t30nXNBxFKuDJzzi4xIn9hGYxJZoK/uxRlgsNMpT7NVpFg5LGdse458C5ISYl3a6W1FuEDVe0OOQbrOgo4VBeAOINeB8ajpFPBRLEnex7cr1nsyIHqr/zNKyhZXXDosuA4HWCXr+YOWs/xwEy7gPYuYRF/djrSfOv5yuKGRqsBwGufWQu4OyeWvOwmpUef/UR69wc/RS97yXPo3//tI+J01BlQo9ynwZDo8o9dxb/5vGf8nCYol2jdunV02uln0A3XX0eLC4t8jibJuemuBfr0FZ+gl73kl8L1fdSjHkPv+ddPBuDeH5Qprdd59c7Ge72s9J17BLgbq24rYo9Rycx44K6OOywbAjjOgh0h5c0dSzTuYNzh3z4zs45mN2xgN5lvvvAeuua8RarRdraBNO9207fz+BkWbDLgHgN5FxcGoG/f479Svo44MajUZtAOdxmqzhGV54iqd1OF9tHzLn4CrX5rifbt3cvOMntWlm9utVrDH2rcx0zxl27feQGl9Bf2MZwtkHwK8IERaqosAJ1ZJuhGOYkUE4cVpSBm4a9emadvt1dpX9LLkkw14TQuwhTYdufNbiy7SV8sUTWnaVeNe0hUlTIAYq0XVUvlpLMijfshAPdxQD6WwnhJTFga10XWomH+cEll7gvjfl+A+8H4uHv23evlTRZjoDbIX5QziIE5b+fkNrFHuwfpuaRUl5hqANu7zYzTp3vGvTAx1QP6iK1fX63Rwydn6PSJKdpWb/I9g1Wp1nDAAS6GrWlNQvUOMnavMZmRprTQ77GDCpJSwbh7aUhaqZz0mlu/detRidDHnNRLjtnxd4N0+OvIoQEDvdDv0v6kzcEQcm3gdXDS1mna+Xix1mRnGa2SahMkr8rC6QUsNJhbNl8oBW/wEIzrbAkWmhNa4YVuM6jKO4IO3qwiwTBDC4/qquwEY8WUBNh74I5JnoF7D5p70asbc40Jl2U7mHyV3QZYxniC97mAUV0rtMJ2jnXnYqWIQzQLSaumilUCZtRVJmO4h6Uz6smOJkelU3uAJeeEUrSRqUAYnUhgYE4wYLuhlw99d0i0ujKgKfVxh5e8HI8EHFbMCveXrYowUGIrSXFa4hyDkgYnFoiozSS76yAxmB13LMCRAwRQx/GFVYoh0Te/0adPfHJIHzjl0dQegjlHhCXAPUtUFdcZSGKkKJNKZuAu05ikah3Jqk22j8yDd3Oa0YYpBPAFnbmQVQ/wLU/BFhVIUlQUXGNi9jwAtoKEU/vt2GHGUKOCfmPsv/q3F1CyAmC6FmCXY/eMrxMy62cWrMgqgBxGNjOV0yFNMGgv0cwU5m7NBPd6KzsG/ZoH4CYDc9Y+ruGzyqFFencEgWC5oWuHrhyBd9pLqK5uMu/8yFV8Or94/rmcLwG2/ClPfzr93dsvp4tf+TJ6/3veTa3VLjWqQ9p24g76z6/tog++99100QUvk3u2UqKzHvt4euf7PkrPO/88+soXrhStPNcLcNncyqojiGBwDjmMK8IUgLsD9THjHtpBGffweQTc0f+58FKjwVaQ62AFuXETbT72GPrky79BN+2EOmK7JKimGzg51Vj30N1Yfuf/qX499168jU/nwACNYhhg21eIKmDa9xNV7yWq3UXP+duzqfnZsrjK7N9PSyvLvb0ry7vb7TaAO+vbf+gqE40vb3aJqbhP7u62grm/JIYJcOcJUuMnA+3GLi4NevTppXm6udtmEB+kLgbcnZ49Bu1SQFfAtwfr/jmD8kOQyhio939Zn+5APE8urmJq0K87OYx/zzPwPwTuYJjVNjLybPca9xyI/y783MdZPHotPIN2J2fxrDqr7KLE0hGpTPR5YaKqAngUW3r89Ho6uTlJm6o1Bt9ghxmsoDi0Fl6CpKYoYGOgnw7UPlUqEeOes0eJSosX7d61/gcJtONcf+2YE39hSPQBqT4rOQL7+m2+P9dXm1ykClVnH/JkogqSNmHB6K0ReUIRK0QpSCQMOSdyapIo3/uqWQZAhdQGZdYrYN8VaEAjHvTxKjHhBEzoXJlJFqkMvsPJrArAWYJTlWJGzDqzt7skggJks7REq5EiidUoEMhjAC7YX14ZfOwXzHjCgBast/wWxmokogLIG+jGa7wP0IvgwIhKlqZoYSR8BoYdx4+lbHQ3W1HgyVlt9sDkYZtg68gVUJU1R5ABnby62uB3wLazvh8rEGgjsOUh8VYkSNjebCo56ZYr1WqRpaFIYjhRVau5oi9wYSoNBvi12lIiyGJLTXdjveddPfry8gb6940P4cRCY9tj6Ywkq0pVVf7LendYRIJ51+JMlbrYS6refS2tu8B5i/ayu9Xx0fJmALC6zViw7pj0gwHruu/ArgewngHmALbVnUMAd+bxfu3fvYp6q8Ioh0fueBXQu2DEA/IMzLuEWH/OqGAM2S282hsC2oPcQwOh/E+bj7vKQWImPjtIfSbsvJ1xYOyl4VXyQfTVXXvoi5+/mn7jxc/iQBjJJPBuR/Gkd330Kt4ayaly6CX6rYt/n37rot+n5z79Z+maL34+aNx/65UX0QUXXUIXv/xX6AOX/xMD/bRUpsc98RxOUn3u+T9BX/n8f4gzVLXO97OfBC7/4BV01mOfQE989Gl0x+7MOQYn8JP/43z6u7e/L7Dxdhmsh2X2n+Mvl9SjkFUn6NwbTdhBTtIMii+t30CbNm+hTQ/aQn/z2k9Qe+pYls2IjzucZZqUDmWQyQN2WaXMM/Hq9pKlU+S+wzspibadygDuiwLcq3uIqvfQkz57Mj3s3SfS3j2ooLqXlhYXaWFlZWmhtXpvp9NJkyQ55MRUuT+PsodPTIV2dD9bGQg7VTdP6QLgwYOwanfhhvHJpTm6tduRRC4MtAbEI9mMB+45sL4G+x57uHt2nbXCBcx7DqxHOvgigF4klWEJjSWbjtG0exmNMe0/aIx7zlXmMAN3TgIdl4Tqk1ELrCA9y+4BfC7J1AN9S0wd5zQTyWmOrTXop2c30oPqTZqpgKEZMHjHJA/QCRDuV6ZyE5NarULbjj6MbWtgCP1GP2CJqXbq0Lkv1Ibz5mSFHoCACA+TGaHPzZzcp2074fZSZqBsBZh4oFbLRyGkRO/OdosAoD6hVCUxAvxl6RmrunjO4Fc18wBmwpoD/Gv9QIS/tkUAACAASURBVGXyDXzy5GxWkpYsqqBZJDEC2s0CUaqdmnWbnj2CEHWlwaFzgReA16EkylpxJl6ZgtRGgxN8jiROnJtp6A3Umg88AoAG9PRVbAsWW/bHCahW+VTZcLHK1AkPwUNfq8vWRFzPchZj6lG3oA1HEGHbTfOO38A5mDe94Tgp15650qDNANoB/PF9LoSlxyMrEFZBVYIgJLUigPG2ktjf4tyA3vG/23T19ofStxpbgzOMSGZwLdV1hpMM4e0O4I6EVbjM4J+B9wl2nhHmXT3etbpVpp22cvO2TOHv3Firnr/zc4x1DmQbwBS2ulAGY41YKJGx4MBJbGw/AYEhuDMQnqGta992ISUA7nFwkWO/x0ljDIQ70B4AvrwH9xgusDRRZtDOt6X+VqxHl1P0wD07rNh1pgjE+hBKkrl1JYqI3vXBK9hd5fyfeAwlnT7r2HtDSFlSev/HruDjet7554Rx+BUX/wG94uLX07Of+jP09Wu/yBfyGc96Hr3pz/+G/uV9l9OrXvarVB7ADUzsWc96/Dmscf+lp55H13xeGPcYuL/i1a9jl5l3/J+/pj963YW54POhD38EXf7BT9G62fX039d/g49TLp0QBXKfyioWnzsvsUn/CpcuVJEWS8hKtSqse7NJU5PTND0zy17umzdvocZJ03TZKz9OpeqJCt63UDmdIUrhLpNdB0t6d93IAXRb6RAQH4A9HxVAO5JsoGsH2z4n/2p308N2raef+dvH0L179rBEZt/8HK0sLtFKu71vsd1aSJLksFhBHnXAPa6YiskQftJoeNOT+2V7P/zYtvCpxr8rFufotl4nY9sdeI8dZix5tRC4e527AW5vARlr32Pg7uQxQULjgLu9Z4B7LRBvwN3AVwDyTtN+fwP3EdamKO9J38v4lWxQzL2nF1CnBb3ZZVAb+ee07DmryAKN+/0N3I1RZ8Z9nCVkpGsf0a8fhMNM7CSTY9t9gqo6yjyoVqefXLeettTqtK7SUIlLNpKuFeWLrGZIcE+BPAZse7z9D1piqh9fXrJ1x+dqVHqcQQKQCpAhIcDBPYxE1crkkB5zHnTJ5n+u3DUrNgSYWpEk4H4DlejsbNEIe+KBVD9laYoWVMJegke7JbWSeKfD/QW5w/iL5W+R6QiwlMJBAniZxdYLysWVkMQKYE9SPAljrDHjZmNpWIfHGQ4KpDATJkMBtMowc8VW9T4H+AbQVTYabDxYeGa7tXhRSBxNRRaD/yExdXJKEjB9ESUAcHxXggpl9zVhFkGNrASIx7wrQyAyGQSgmiBrEhe0ESfvusrvoiIT8AFcFeQw8Kp3oJ3PESsbnLsgx8KrAKgai2qw7Ewjrjy4nu32kK67dkBXXT2k9+w4i7qlmrLuYu3oE1ZFPhODd/i7oygTWPeGSGkA7BW8s3aeNRiWpCoXeCRhNXRkpz2W0TbHcivcUrVJRm9mmmVjxP13x4Nzk70YijOtvAA8la4oZZpLaE1T+vrfv0aAux2n/aQ/l3AO8mEsg+HTM5rWbQuf9uagR/XJMk02JQAUoCmBnSBXJ07HXsTtM7dqZEnnfpyIAb6h2CwoyI+ql172Nnr6s55Pp2ydoLTXo1oFeXtlGlYn6L3/CivGlH7xGT/HzYXD+u3f+V16xatfQy949vn0pS/8Z5DCfOj976HXvOplfCgSiPeoPOjSjz/hSfROl5wapDKatvSMZ7+A3nzZ2+iG679BT3mygHKTyczMztLVX/oW9zHIZ173R2+hJz36NNq9+zZeCePt3BJTUdASVhwYo8h4U65m7jJcPXUK1VNnaePGzezpvvzoPv3D8z9DFdrBTjOVdDOVaIJtIWUVLgPwHATpypwFFBkrn4F2OTbNSCtD294iqoBth679Xtq0nNCvvvFptHfPHtq/dx/tn9tPc4vs307LnfYdrW63DRvIwWBwSDaQ1leOKsb9LdtPfdEwTd9uJ8e3tgKz4GtMKfWxNIoCMoFFh/ZUEvAW+33a0+/R1UvzdKcD7msVYDLtude1FznLjMhjvI7dAXxj3E3X7l/nPnN6eC+V4YnyANp3Y9FjoH4owL2oM0W8jR+jRobQ3ADmAL1dRwM99rcQxBckp8q8mi07BuA+ZttcAupayalxFdWDcJcZ0bjHhZXM2jFykikC7mpIFcA/9h3Ydx1mclIa97lPTMU2sHKErv2cmVmaKldotlpnSRmn4qjWHey7TOwyuUPeASYeY2+7L+w87qGpajWXsJoNNj94ial27r+yZfslA0rfAIYdbQQb2la/z7UjYKuJVT7Uknj8U5vBT1xERqIXL6tHOTutqFzGZC8imxFGHWLrYV+kLcaYYyxguYZ+j/XU5RL14OeuiZzM7jvm3pxqMvcadZ3CQemNZ8BeZCqS2CoBhOwL7zEbrRIW1qyrdATgnBPGxCFZnGfYLUaOlQ1fdGJH0CCJrJqIWhJGHIchgBesNbENZKYTF0YPkhcsMzYbwpwLrsqPVAK2dMlcXWRYEoeVCvVxN4BtgQH73cPVRq0cAcrRznwszN6XpWqrrjLgr8li8NyYeOsfOG7sq9UaEIo2IdBAESkkw17xqSF97d5J+tDmRzjWHcBdrR6VgWf7RwbmCuAhw6rpP/V6Z/DOzDyiOk16DYWZODtQgfsYaBBo0DV06HFRJAXZiowVAsfAXjtVLLdRFGUAWv6KvkHAFILG0X194x8uoaSlwD3EGxFtVHQuDqAXgXZURK3TgCanSlSvSt/l7hSaK6OLA+WhgWHA9Bqr5G0gZWtjnWWfB4Znv/WqS7iK6c+dexZ9++vXhGJJAO+Xf+wzvOL2gmc9JUytv3nBxQzcf+mZT6Frvvg5uvIL3+DKntgGf/2j3x/QWT92Fr3no/8v5ypDNfQf4uJK0LUvLy/R+U8+ixYXF12A8Dp60f/8Tb7XnveMn2L5zLXfvofe8PoL6R/f9teBZc8DAgueonf1spm8i1fwyqJ1RxXViakpKcY0u56BO/5d/z9up0+c9y2qluA0cxxLZkppQxNOjUmXjhFYdQ6u9DO4bHl3G+4rYNuxVAe2fZWoMs9JqfXBIr3yDc+lhTvnaN/efTQ3t58TUheWlynp9gYovATQjsJLVi31UKqm2hxcCKaOxDe9vr3o+DlmSodcth1sF0AHAAucHvA+HnP9Pt3UbdFXVpZoLzxZnVY9yGVUBoPXVjE1/HVOMwHQm2xGwbTZRDIw93r3KCHV+7wbMM8lrx4EQB+nfY+Bu0loZLwI9fQUpGXjUtHnGTAbbfUDAfciBr4QmOsg+90w7oXA/QCgXaaEzHXGJ6v6z3xy6n3xcw92j67y6bjkUwPtlsgKoB1r2b0OPi7MxIDe6eSL7CA31ep0cmOCHjkxxX1+PRckqzAAw/2CBG+ATas6XKUyA3QwxmgPOMkgGMb9BLYd3824eukX5WHpkRfeuetrR+LYcqjH/NJjd+xY6ie3zFTqnOiLlUBUosX9MZ90eAzaXJ+kE88kWn+c3J1SxVTJRbNADEV9xPOdAR+wKcA4GHCA44Gw7+yEwsOa6N0ZyGNyAiOPJNGBAF/xjs8cZsxpxiqYsvQEEhxm9gX0B+mJsczQ13KRKEtstRYT4A4QjACEbRRrMAaQlQHNueRjYe083FYAshGg4PcQUGgjwCkDgB5DQbuTVVrFaySlchCCgEDBM47TNPbGnMfA3eMtYbzRYBIcAbR733h2jwFjjs9Ut8/nxRGKxDNg6nFNcCx4H4WauO/rcYNRB6PJ+QG6soDv8bXRhFu2uqyWOFmWg5l6md79f7p0zcRx9LmZkzJP9uA0YwAeKwGSiCqSGZXNBOlMk/XvnMjKrDtX7BLmXr2ixO9d+kzGvPver2AnAFwZkT3jLVvHwN4x62b5aMC5CKy7bbJ9A6QraHeCZX7PjoFX2FO67h2vp/7qkgljotvXS398cmqRNEaOG3r2ZtKjei2lqWmpGO2lMTmInWPc5aet4BJ3ZW2KkHDqSKUwlx4EaMe2pz3sDPqJn34qve+db6e9d34nd56/+4a3Ulqu0Jv+6HUhBnjpyy+kV178WnruU3+K/uvzn6XTzziT7rxzNy0tLYcVNr+TB596Or3+j95Ib7rkArrhm1+j3kDtICvi0/63b38/veH3focZd1aMKbP/4l97OdtAvvUtb+DP8ICXOx5//HsXFgJ37ybjRg+3eCGtDCkh+i207tVqjer1Bk1OTdHM9Dpav3EDrd+wiTXvV/zyV+irp+9l4C5FmaaI2NfdwLquGGkQKHaRDswHiZMGi2Dcy13Hti9QubJAz/+Hn6KZL9dp373KtM/PU2tlhVZbLer1eotLve69h6Pokr8uBw7poi7//fzyzdt23pIS7Rh3jAA7PQbuA544GyXYQpYZqEBzClCyd9Cnr64u0Xc6LS7ZvhZwt4RT79fuPd89cC+yfhxxmIkcZTxYL0pIzXm4OxA/jnH3cppxwN224clGG9K2tc5icqMc0TAmYeJIAe4G7gNAV2Ixtn9kJs59BhBcCOTHsO/jGHfv6x7bPuY83WO9umPsY3Y9l9gaJ7IamFdAf1Jzkk5rTtIpjSYPXlwJFcCdSuzHbtVSATAbHPBWFLSLXhv3FbadxmCqLLxN/3Y/Xrz7xqNqvLmvY+FLt5586zAdngirzGa5GqrJzve7NF2uyZL7bJ9OPxuMlkpdXAVU1lwrcOfCSQDulvSp4JsdStSPHdaR3OCscRcQCtDI1W5rkoSaA+2Q0TDI9CBewWtaokEC9C6/CVZc3Gnk804LgFX06Cy5UW28d0phAATEwzp3AbMIHAwcw6oR32N2HJaMXQGFnPSpHuhoI6402h5yYANHGbCKAO4WFHR7Q2bnmdXGeTuZD/dJZsbVBi8gJXmCKqvchsrm2/HjNUA5fht2mRIgyIqCFa7ibbRCK55D524rDObhHiQ36gOP37Lv8CqEHhf+ArgD8OEc79lL9C9/v0JXbj+ddk0eI0CbbfKyAksMwKF35yJNAPB4rgy7Mu4imRG9u/wTnbyvrCptpOs9YwBkANPY2EgVx6xngkX5PJOhROx4ANwCjgy8ZYmp9l7GrBvDziOxosVYRvPN//sHlKwu5W/RwLDzQd8HaUxCzX4i0piJvDSGgSo3lYK+QJS7oY6JFjkUk8d4qUhOHiONf9BDiwWH5X6XqliWix6DYYn65QbVGg2+X41xB3D/8n/C5x33EeRaJU5GDRVC0Sd4d8hGHVCjJsFRd1ClcgNOYTrhu58M1WD1M2tuvPSr5vGKlx3yWKmMKaOMVLRxByu+GEdrNWo2mjQ1Db37Olq/QcH7pk30fy/4d7pja0+AO22gcirzmwWWOaCugN4kWll3xgfIVAfbrjKZ8jKVqiv0hCsfSme8dyfN79/PDjKsa19eoW67Tb1Oh5aS3u2dXq9rlVK5Ra2hDvoqj2548D3kEH7kgfjqW44/9cxhOb3WfgvAHCAJJ2h2j/gMzLoxlgDO5vNubOFd/T5dvTxP+3pdBvgG3CGVwfZrWUGaxn0t9t3Adi5BNa6aWqBrvz+Be5HmnQcZbUwP3I1xl6Eqn91c1Jm+34F7rHf3wN0z9UUuM/fFVcb82vk7Tp/uWfbwPALjQSZT8D3uy5HzTGGBpaJEVfN0J6IfmZqhMyamaXOlyvfIBniO6+RtxZQA0HE/ALRbLQSAQNw7ZpOH71iiUS6f5Ac0MdWPfb9x7MmXDYbD30Z79rDcXq6p9atYvSI4Whi06dzzp4POnQNplqeAgU65ciqzdmqzaAmiVmE1ZdApwDxYQVqxJfSBHgr/aGKp8/DmIAAuMgDXbDNZYsY5aNsBUs05Rhl3xhfQ2tdLDNzx2pIsWSEDiQ+AvQJnK3UuRYyImhPyGyY1gHQGgQXYcYB/bIc5jl8rIw0EAOa7lwwZlAvwz8qU45AgN8F3ghY9TMhyPuyM0UcQIWO6YmC+VG0NQMTCMpPQAHBJIqkWTmpkMhlOVhTGQz2xJUCCnMckM4bFWFqj9o/i6y4sP34P18Ue9n28b37v135tSFd9vEMf2P4omq9PO/Buyape9w7wXskSVgHSmW2HdKahkhqV1ZjPOwN4qazKjLtdmMDA26jvteoCgmNwngF193mOYTc7D3xVQTmz7DoCyw4EzDMjWsS02+8acyrgEsdy/Tv/mJKWAveDAOxFQB6VUJv9HgPi5mSJmrVRTI1jC8moY5xicsC8AJRzka8RL3dDxNIn+He4+fOzLO4x9J8GigGNeTB4pxqV60161cWvpZe/8mJ6/jOfQl/43GdpOBhQOhhwsSWI9gDiGVxqATjbZRnLXwhsB1WqNkXgHs/tAajHQEAXMqStouNXZ79shSY7iRATOODOvwvgjt6vkhlUgJWiTE2ampqmKTDvG9bThg2baN0xs/TXF32YVmewRryeSjSl1VSlf2VBoFtJ4qf22n4cwB0WkB2iCiqltumUXVvpZy97PAP2+bl5WliYp4WlJeq0WpR0utTrJ8l8t3Or2T9yux4G0B63/dgLfyR8EPu3QzNqPu1gt3xlRx0SGKBgEl3pSwVILPHfmnTp4wv72FEDD3bIMPvHAhvIHNtuNpBOGuMrqjJoj0B6DOCLdO2eWffAP5bBjC26VGATyay83nzfb8Ddy2HsWlk0fl+kMmtp2XkwNctHxwgEgB7ZQfK27jsmo8kBfQe4C2UzBrKj7cYWYYoTUAv08Dk/d19J1ctjHLCP7SCNlX/8zAZ6+MQUTYCNpJSBO2QwOA/IZMASg1VHvwE4x73CjDzXQ9C+5GohiHbZD9Klt168e9cFR8JYcn8d428es+PMpETXYsy5q7fKeQAYP/DX3GWWBz166Jl12rIN5e0zuYxNeAC0HBgBuLN9YyZbEVmMsOsGuC1h0vS0cKOBjMOYdpUJB0cVtkUEWEZiJWwYVarCxYWGKRdQsoqrPBENhBGHAwyeA7izREdlH5woi9UAJIIysSv8GyQkLLlhbb6BRDl+S24VXXkmS5EkUvkunuP4eBLTyq92rgDMOCbLB8D5sN2lJroCgGMbLjYFqZCuRiBQgCZ+YhLOPnIsBrRltYIIbD6OF+1gn4GJDzkCGuzgHFn6o4m+nrn3AAfa+B4qq+K+amR2kLz6oFVoDeugLa66akBf/eqQ3nfCo6hVbgh4ZwbS6dVdlVV2mzHZDP+FTEY9382FxpxmQoEnAe/C6juYoAmCGcnq6NYCVl1FNEq3GnOegaUMODk2nTVHul8F7DGbLkFCBuqzRFUDWSn997v+Vwbc5UpGDLtbKShIQGUt+7BP1aaw7OzPXsSm+8HC2zcWJF2OZZrXSNQ0EsT3mQDgMcY77/ZWt8yJqQgWK3CFcY6NkJn1hjV64UteTE9/9vPof/3B73IRJr6HoefWnA5UTO11++ztDiDPca2eO8B8j2pcBM4kMXb6ITYqAO1+Ds+3gTntyJyjiqesRZWq531790kcFL+H8RF9tEK1Ggoz1WliYpImJkU2s25WrCLppBr9/YUfpX6tJkmqhCz+sA6gUhzrc3hf5HJZ4ADQjlfQuAO8JzSz2KBfvvApXBV1YX6BbR+XVpZoZWWV+t0uJb2EOv1kYTnp3SuBG0gIHaAPwwRz1DDub9526odTSp+GNgGY2dNrE0gaaG2nK/WwLG1tBkBipdnx17TuN3Ra9JH5vflKqb5CqgL5mF3P+bc74O7Z9yI9e07nblIZp30PYPwALPyBklMDUFcQb6/HJafyBKqN9UAy7n6xLwfS76PGfU3Q7pJVixj3nFzG20F+F8moBvCLKqZ6ecyIp7sH4Ro0jLDrkW49roSaY95jIO/83XGM563bSDsbTZoolxmQT1WEDcZxocInAlkGF1p1mJl1gLNU9O+4z5BoWdH347GpXCq9+MLbd73jMIxZR/QuIJdJaXgiwDvGoHt6LU5OnSpXaWt9ktt3+vghbXu4gNkKHEaMMVcyFJCK/cnVrcU80llDDjAM0KqyF62bJdKYSjmw4MLUZ1VXTbOOYkv4B1BsVosMfBORuUww6M+YZWG+FFAn8r2gJwdLr1p29k9XsA2Aysz5QBJOJydllcYwokmEAdDxOYN7PSdOUlUXFpPY4BwNrNca6unOkh7RyPMUrRIUBBDYh9k9QoaCc8fn7ZZoylHJVRxzMvCOY2J2HHIhD7JVLoPPAPp5hcAqxKqshwtNsRd9xDZqYiv7b2POUBcagHlIgbxFJO+/i9ysEl396T5df3OF/vm4R1EvRVVUdAzHuvOql8hmuGCTVliVxFVj2TPf9xIAPKwlIa0pQTojgUCOfQ/43Rj5+DbMa9ol6BFJQkgkFXEx8RphQXJpJo+xxFMH8h3rHgC/MfQByJsEIqUbLr+U+q3lYsCeY1MNVspfOMY0+gmveDUmStSo4p7KOgL3I7ORiZrAZBcBZDqLw/x38hVTg1Y+iwwUmGa/a1Ibz8xLEJtSddBzSaklAsMOH/ZSVWRQJtPCd1dXEg6g4bA0SK0+glmBZsVdse9Bf8AgvjTs03RzwPvtA0upbM3OU2Qw+RhPrr8yYtbtFYDnYh2FyLypTbwGOPw+Qv+Tb3Of55wb0bvD471er1OtXiM4zUxOTnGBJlRXhXzmumffTl/82eutso3T+XjEYT8iBz7VatJx+7bymJmWcG/jHzvD0HlveTR17u3QwtICLS0tUXt1lTqtDq22W8Re7UmflgfJ7clg0DncoD1qiiN6PqRLt506T5RycRdIXPYmbbalm9REuTz7J+zpykBKs8PGDsCjNUwJwP2zy/MjkpgiV5mcnt37trviSp5xx/0f+7TndO6RXaQH43HVVGbu72NyKt8Pnn13xZjsXjmQxt32YZ0nx6lGXWhM8J3bKr5tHgjgzlPvQTLuRdaQxr4bOz82KdUluK4F3L2GPchiCiqnjvi4q259pOhSzLxHzL1PVGXetlRi//aHNCdZvw4A7h1lbPUKwS3uE5GeyX0mwS9kH7CARM5I5N1uc88PYMXUohEVcpk0TX8b/CMXUkqHtLu7woz7JjiAlMpUbaZ06nlyr3IBUE1SNUcTSEqYvdbldatuivsNbBtX8NTiSXCYwT5g+ciFlXiCFAcXZtVVehOKFrGdZKo2kVnVVewb+7UiQca621+TC0iBqAzzWYIjwDbAP8ArjtHAObzYzVZS2D2ZU1nKgiCES6DLg9lp9msXZt8e7ZaA+WYD1pYCQmxbzgvgIlWZv7xVUEU7NDVowHtgyKEWwTmOwWbhWIxQ9WMcgAqcYGDnaO1kOnhrJzsXCwTwuxY4WHTRWhWmU+wt5SwRFOD4GDTVynTFR3p03Z0NuvyYR6oTjDHvzirSWHisjLGWHeBcKq1mGnezh1TgHnzehcEX5l0PIkhoPHQw5lIl0UE/nLHfAmhdAqkH3GtIYARK63e9XCb6jRGnmXRI33rvn1LSXsnYe25FJ38IyFLehy87ADuY9fpEmZp1VFUvkKdYBBjf3DmdiK41aBPEMhjz/c+9r7aEgkoj5yOnkRcWXRhqBHP93oCa5aQQvAFoD4ASeIUF0imxTR322tQooxq2Jr/zD4rJgH9gjEDQAsDarA0pGZQprQG457fzQYV9ojFaFoyHVW29Dga+wzVWVycNsMN+bHNXidU+s37JeR4gjZB3Vaux20yj0WDwjn8TkM9MTTEbD1BfbzSoWqtJvQzr4xZk6fhoLPmAwfqA+kmfAXm306HVlTatLrVpeXWF/8HyEXr2XqdL3V6Pkn5CyaCfrvT7N7H342GUyGTnXnjJj6w3/+SEB59TKpWuDAM5tKL9LturgTnkhjP9mXZ8vMayNHSlYDJrpQrd3e/Rtzstuq61kpfIjCu6pEx8zsc9ZtsNrMd+7Q7cGwgP4NzYdceyGzMfJ6x6Rp4/c/IXe23bMEPnCy+tAdxd0JtzlgnM2AE07kVLOfHAkN3CWX87FOAukX+WFlX42klgjBCwv2smouq+Y607J6cWJKLmNO1RVVUD4AbSc2Dd/NujvwFsHwDQm/RlrQqpgYlHvy+XudjSkwHcUSZdfcXtiuBYF5Mug8hmpcoyGZHHQELTozYSU4dDvs8A3htg+UaGj9JtF+/eNTZp/MgabQ7taF+2dcfPt4fDDy0PEpqqjNpmws99ud+ls584Reu2gFUSWQzwWlWlFAxw1Y+d8wgAEAB0AcRdMqZALtGVMiuvDBbbGPbB8CrzBkCIRE6TxWhVVnikM3OvNo/G/Aem3q0E4Bi6XfFVF+lLwGry2lQXikxYvw62fUo+6LSEXZ2EFAfbWyKaAhmQtJDjYMkfLLmx7Tg3sPkAD1zZVUE/ft880wHcuRx8KueLz9irWmVD3jlmrYkR32dJEBJom7IfgH+sDCCQ4sRb92BNPH5DK6dCUsOJqFjNwKpDwQPHDPA/BWtLx9Bz4APZkP5OOynRxz7YpW/c3aQPPuhMGclZY282kc4q0pxjzOudk1YzwJ6BevWC14RVcZjRfepzuRxaOAd/ecDOF9Mxlp0/UdCese8ZGM/ri51O3Rh02UHO8jH7jmPtgz2kuM7g3673v5X6AO4K1qWpRxNSIf9qDHpUQ/5Os0zNZonqldGZyth0Y86ZhVVZ17hkUtO2x37tgWG3qCxaTc5CIdfWCuz5ftduhj4x7CZUr4isd60HJ5XWJ8JqwaDXo0qaULV84O/afrGPSgMBoKJwA+NS8mBE9O4J9kx2IldBVtdk5dBPGCOSm+hS5F7yD6jMDux7FRK3ClW1QBPAe6PRpObEBDWaE5zACla+iuCjWmXgzqBfZTHW7pZzYUw5r2wkbOdISdKj1eUedVsdanVa1IaWvdOB7SP1koRBOxj5ZDhstQb9Oxh7HkaJzFrj04H6wPfd52/efuofpGn6+3ZgABLi3IDlewkPwa53wAwCfOjFWki6UtIdEXepQrs6bbqx26LbupDZZNr2sQmpRcDdAXRm2x1A93r2oHV323sWvUjL7jXyflvPonuwzkB9jNtMzLCPgqW3cwAAIABJREFUe23zZpDNOB1zfK+uxb7LsDn6OJyM++EA7t4xxstoTPIi04gEgkWMO272EdDuQHgM1i2xtChh1RdoKpLBeAtI7CeAdUtEjaU0kZMM9g/weEKjSWdPzdLJzQkzgQsXCseFe0kSvUvMqoMVlsA3YVtVXNnpClxo4DZQANuJ/umi3Te+6Ptu4PgeHdBPz25KBmla3d6Y5hUKeyDn5o7uCsuPzjh5hk56VJmrnnJxIJXFZG4zTuqic3mwdDRQ7/7yZQHTnohbDZxRzLcdunfMnwDdtSKnGfV9zwF2K+SkBY8AImCnxux2WQFuXwo/QW+eAW3RikOqgkABwB3HBtacmX62WZTEWq8L50lVQaL5scvcL/1NgIBIdjhRtixJnfgNPCShVVh8tsD0OsCifhAxf9gEqwNccRV2jQgGgruNaN59ACDs+4CP2eQ4BtyxL6s8G8tn+HcQqEVBgD9E4FRo7Zc7Jfp/n+zTjXfX6F+3nkHtcj2zimTHGS+fAShX+QwYeNW+SxEnZeJNG2/JqgwSNeGV/9qM4kfz7H4X+YI0XOaBDu2yUCMGWC3h1CcHinTGElNVw84/4xJTnbwm/75p5OHig+cDuulf/rcCdzlW6To220iQ0BgkVEd+W6NCzSZRvaK68JExTNhtPKzvGXCXPmg5o+PoqqL39Yp6xxlbqjICSg/Xg3XfD5CUWhv2qFRKVR4jFryi/8536iFVmH2fmqrzB7hPWA6DQksA8KyJL5qhZT+4t7tplWpNc5vJ9j/+Wy5usgTxuOiSBkBxk3ugb7808jua9GqBZJDNEFYdq1St16heqzHDXqvWGbRXqjUF7bgH/IqS7D3k0mnwyPP8QGQyDMh7CbWXE2bfe70e9XoJ9fE8SaiP/ACpMEft4fC2QZrCTaZodDnk99boUYe87wdsB5du33ktpQTagQGF2eKBTQQAx2O5n7CtHdwwAOgBPuYTcY4x4H5Na5m+023RXCI2kGsVXeKk1AMAd9a3R4x7kMpEDLxn1D3zbkB8RCoTsfEBpK8B1k0GY6y8fcdY9KLXPDB5vfv3Ari7pB839IZAYByz7t+328eAd8zM85QRWT3mtO4OrPM+DqLYkm2T07I7xrzIUSbIYWy7MRVSPdAPRZfMJSaWxngLyQi8w7/99Ilp/nd8vSEJu1qMTAIzYddxj+BfHZpZXVY0W1Ucs9wPAgYRLHtpWol+cAsvFQ2Cv7DxQVdOV6rnINDpo3qqgncEQnt7LQbzx2+YoNPPUTtHOMpwkqNqtq0wkcw7EmwBXOPeZFtIdGbhkbjaKscGJQbGpbTEAJ31366KKpJS8T3oz6UiqxZTUmAO0Ma/j/2ojAWgnIOFklglgs22RE9YOZpTiuER8TIvEX4LS/ZIkuXKp4E1B4EijjdWkMhAkVSeVJcalzgKfTh7ooOdhnyrO2RJDru51LNqr8KWqytMTXzWY5aQAyRdGcC2GA+s2ipaEOw57gUUSOJkVSSzdlNmaRFQ2fexLQIFWEvi2Mzykll+JMniWmoCsVdYmKwG3/fAHW1rqyZgOzkI6Umybalapk9/KqGv/zfRlcc/jO6urkMr5dh3s3oESJcKqwrWXRIrS2gA4G0b1mdl/vDCvksuQvbwGYM2U8h8oTBo1G3GNBRjfNqzxFNLQDWduya3MjD37Lx3nVHGfTig7/zr26jfWQ0rAgo/+bUA9oRKtbLo2GtoMTniogRSY85HpC3aEOOSTkNihWuxmG3P7TuXgamrx0pIx7p6gO6kKzIZWDl2BzWamJkIgYUknOYvVWulx6tSJi2xFSKMC0NEpAhi0kTGksha0vTtnHju9ltIxumb1lNsHpb2zfqJAWWO16LUiRCA6CnYa/s9v2+7bpLrIbMW2HSAdzjOQBZTBeZjuRBWmwS02/YmPeKDcBmyvAKPfwhwWDIzpF57QAlWzlC3BJVQ+31KB0MG7ckA9q1DjInD5UH/pvsLtOdb8AGD2Yf3hy7bsWN9d1Cbt71C+oKLy1pRBdf4zHyoMTGYTne+16VOitQwyAbL9OmlBbql29ZS5CWxgoycZHwRJl8xNbaAjD8LWnY9plgew8WWXDGmWBJjn4f3CyqjBqmM/yyWx7jkVA/UPZj3QP77EbgLfxOGYn4eImVbvguausx33b5jIN324xNZYymMAX0P7GPGfaxUJgL349xjAgvvAbex9M6yMadlHwPoDfh7HTs/d+y7f318vUlPmNlA2xpNWs9WkBL49tgerMzOMlIITJdto9sXVpDtAaqmCitfLZdoYw3MffZoVJINF9x668LhvfOP3L29ePO259Ur1XejjfYhib5cpnWVOt3VW2GXqy21CZqtNljn3pjM8lLCpAebRfZ516XmoQB7YYLLnNAKgI5rZrIVAaSuOqomphqLztaNbLMmSaxclZUTL4XtB4CFXSGOAcmrrAMXbMduMgDQxiwz+w5Zh/qoQ+oD0tXAKCq2YoxBEqiQXuYSofOuWSZy4Sg5RwBVgBEECpD4iNREZDKcaCvzdUiIs7wA6yX4DZYWmK431QJVzp89gGwEIggItMAV9oHv4j0cLxdXUk28BScASWgDca6Rqqesu59AW2bJfx5MWaItuwCVS+IhP5BRCtcC7YOmEW27Y3tz2mmYMZToc1cndM3VXfrsCafRjZPH5MB7XkIjwJ3lMcqmc2IrJG7KxIt8QGUECu4DaI/dZnLUXwynMpbbVkvyzDpDt0xOY4msUUJr0MirDCYnv7H3GNAb4z6kWz/+j9Rvr2azBAP2HtUHfQ520JdZx676sUBS802mbif67cyDfTzPmQHyTKud9b0sIMB2I0C/gCE3UOtHOT00nu84AOwnVCsDUMJEAOUb6lRrwqO/WIbV7SRUHbSpUoZVNopOlinl5GXYhgLB4F4bUl9lNHCTMQCfDMuUwpFIgQK3krdpdMA7JKp60D1muA6rMNZVXBc6KNmMWjcyZgmrbwhONEAhEBdI0OUbiPs820i61Q0jmQI+cPIdjD3muoPn7VUkAaVMuICBx3O0GYC96eL7lC6t9JN77s8Z6ohn3N+87SE/n9LwQ9ZIXJEQUhkUDbBkunKZvaYBLARAI+uaaC7pMONuCXqfWJyj200mY6DdAfcYtK/lJJNznYkKKxUVXvLuMrGTTJyEasWcxunZ12LfTVaj81yQ0thr6c+qMXUrbg+0VMZH8saO4xp75jwH3p1O0AC5AXoveQmfFSSnFiWi5lj3A7DsxlavJZUZKcDkQLVn4MfaPB7IScax6wbePVD32nec2ynNSTp/wxaaVf06zsFsUiE5kyRKYdGhYediMw6WQ2q2kPRYg+393d2k9fWLbr+RV8N++Mha4KVbT+Lu20YlJQBQGtKeXouTgzfXJtluc/NOomN2ChNu9y3YMbDpNbC8qAzKVoLKoKsVIVdcNWCuE5RUYRUm3YCyAXtm3nEU2B/07WUBzPxVAG6Wr2T+8QgamLnT/bEvegLmGeAvqx5q4J7PmidDyEsAOsSuEQAYD5l0M7kLVxdFcNAQJh2v2XJRq40aoMb3Qq6gFsIJE5qSZwz2ebVAPsH2YMpZe65tyD7qug3aB6/ZEjNUqRVpAUttsBJbl4AB/+BFb/IJA934DbjCQKZjvxH3fWbrAfQJfvZSZXV1RUY3K24VcgVcUSZpr2xvnqW/+dsD+ugHuvTtrSfQf23YQf2hFVbipAhtZ2XcTQsfLCCNic8AjhR3ylj3kKjK70VWkdK6Y25xiahy8pmYefcA3nzdeUxXdp0LA0B65KwgpRxv8Hk3mQwA/G3/9k4adFa59gEYdrjFALCDYW/W0O6Z//qI5tw6SiB/skTwohOMGXl77a/VWFbe79BAaI55lyDC+rmtZnD/Tbu5w+FkVFQpLtW4KFGlCmY56yycJwH/yEGPqmlC5bLI27hpsSI1rHCfxfoDKgRXS31OSsUD/u2sb3f9L1dwiU9WD8cCEZWyxG1mHummrLLPc0A9/m6Qxbi+r9eJf07HAmvzAOR1lUhWJWUlShLFJendrosw+pmXu4qrtGK09GuMQ1gtxHZg0w2oZytAst3qsH9XbzhEgsX99jgKgPvOd6RELwwXn1Iu0b6cIBoVdr1Zqdg1CRpclB3f3+8yu96Gpd0wpc+tLNKeXlccZe4r224e7l4C46Q0OSvIKPm0qChTzLgX+bsXMuwu+dTr2wOjXsC4ex/3IuBuoF5uigzU+3t1refZtRntx/FQ78G4TQUxmx7ed+NEvI1n0XNA3jHxxqYH5n2MVCaw7t7H/SCkMkVOMrF8xpjwcYmqcZIpa9l9gmqRzaPXu5t0zHu5K/jHKtNDmlP01A1btEqqNCiAu+jXUaxMKqIycK9ItU9bWsRz5I3sS7qcNwJgP12FV65//NC/vWj0/o1jT/5wmqZPMxnSnZ0V6qZ92lqfohm4QAAgThDtPFcAht2jsq+squoQtsLK0JrExJjw8B2rnAoWXWlpTNhsC6cOKsy2M6gVlp7ZdV5yFqacIbaCXgByBpcKuE2ajPdlgoNsRhxrwhK4svfwJ8fxwVbS6v3wUTnVheiH1YteAwFmu3UFAWy7zMFZT4PrilVKZXAOpswVOkLgwQ9mxrG0LbaPvIKgyXUMJIZiC8lVWB1wZ307Kp5re/SRKKv7COObDl6tFjztU94/a+wLZln8JhfeUdkMtl9R4I7ABGA+1rmbbST706uen0k/dabB+S/PD+if39unW9qT9J9bT6W5yqSy7wbcTQLj3GcseVUtJRnkB9CuIN3kbyFZVe2ORuXU1swFg30kf2FbyIJkVQZQ5ueucgUs4Zh0IU5GDQAeARe2G9Ldn3wXlVrLVB0MqFQv09QE6g3YhCGwTPqP+ofHTi7cV3zF0zWgUii8pEm73iFGV7zjPlAkmcmNmp55VkwZHJcGmZsMnF5g/ehvIG4OA76lMjUnaryKpqck+nbIOlga06dSKi5GXh6DIMBeS/XVGq/m+bnc+67HsrNcTrA7Mc+wO00Vb2H3Yfy+gOosLLTgRc5HbjoB7hLkhGBFV/LkOmdLAgba7XvWLk7gla3gB6YwpS4S6DFWhBwElZBqcSydF4eL/eSmojH/cL53NAD3W1KinGMFWHcsOeNCYhkagMInzXG11HRISE7F3/lBQnv6Q/pma4XmUSnNAfdxIN5Yb9Oxe737iHe7AfjI7tHr1r2UxgD5iJOMk9MEVj6yhDRmzu/DM/AeeHvGfi3G/XsF3AOIP0iNu97fotOOAPoIeI8Y94PVuNu+PSj3UpkYrJv0JrwfF1FylU+9FMaSVoP0Jaq4mmPk46TTAwB3Cxagb3/oxDQ9ed1GDlbtAbAOxyUcD8srAKJKZhFpuQApg3mA+31Jh91o4DqzvlrPzVFpmp77mjtuuupwDlpHw75eeuyOF1FaejvOBda1+5I2A/ZjahNc6AoSJbTviY9JaXqznDEDaS3AJGCeCMCdwSQYcSFLgySGgZ8soQhrDklJAMnQZaOoErEbjSVxYn+QybCtJOvlRcYh7FhKJRRcQoJaCXIYmaqgJ4XenfeB/q2ONdVKpiMXaYkWbAKTXhPNPVtDyskFdgsgm8ccxQnQy8PzXWwdM8kNJnpOYMXKRRusObElpO7KMWgqAVK3GjjDwAnGpDq+P5lVpGjvJZABaMdzK3aFAAeMJNojdodhr/WuHCtWFMBy8oqG0+WbHaAH5ngP8hrW5aNYlYJz+z5+H6sOcNXxAYrXMqM92D2oTPSpf0vo6//Vo+u27aDr1m2jXopEVZMTGDB3yacG1J1ExrTxOWcZ7guml3DVVYtuSp8Mqmgsz06ar7v3eje3GJeoClbdyWc4idWkMU4eg4JBJy3eQyfvv4s++o2vUKc8oAkA9mrGpNphBtlZAN3RUobKZQLTrcAwZs75nhinTdchNbC6TiZjQZvorDMAmgPvFmcocDcJN/pumiRULw+ok1So0pykWj3yaNTv9AdDvUfkYPxqDcZ33N9wTBkkAPAA8qMgvsgGkudTc5Ox+9cm4Nxxx9KgSHvvt/XuNI7Rk5VzGwOztIXAijsNUViBs5N1Cay2EBC7AAW23TV+CBb0dzEOJB15EVYMmAyTvBfBWChQlc61B/199/ccdUQD9z/ZcdqO0mBwS9xIBtzRoADhsKrzwB1SGvOgBmC+u5/Q9e0VuqXT5mIyBwLu5g4TV00NDjJF7LvXryvj7j3dg1Qm0q4bUy9JYJkOfhxwN5bNA/cA0DUy9Xp2fu5YdM/s5cC8NvIDybjfX8DdJDE4pSCFiYF8XGzJJa/GGnfbn09C9dvcV3mMTzyNAbrZPRa+HwF4MPOWqJ1zpVHG/aTGBD10YooeNTnDMhdLOsX9g2RugEe4yGBmMY27JH8POeCFnKM/TDnJG4MZgObmejN3O168+8Yjeoy5vwbgC9bvWN9tlm6dSzqze5MOg8DjG9O8qrHKftJSCGvDCSU6/kdAVwu2hW1jYOBZb64JqEg2DQy4gDcAaWAsqbIqunQD/t5RJkhhkHAJBh8JxrB15CRVBe7qCsEJqBXRuSsJGpJMed+A8pAkVlS/rvcNlvYZ0EM+MqGWjH1N/lQyjFntJJVqptLh+LgtUZSZdu1NrCnHtpooiucA5Kaz951OjB5MCw8va9kW4JyLQbkHWO3AqqNyKyQxaOOarEJYMBSDbzsegGs8EBRgW3wf18BAOntvJ6Lxt8qvPA5BP9uSqq3enQaBgGngEbyY9t584u3QAfBxXuLKI3r+G7/Vp8/8x4Bu707Sl7acTPc0Z1ELU+UvJndRLXBIPnXMfJDEaCKfA+2exRyVgejIHS2nGuwx5jzIZxSU55xiAlCPWHkP2FHJOR3Suu4qnTR3N500dw9NzxCd9sg6/cUVX6d7FyXRkrXbjgUXAOx6SA7tKTRz+u3gJBPr0x2h5PcnwclooSYP8vPymvwo4/MgjF3OAgjOIaVS0qVqGZINyOzEq71SRyEtL2SU/UKaBmcUn3gpxbkkqTqHjboJV/6slQdUrcjKF2QytUZWU8Dw+UizFQBsYcSzHA87U3/+YX/KbucuTUEwkK3SaMAfa25MtBX6X1YLwrP14Vj4N6yKqxN8uT7Qa2c6XRFX2ypAyhJsPKrl8nC5n9yMsPL+mjdsv0f0pHrp9p0XUEp/4RsJTQhgvjpIOBJCp4TlnRSNkQvYHaBwTJ8nGSzx7+q26erleVpEpvAQbJc4xhS5ypiEJse4RxaQwfbRAfQiOUwR4z6OZffSGa9550gvAvueYbfP7L0ijfsPgXvm8x8np3pg7/Xuha4yY5JRvTwmVEg1pj1i4IskMz7RtAiAe1befx407t5VxhVnesTkNJ0xMU0noSgFJ6GW+d7BvdHq9xmYz6CqohtJJXlVgDuAJV5DltZLBzRZrTHjHh6l0mcuvn3XOff3IHak7v+Xt2z/0P6k9fNodxRgQoIqy4/gdJUOOZhC9dIHP0kKA+HB2nPTvIOpA6NbETDNk7aO6LxKomCeFQkAn7B7BPBXNxl2ngHIrmrRJnV3wSAJbTk7szhPduwaLDJUJwFcDBXQ6m8L0M906zg+YAZ8AdUNcUxmgWjJpiz9UCcWgGRfMZTfh+e7HlMGagWcWuEorp6qEhcco0l7RRYgAQwHMkj21MqpnGiKIMGkJ4OUup1Mt85uG9Dvo43QZsru4zrE1o8M8BEgQXKgicPM2LtkU7zGuXAV2Yq4+9gDv4NgwopF2fvY3hh7tDlXZ1XrTmtHlgbpsRrjjvdWlsWj+5prUvra5zp0y7ot9JWNO2ixDvmMVPASFj5zoRH7R1ln4881G1FYZdPKi/d16Gy+SFM4I1dJld/LUHxg3Q2wi72AJhb7qqqS+GcJrPycZTJDqqR92j53D+1Y2EPHri7Spp1NOudxRDtPkUDs3N+9jvYuAbhnkZ4dgWD5zLoyN344MB5Ako8W7btBLjGqfw/yjQImPqwuaVVh2138E/y+/iekA+hhsxQNGnW1bzSdem+AVbcKoRKu6Nsl0O10+lTpt6hWyfDkENp2NGVJLCTxN1yiYZ+3xf4hk0nK8D7PBwTGgofz0caKmXF5nclZwiu/0mGr4w7uhvYoYtutr/jr6C5i6Gk+ebbg8yCZ0YO2QERWEzTMVIlf0s4Ub1j/kUsjfctYdyqVgnf7/T0nHdHA/c3bTv1wSunTfCMBJGGpGYyheE8Ta9xhA4mJEJ+DVQcwmVIT/mtby/TpxTnW9mJ7D9jx3BJNQxXUuMhSZO1oTHzsJON17hhe1mTcnQ7e2HPvPHOwUhkP1I1dzzHuUSLqWoy7DXieo/IdaNxzuz4RARMN57JVYNn984OUyvjvriWVMYZcpgtl3WOG3TPwDpDb9uOAe1Fiapx06hn1ooTUnHtM7MkeVUXNAXUAdOc2k9PHO/adg5NSiX58eh09cnIdba41glRmud+jFQSwlDL7C/kGAtkco6TLg+grOFasXq0M+uzlju+ER4leefHtN152fw9iR+r+n3fMCb/QTfofmK3W2RIS9w/GIFSqBdc1XanzKsaWhw5p0zZh0Q1kGruOL4mcRXGVznh832N7ZeCQxMpAFX7jOtuCNQfgRzAghZak2BMAvUlSIHfBBI5qraA9UGmUCzVZQinLCqUSDdswahEovk9APcH9AsU+WXpjQYfa9nIVVLFtxC7AGONhrL6BF34XchUXmGDa9BpxbNJtQwIjRZ3MThK2k+Yvb3IgMPusF4f8RTXoOHccPxhu+37RuIVtAMxwPniYMwySTUOg42QxAFloAAPUtr2B+9B3VZcv2FhGUgAJZvah29W2E0tLAfi8WpASBww4H4ArvG8PA/k4RwQLn/9sn677Qodu3LCVvjq7nRYnZjJLPI4GHQsPWMK6KwfSwziA35Df4e5mwD+ArDGIKfip20hvjjLG0DvPdgb13uoRjTGg4xb20slLe2jH4j7adGKdHvGIEp1xRpltUOFoZfKq8y75Ju1dRALmeIiT15lb4KCtV8DKB+Cv99g4gB4unnVgPd3s+/IbPrnTqT2yRNQs5shZOyadPjUroGWKHwDbrR5826u0fkNTi40lVBqqpl0Tcw34S1/TPhdIbDlaKdwkRZfilhyZz4uSUW2lI7Rnlmwb+o9jyJWgz07MulLBZcxWcLLkXbtv/F/pqHmdvK0EqGBdcIcsDsjDuiTGpbZI/HQX1ovtDuDX7MRG6R394bA19sIcxg+OaOB+6bZT54nS9b49kGyKRuQbQ/9yohcPSsSAHcmr+GymVqMkTelLq0t01dJcIctu7Lu3hTQAPiKVUabeF1ry7DvG89xnKn8JhZXMfWaNiqm2j4OVynjNuzHr4xJVZf7NImsD6DZM81/3uR+X1npeBNjtmsWfHSpwNzAe/jpAbvv2wN0D/MC2j/FsZzBSkJTqwfw4R5nc+w5cB+B+AHtHA+iefbdEVS+bGQHrEdDH5+ai9JOzG+hHJ9fpvQEQjsJlA044xb2C3BAA8fiay7gm2k78tZwRgExVLPPlLQ9Lj7zwzl1fO4zj1VG3q1855sQ7aqXy8TYQI7cAFpEI0jfVJljm11if0slnCz5iGKWuMXxvGxGqQJqnF3ZSASgVhpu5IZAYYK0b6g6TlmgAsAe5iAJ3zl9jwI8VR/0tIVkDcJ9kC8dM9x684Esl6rWH4gNfhzuN+I1jgsT+G01IsbIJFJ8BVAPschVSZbkAFvEdc7+x7/iJiuUmSDxVi0kGq1oxFe+bbzpAb7cj4BIyFwPpxgoawyY6cjleAGAA9xzgcwAKHs5YQcAx4zhRSMqSVien8jIX83JnFx6V2UjioBBKGDd4vM2rdUIfz1tgSiCGVQCsGOD4cN4s0elJRVact8lv/Dnie8zIp0TLy0Rf+nxC3/5aj3bX19M3po+jOzZskT6ihQl1SUdBfZ5d9wx9HsoVyyEyEGQjspy516wbKs0VYGKaeUjNXpe2Lu6nk1b20rbl/bTx+Bqd/ogqnfbwCk1No59KWzKBrm2Lrz75dd+kfWDc1wDuHPgpoMxJaTgWyUOjvLTFdQiP9wx9R6NULPXXuDnvFqMLAIGxtgWNCAzz6konXy0VPu48t2nuwbAkBbVq9SoNBiLL4r7DjDaStiUxFZr2Smk44tluhy9JqcK2x49CEs4ucQQGsgDJ6dN1B0UrDQE3Z/FcYYK3ac0DSPeXxR9g/nJlhcDi6+QAuz1Fn0ocFAe7rqnNWqVe+nOfqLM66N/+QE1QRyxwj20grcHE3lEKxXjwxgP7MBU2C5MJlqErFbon6REY96+tLh2Uk0wM1kMiqquQalp3BtmamBokMMbOu+0DoHfJqzHLnpPKOGeYHICPPNvtOwzIHeguAu7+PesUBwLucefxr/3zccB9HGgPN41eVB407bn7mwP5us33Argb4I8dY0YSU6OiSkWyGM+Y8/NY5qLMuWflx9k9BpCvjjKmd4fEZX21So+ZWkenT84Qm3wx3pOkbWwH/hd2qr6y57hBCW0O+QyCY3uUqLR40e5duaD6gRrUjqTf+fVjT/7DUpq+3oKhPb02tWBfVyrThlqTVzHwePC5KTUmhBljKzsFz5xgqsu2rGrQgi0MrtkfXGZRZt8VhLNkkJlc3YYZdAnEUDlV9pk5ypgTDd6dUPtD2Zfm3aiXO0AltNcAlGCgoS1n0Kxa8jBJw1qxK/QWEmBN827EAL7LYJo1uLrKoDpwAz1IdMUqATPZWOW3yumatIuzZokNmDItHsWuOew6IXIWS+xkyQmYa9hEqh996MpuIOMCSrBw1EJVXKW1DR9tOUYENf4hoF5AdtDH6wYGwI1NN6kTS2uUYQf7j98Stn50qsZnopmXAMnkDAgk0B7sgc/WdZrEq9KdTpcooTJ967o+fetrCd27J6WbpjfTjdNbac+6jdnqmsloWKOsvy9IN2cJa8kI6j2kwMZRll4mIwJlE0cEpxjTu9f6CW1eXqRjVhZoR3s/re+36ZiTanTdQgFvAAAgAElEQVTKzgptP7lCG9eTWBTi/xy4aVEwBeFWCOvcS64T4G7HPQKmM00zSybW1MBnJCD30QJQ79lau1J+fvN6cI/v+S5wwLJIN+4PHdcWWd7QoOMByctKt0rTs5N8rmZ/KrKsIQ17XUr5Pqqpt7kE3fxdrDx1ulQZdlnPHj+6Q2Hb7XS99j5mpgN4luFm5CFEz6j3O28Y/XTu5VqMu5O48H7WAu4uALJAIj5I65b+9/tdub9k97ARF+Au4Wx2oq10cEfyALHtY5r4yJj23rwts4E0f3bfB+KbB0vQ0I4u9RPW82JChBzgG+0VuqG9Srd2WgG4x37t/DpKOA1yGAfOY917SDiNfdwLElW9Bn5cEmqQyjhNu2fUY6Bur8cx7D6RVSb/PKN+fwL3wojddT0fvB9O4M77dSD/oJJTC2wi4wTVsYmpjqUf0bdbkaXIm90z6ZwM6lnz2MfdFWiy4kkj7HzkMrOxWqft9QY9bGKSTmlOi2TLln9tYtWCSweK7AW0i1xm2slkSkT/dNHuG190ZIwm37ujfOmxO3ZQWuIEe4xR8/2uAGhODK6GYGjzg4mOOVVYc7DZuFySVAoQrhpy1VZLwplqb1NZFZFKghnIBwNfVbkHX3JYHSrIln2KXMYsEUX1LHIQk+BInxHAb0myDFB1pmeQgd9h/3WXWIoCJtDcswxHCyFpIqqBDwB7LgrltOBW4IjlNcoCMtMK0K2AGisIOCou544iUAp6AZSxT8hKAHDBgHNw0Sdm2A1U4Dcsj8DAgEirkVwrYI+lRfC7dp7wCB68www+g2Y9SJZU6mI9DfvEigOfkyaq4pw4ENA2ixNQASAMrFrgwW3M8iJx6YHXPM6TV8ymytw3EACYvSS3FTP2Enh1B2W6+16im67v0a3f7tPivgHtnVlHN9U3056pWZqbXKfgNzPaFycUGxmyESIDyUq0BIDuZmYjYbDqMBzSbHuVtnQW6YTuIh3TXqSpTodmjq3TsdsrtP2UKh27Dat+farSgB2D8ODkYmj9h8i5kGthScB2Dc557XUslRkB7uH3ZcILjjDBllLf94A/0r378zTA6kFtzCJzc8XA8iCGHN6nxLehudFfy0hMVaAN4N4vN6nebIzssdfpUW3YphKkbtgurRDY+HKtxu1iFqndNsB7h5Nd7VHEtsdaexyXVDTOu9XYPjxAtvvU2otfa7cIbSfDSRYDudcjIDsG7da+nqWPvhSIvqDHyaOQ+Hj4Hm7JuGznaIBdD43HVsTOK4P+zQdxSQ/bJgealw/bDx3uHXmZDDynxbJOJjz8jR/ihpFSG4kXarW2MhzQlUtzdHOnTQtqA3mghFSvX8+5yES6dw/iTR5jDHxOMhN5untm3W+fe36Aqqk4e2Psc8mpzuPdQHoA9UcjcC8oslQE3M0KEp8ZIA/PFejHrHq8XRFw9/KYANojD3Zm3R0Tzx7t3nO9gHH3THzONSa2gTR9fLQPVEs9c3KGdtSbtLXeiDzCR+9UWxosGixwLLCEtAJM9u1yqfTiC2/f9Y7Dfd8fjft76daTryJKn8S2YmHsUps5PWHzdBcfYZXLaCIk+5WDfcRYAjcYtnVWCcZQ2HV2G2GwKVVN2bkFAxi0rZyIJT7u7J4CQK8JmWzX6HT0PA6p/ST+qm02vwc5DH476O+RAMfJs6JbD6StTvQiuzDCQE4U7wXGXTXLSIaF7zo07GA7cS4AoiajAYDDZxxoaFVTgFX8Jo6fteIA6UiU1QRS84KHxARONGg/kU5k7CsHIJCZgImHVl/bx+vIDQjjuzFwH0P28nkye6/XzZKKEaRYQil73aszjYEdONZwYionGIvbDs69Cc99aPR1n9J+IudBkIFgAIGKsNHOGlELO/F3hyktt0t0z/4y3XNHn+bvHtC9d/RpdX+fVqYmab4xRXuq07S/NkWtepPa9Tp1q3XOlRHM5NClA7q1QULNfkITvQ5N9bq0MVmlLckqbeiu0lS7TRObarRxa5U2HVelTQ+q0JZjy1SnAc00UgIW5UTijrgFof9KESEJuPDcag6EAIZXGYjOU8Y9sLlGTJh7iIHNHEAXEY/1w+KxZpRy8gDbf4cD6vxCBX88AoB9AqYbZIuCAQbufXGUkX3BgrBBjcm8mxc+Y8a9C6veLJHVjq+X1igtValSrVK5Wqb+6ipVSwMuyoQHnGSqKLhkLDb/WNQiWkvA3j/QSoSXAVk7hPawprKcYf2pEfZdzjq0YzgiQ9L+e+7L8aF7mU3u1Fx6BoLqYVLiVWgLJ4Q8FXJAMAJWqdP5znCwt7i/3D/vHpHA3ctkABz2Jx0G43CIgc4WDjIaqIZW40Zm6QGypaXx9/UT+tjCXrqz12FQj3lsnG87A3bnx26vfcJpzMLH3uzjnGXGAnTH1MduMzEwL2TbdSK0bQ9G427bGAMvg7L75zTucefxr/3zA7HrdpH8doFxd+y4v8HC57boGkllDIzjO0HHXrBtoYtMlKjKy80O1Bc+j/TvI77tsX+7A/AmmRmRyRxsYqpj5T077/Xw/v1Tm1P0U7ObaEO1RhPeHsONzX7FyhgHLoQe5Tiw9Wq/T+tqkX97pXLSa2791q33z7B1dO3Ve7pbsi8mBMj9UCRL+nBK2380pemNYglpYI/ZZTDwAO7wOcc/dXXJ6d/V3x3uMujMTbDMzp3GWHOAVZN1mEOMJWYx8GfZBdHEBKosaoCg1VVN724FmwCmAK44kVIDAB5PjElDEOLcXoSVK0mV1LKAfXbTUfYaTDJYQtarqxNNAEY6UGHX+D5AbXOikjHzmgwIlhuAmbX4VakaifbCccJRBoEL7BqZzQVY5Mxb06Xnddw4XnwPv4WtEEz4BwcM6k7hHX8Y7KvNpJfQYF+onor9ml59HPjHOSA4wf2I3/Xb4TN4woONRrvj99jzH+0Iu0oFRwDAAnzl+wIoRdqDx3KvQgvtMt1915D2392n5bkhtZaH1F4eUL81oLQzoGGpTL1yhVLtbPhmFSWB0GmQGFwpU2OqTBMzZarPVKk5W6HmdIlm15fpQceVadPMgKYbqGietVzGjMIRZcirKdMzeTtCtFWnY7KlvJQIbfsTr/8m7V9OQlKnBHnuWhY0bKGO3YCiLwAUTW5aFJi3DH07AuP2ftHIJWTSONZavmGHi3uq1MtLW5JBhUrNSarihoweHOgMBtRr96hRlQJVNb5vxTGGr7nO78biJ8MyDSu10Pel/0dMuE7G1r9lFab47GImOw4G+PzHebjbSohN/tFvBMwQgQx/vCOg3Q7IHa69ta5J9DOnD+mT15dp7345bwPugsF8FhfzHsliPxmxJL+/Z6gjFLhnMhnIX5CQaiy6MVYAQabrxg0ZLHsUDCMp9a5elz62sI/2YumJ2XqRxHgfd/98LHCPK6RGLjMedBsTn2PdTdtuTHmRX3uUsDoOuBuDHstkDqRxD+A8cpnR+VAqJ0ZSmvsduNtymAOUYVCP3vPyF2PL4/cM7Be5yth7BvjjRFXPxnvgzmoAx5rnJDRFVo+RPMaz60V69qLEU5bSeBbdA/dIOuNlM2aP+vDJGTp//WYOdPPDUJZ8KxVS5TWKmeH+ge4dDk0IjO3B9RAGfZqt+aXa0m0X796VK4p2fw9kR/L+zdN9mNJse9DnYky47ptqDXaWwUSHpOHq7JDOOAsMmXisM9jCUrVW9LTKqQLIs8THrOhSoInEXUadIoz5zhdfEl289Q8G0qoFBzCHfzonWaZ4XuJjArOP1wy4y9CLy8QHthe2lppKwZeKAW9Xij2BGZb4RNh2MF0i05H9msxFEl0rIQGTxx/FC36iZk9zJGvCulKBtzFkkK/AT94kFryLUFBJftPcbdCe+E1mOTXAsNdoX+wbv8Ne6zXo//PA3YIB/IYFGxgsDOwD9HAAoUmmANVdFG+ql7iybKFWWKUJ+K5pb+OAwQIAaO59YiEz8SjSpM5/CE5MMgOwzzIglSBJfoC0IZ6DtecCV818RVdIVtqruJZDlTXJSg7YfTQse+27HAe8htsNggN/DXKkjeSlcudB2+OaAbj7B87j/7P3JlCbnVWZ6P7mf6gpqSRVGSqpBDMQBqOAQJQAGggoAdRW7G5FsDsRr9rEKwmuZVBkaCHYTVx9+97bLhWnVkBR0Pa2BifECRAZMlKJJqFCEpJUpar+8Zvvep6993v2eb/z/f9fSVWqSuqrVev/hjO85z3nvOfZz/vsZ6NNCOxihVvadw7H8vKfuU0eW9AijP7cKlxgFAmXpBxqXJRAsuII+8JAqzPGMcnaQbeD6yIACtuqGJyqwGRVkJaz1HRq6mnxJX8h2AXYrrVmpAkHmKqgxDXt3YH0uz2ZbQ1K0hjfFnzhu4LE1iJQSsfowYUH3gTcmlxSnUtQLrYUjyVi5wngbiB9so+Kb9L6gWHyACSek7zrdT1rl48dtr/vfc5I3vWaoQC8P3CgJj/1obr84Rdq5jYI96w8t0OkK+N9K8PBvqf6+XNCAvcokwFox0uZwBpBvAKUotIjwD2iJrV7VLb9wHAge/td+fTiQfq3TwPrE8A9Sy6dVnTJWfSSTCZzjamS0EyVyqwD3HEic1lMYto3kJzqwN21zjnjvh5wXwvE5zeg3ScT13pp8DaWy5eNgH3iuw1IYhy0E4Cvp3GPDPs6Uhln85NUJqwb5TFV+vaYYOqse2TGk7496NonPN0rqqRWJqUaa7K91ZJnzG6SF28+JWnb4d2uSam0HdAqqFaQSe1T+/weiaoIkP0awToAmli+ZAMptV9869491z3Vg9mJvL9rzzj/N1dG/e+fqTdLUj9n4LtE52N5zrd2ZGY+eEcTuIMp9sqpXqCpyFehxSPsHGGZB8232TMquNflyMgOANywTNCxm+c7zjkAn9tG4n5XXXlNZuc0qRXuJsrYawEl9UJW9xNn4RUcKdNLgUVwzzDLbsIl7susGtF+aLfRBmeHHSjxrwFvJnNiXc5I4FgKlxcH+SwEBUAaijkRh4TBJzKCAJlk6Om+U09MOY8JQYUBaM83MFxgEqEyQ+8MPOVFxqJ6hVQye1YYan6+zC77dY12YNaB/vVIPLY+8uCkAHIiS0tDybdTeYzG/pO9r4O91/OysjxMlpPU4/cUmMf2urQom7RT7/uh2ytadVx7QPgxeE2B/J4lUW8uOQyW6B+us0D5cwRsPK6RKF2iRhpSmRuRnBosE1l5ugzME+i0iynXZKc82ioNd4X1YbpugtxiGhFdBS6nza5ENp71ClZGMt+Efr/cI4NRjRaQNRSchATGLF5jH+OcLRxYkU5zoEm+2cvtH/2cRoDNRTOgzOC9suFl28fSbsI2/Ps4axHipdJqEy4y4dc8KIjXelosnbNyAHD5BWN5x9VDeeZZYxnNi9QvERl/EUWuRD65pyY//Bt1+cr+MmjX8aQ2OjTo3YvL/al+9pxwwH2am4xqbYf0aMcJRkETsIO4IOAkgwIxriFtjGvylX5P7u135Z9Xl2RlCMa+kMKsybivA9xL3u0xCXVKgmp0m3EWPjnFrGMLGVl1Z9QjE08w76A9sOWJlc/YdQf/flHEv0qIKQub/x7vZ7+A44V1NIG7DoCqTJz4P+X7HLhP+1yld6+yg4wse6ySWunXnltBeiGmkICaWzpOMPGWr+FVVOPy/r7Kwx0D7NNm5uRp7Rn5xvktBOK41sGo4z/qH+AzQLtWG1ZmH/aQ+B7JkvGFfBEA921N1ckX577+nTfs/dJHn+rB7ETe3xtPP+fb711Z+ONdM5vZ91UvXN9nP3ss284JjLonoRr4xnpuGckH6ghJnoWTCqtwInk1yGmUeVeQCS9sZ2ExlvHOQgEjyje0KBNnYsikKqOtlT11FOC2ob237RQ69pq6tlglUFgnciyxAUXfF0A3jTFhIHGAQHbdmD6AEzDDADPYIOQ8BNUA73ZNpk0Ey70INrEtJq6ykmtRTVXBrAYQ+B+B2TSQBcAKmQpe87CVjBqQw7xAHfx6IirYeIJ2AFrOuvhMxeSGvTiV/8LAoDdicOAuN/gL1p5acQt2oof8tGNUm03tLwDqqO1f7xDzZwETf5F3YNcPpEw4F+x3JjWrNr/qhXUjMMYx+mzGK99xu+xbtORUA+1+PJNAs+IJlbPs5cmUyeZUPeRsqcrnX0WguF7f+e+Qy4y6fek0q/EiWHPcHiM665ntFFYGOT4eSqM2rLSARAGncaultqlrtH1dYG3TDhPgeQooKLHn1i/+XeEnV/ROabuMusNvoeG7ThnL2afoFwzKlEcovV73nJG87rkjGSIIvkxEngWGCno7VC4Tkdt08f/nL+ryx1+ABDueOFka1Yf7fYP//KgM7n5ElOU6yq8TELgXMpnYN14ERmUzNdnW6rASJD7v73fJJmIghzc1GMLbVpZoA7lv0JOhVUv1qqhRzz6VcfeqqG7rGOwdcx93gvMgf8m177nG/YkC92mJqA7U3YHGwXdc3i+EqGGOIH0aE+/nIF5I+UV1pIG7b8/5gvWA+5oa91zPXuHhTpZ+isZ9mptM0q17sum0SqnTkk9DwSQH6CUAn+va8+WjG43tA+cQSalnt9ty8cw8i5Kh8A8qpYJ1ByRr1uu8fzBjRRkMaFhUzKw1JoA7klJxX5XZdpFOo3/Kdffdd+Aoj13/6jb/Xafu3L+l0T4FgVN8eSXolVGfgO2K75hTy8bg4+7AFyAW7LqCbwOddFYJ0hlbjyw7pBPmvMJcTGfYrcARLnx6hlMLrU4UdJCBMwscZkyuA7mMgnYF0kBUbVZJVf00K4Ouqn7bfd0duDugogwA9JVprzXIKHrCARelG8sFUMcyYHBZbMoGnwjOsD18DTAfX641B6tOHXhdk3YBFtURBoyv6b95TDYL4MmlVgHVGV9sY2lxqH3aqgUJULFXZ6PRJrzcoabqYkaiqstZWLCppQnGVb7v7m0fq7H6NqmHX1W/eRyT5hwouEM7fLZAq8yay4+tjPW4TshRQJCkAUDRX3m/ehIpcxzMIrTqOYBtEajj2iOjb9ejgcd8HeQTsPqvn0pbAG3HdjAzg9fVP38HNe5MNs7kHGWWuCznqGTNgfcqgLsDSDLi2OkUmTefH/awKq7PJzZ8EX+aM1ADRhtBMjNti15ciU3MWHpfpz+syajZLuva/cfo4BmOcTIIK39TKf3BNh2cVwBpn+VIQNv6NTXF1rXYoHw/27a9FR94/UCuunRyVmGinyDqfKGIbK7oQYhg/k5EHlr/fN1ypyxedbM8uP6ST36JEw64VxVdwonSUu1DGSIxxuwecXAAH4/1V6kZBTCBrrdZa8g/Li/I3y0cEBR9wD25lsY9adtZJRAJCubg4E4ysbBSrm+vkMckm8gKLbsD/JxNd7Cffx8tHaukMuiDnGGfBuRxOVUBdwcFfg+tx7g/GeDuN51G3AWT7vd7/D29X4dxLwH3PIk1r5iaSWOmJaZq3kThQpPr3h24l/66vr0iUXVqYuo6Pu5gxEvSGPvsjLu7KaGtuC9evGWb7Gg25Zz2LAE3voPkBculjHnTf0IiszwaMElSqw+XGXcExbQuDPRlTWofu2Hvntc++aHpa28LP7Rj93uaY3krElFxPWBG49CgJ90xZhH1NVdryPOev0m27lSW2ytq6kOSUyR8sBP0OotqTHaJZfeiLHYRA5wTGCLpE2A8OJ64TITrawFLJkQyWdWAHnXu5uvOlljCKtk71AeAlSGWbWgypdspwpYSemVWGHVn5Jpqqf3Br4y3Hl+SlEAnzSRZLZaUV3bMgTv2j3UxaUTXHAS6tE7UBzv60TXquLdXUEyqDb22OpmgeyNodnYX69I+k4y2OqCg3XCE8e85VlACouy2v1hlto3tu1NPMXI6c4+l0RcaXE2/JxgY9UbqW4/ZEcsbYBInLSZVFoXvve+xPNqNmRQejwVMkeEm628+9diuBwHYn2vXbahOsiHPEWBraUvZUAtKszD1o6Qb0KoGAegLtIPOJGugEgB3avvhrmNFrdD2bm+klpCWe/DKd95OqUyecFrWuWt/5hIiB8fe22T1bbbGv+M6fiqjO6YtEIlgLuqzAxtEXNNkTVESQr/+gVplNoKV4+GOnP1hXYZ16Nr1Aktsd0wMdbKaHTHJXJd88B0oZA3x7cY+DF2Y9r0eaK86vnRXBQnTp97al53njqX1HGRaT+mVM0XkrA30GGwWpinZAfhvFVl4UEZb/pPcs4GtPelFNngZPen9HJENVMlkGM3aXaQG+XrfuyUkgDtcZ/AgxGDO0rRjkVtXluSfUHRpjWRUZ+AJ3AMgT7r2aax7JouJevfIricwXqFfdwcal7pMA/TrAfcqkD4NuEdHGb/3nHX3B2Fk4aex7EcKuPsgG8fIJwXcK5xnJmQyQQOfJ6quJZPJQXyyeIzJqMH2MSalTiSbBjtIB/RV8hkH7Om3jHWPenjONjWa8tLN2+TURkN2tmdkDkU5Ku5MhEv9kWrbAdyxHkA7HJviOcG9BflM3MZJG8gnPtTB030wGt8LL3dIkPz5SJ99JgbreWhuHsmlL2jQ+tElHGS1zUuU2mfTvKuUQEvjkMjHNLpJI5gUCZYb8nmMg7SS1O/UXx3Jy5BmaMKpWksowCKIxeYCiEeDaRWJiq3mTAKxDZYBSHN3GQJQ03Rz+p6zAaqbUatJ3TZAWvSSx5F4NVKC006d4NHBBiQXAJ2UvvR0ux2zB3TAx5mCGWjTFUjjWPDCdgFqtaiSSkDQDmwLvznjrbMCKjfhbAP7QG0ZKa2xKqkuOXEwnbCO5RVgORwbilQB1NLe0oA5unl5aUhAj3Z48iW+d105+6evibasfMtE2VFyWvHqryvLqGarwRiWZeIoqtwyUDIm3YtVwdKSFWEVxON6wbLKGCuARz+ywGGrSHxF+1kEyp69cBglYWTBIAOhJfWSj9Vr0V+aiGxORpZITPkMiAT4s1tibCrsZYEI2gjrT8wEoR/w8msX7bjq7bfRx51seEhCTJ8DEM/I++Qlzmdgtm7V3R1Zel8nLpdA+BoxSQTkvJ6NWfegwb+LGnOfyWIgM4IEZiQQx7il43ojkSa11tRBhrkEhXvMWuvmunYNTIqANDLtkYNPwU7o8Ng3foxFfxZrl5azr2P8kP++eVbkrp/tiVwkIi9ZryeOwO9g5W8Tuehtcu9TIZc5wYB7WSaj9o7wZ9dCFwAW/vIDc+COpDo8+LrjkdzX7crtK4ty9wq8S8tOMlCXOlB3UB/dZBxsl+wgA4CPbHpkyWPxJILyjImP+nYGHiHZNAfxSUqzVkJq5vWeAPgaiapxmRMduDvodtDPv2skpfLhVOXjHhJfI3DPtezTGPcI4JN8JshmHMDnfuy8rjPP9wjQ/fdYdGktT3eA79NbbXnh/BbZXK/J1mZb5o1xz4ctPIIhg9GkbhRWahM44j4Dy479gBUGiNzcLOuxT8pkntxD4AdPO/cjy6P+d0Eug9kQxbOeW6IAfHHYl4tf0JBtZxjbjGub1TIVZBNUenKn6cH1OzDkCr4hSWCipzWXjDIM04kYFLRjGbxnMiskMmBe3VnE2HVNjFXmHeA+SWZMQw9ZjctxALRVC68gUq0gXdtux2ggnixqV5MPAUxJulhyJqCkF4/C/vAC4wqWHww2qqoCzJBFD/7lLjvhxISxs2gT9uVe4WDgMQPgjDVBrMkvCF6t2BETZw3oqEOOookIwBPLb8eYnk3hqevVWgG0fXtgyOE570GJSkMKPboy5mpDiRdALcC5y2WcdSajDma8o0EB3W9sdoDBiGnIGRDAA96qvNIJxpJvo4wJ6zvT7jMzajdoORc2K+LPjuT4M9JkWQ8msD+0jXIbBDDhemU1Ty+m1VQPemwffYC+xRG7/73PhrifO9rk1XJf8Q4F7h4Yaucau+5e4XYeouxGnxN6piJo38hdnYNvP59x3SqQH0F6lNtwe8E1yduEvz6DYrer1iFgIbWR5gywMBpUBjoDFPeLwx6iIJM0pNFqJDlaZPkVxU8etT9HU76JNYZNzfq1tL1sZsMHntRnnqMWbDFjsnAO8OO5jDMfLrW5/IKR/N61A5XAQLd+tF97ROSvRP79r8iDv/1pWTzauzthgPvNu3dv6w5bj8cO8YRUgAlUBvTy4HEZAPf9/VUyg0j6WhgO5dNLh+Se1SX5KvxQYQM5hXXHOFTybw+JqVXAPWnXg97dAXlk1yNIj0z6emA9LktGIwB3sugVYN2XORLAPbLtaXC2zp7Gvtt4OXEdV4wJKbnU13kyjPtawD1KZ6INpAPzCOKnSWWmse/RPcZZeH5nYD2CcU9enXCKyeQx036fYNxD0moO8ne2OwL/9gs7M2RlkOuBewKAPh8E0C6AdoBz/AanE5dudIfm0CRj2dGezYLlkzKZJztg/4czzn35Y73VP0WfQ4LkAD5ul3k8p47k6c9HARVl0fHUBhBuAHxTqqJPfTxMKVGwBEu/b11+AmlCGiNYbEjBOabNCbLtQQqGVcGAJiNSpsN1weAr2Jmb1eRVEgumqee9bFKQ5AhDP3F1llGGXtvN6zCwkm5RSHtqssTqQQ+Qiu2T/Q3aYfSFzkAoiHULR+qTg04XRX0AXFG4iKx6AO5k4vujVCHWAR9AJl1zwKgHGY+Ds2if6OcKchvXbvvfXPcLwIz2ALyiLQC06Bvsw9lknBMfL9OMhDPGJv+JSaXEUqOxgG3HuXLrUAfunpTKwCn51Gtip8t5IG/JpTk4RgfJHrhwJgMJs5bw7Oc+vw/o+INnLXzyzYOejjCYEWGfF1pzEld2beiMhs4W4bsIhj24w7d6Tei20UYkpxK4ewK0NchZXweafs15eyPYjEw8mfrw0JuCa0t+7FUs+sT4EHcyTSM/hX131UoJuNrDkyDeZi6803Qmw+R1dn/Gc5xcd2Ijw4Gm2W47MOYPeEErO47Yf5ERL/VvfOAE9jxad+p5Xp9xdwCfAhPb0U9eORT8l08mo64AACAASURBVFdtUArzZAduyGg+IvILH5d91//eVFHNk91LWv+EAe7vO/eiN4zG4w/EIwcDCGAORwww6khInRgwDLgDtAOkPDroyy0H98mDvdXkljFNLjMVuK/j214lgZn4LkhvXA4TZTQRlCfAHoF5DtSnsO8E+Jl7jIN8B/9lVq+QGLqkMv/d+3gaWM8vqmkgPT9Xzo7b2FOSZaRBwwfgQAhUJafmXu2Rcc+Bu39+IsA9T06dZvsYHWZycB/Zc99elW695Ok+xYVmQvNu8pmLZ+flhZu2yZY6ErbBtcA9pimntNolRxh0L+6rxQG8ghsp8RRgkc4zlpAKX/dzZjadlMkcsaG42NAbzzj3ThnLJZ57gJnEOJuI8wPt+/Nf0REMeQDGeHARPIEJxgMaQB4SGST7WUIjx4Eg1XArSAIlymj0poLUhRVQLdmTVpBMb1BmfWZGpTIEm1ymJsOeVbc0pxOOWfjNE/Ossqi7wDgrjAahrWg2WP4E3CntUDAHcAHwBk9v6sLB8IsCU4ATrfZaFKXSEUylke657RiA9o3UW+t2/IHvSZo4ymUA3hmTIdlpoYac4FPZ+PwFAA6gTs09JB4GRDWJuEhOVIu+Ym1nyf07MMwA0x4c4BjZXgumfIZCx0OFRiWHHAu0AJTxoiuLyZYAaP2cIjig5CUknaKPdFZjJPObJov5eIDDc99SK0zX1KMNZH+tqJYDez9SFqkCMEXAZbMTAO3RC19nesze0a5VB29+DArotE/piINrJ+VAFEWkXvYzCtx5/WSMU2S4S4FU0Ef7Pg779ja0WgoAAqhN211byp92y/McZgAiAHbgXipelBYozxzkx3HlK66WN1zzY/L7H/4t+ciHfrOSXf/tP7hFazVUk++6ybHIO952vdx5+xf48YN/8PES4MZ3hw4dkF/9pf9L/uFv/3qSxHfgbnr6gskv+23m7H3qFjeLsUAWTjL/55VDgVsMnWL+w2GfwSe8wuhXUdVW5E/vkMWb/0wO/MntsvyEN7bOiicMcL9p10UfHcv4NfF4FLT3OXUPkIHp//xFEAKvaXsiPNTvyccef1QOwLs9MO3OunviaZXDjBdP8mqprnt3eUxk4Su17GskqibwnrHma2nbXauer+tgPf1+DIH7RkG734gRoB8u454A+QaTVaOGnczOOomq/vs0J5no2+5APSWn5jaQwZs9t3VMTLxJwabZPlb6tVckq8Ld+rmbtsgrt55G6cvj/S4HYwS7sw2Awibf41oDWASrDltVJKRiFos6V2uLJ07ifJ10kzk6w/IP79z9xtq49qsIlA4Mukyo396cYTI0ElYReOEaueiSWdlxoYFtc2AhUPaEU7ituNbd88mMoQbDDTDOh78VGGKlVDKdhSUkmeLEoGuQAC18p6Wsu0tz4OmOokFqK2iA3kAW5DIuzyGLD8tRJk8qcCYAo85bp+0x1c8cTmjJzYaRRZDoSKPgHsvTAhIzQnMq0fEXpDJkhs0H3IE0pSA4FpMRGZ6dOImQzWAdgt4AurzqaLQ/BKBwL3fYNTKJtKHnIBYYYmEp08qTZTbrQjrwwM2ppZp7AHmX6eD98vKQ24padzTYt4e+cEvOFFwYm4pzOS2hVfelMqcIstmvqyMmlEZQ6wGGMudWYMmSVj0A8tkKAEmcX0qSTCqFfWE2hoy42W76fql1h7NMci4qmHX0ubv0uDyHQQlzI3B8RTAST+S33Zhp3APSmQDugfX1wCC/KPKZkipgH7+bYNstQRXbjdKVif1l0pjUjgzox+dqlJtElJ23IWB6+e3fv0We/8IXyQN775crngfj8sKa1dv0O79/SylR+Jxd58nZ55wrn/q7T5a65x1ve4vccZsC93u/uioLhw7KHbd9MS1zzrm63u9+8DflLT9+jX5v0YBNDJa2F/3aU5unyHaccb/8aSP5Hlg7PscGOGjbIZHZfnTG6MqtIgH2syIC2YyI/MO9svxzfyT7jwaAPyGAe5VMBh0D4K7FYeAWA5BRdr3AMnjAaclakX2DvtzbW5W/OfS4gvm8WmomjSnJZKbYPXqiqgN1TSRTjXrUtZe+C8moJWAegH0OxnOde5TFRKAewXoO3P1zzsKTAKrwdPeL48kw7hsB7qVByO4IZ8g5iER2Pf7u7/MCTBXAvUo6Q116XDcUT0pymViMqep98GHPgX1egMmrmLquPeVoBPY8Vjolwz6tEmoG0F3fTjAfijLh3J3SbMk3zG+RF23eRsb8EDLioH+EZR8BO5yWkIBdpzsTwCGSUqFh39Js8zqOAwXrIdiMjw9gJ91kjuwD4k07Lrjv8cHqeaiiOltryo72nAxkJPt6K3TO2tacka0zbbn4pcqWA/QQEPi0uk2J43sF3/asDJVWKSuhjESLK1G64ttxdh6g0hIanaHH/iDjYAIq2X5l+d3T2xNX0SMa9FkwAW06kzc1qdS1+yxyNBzTiaXVqFM6QocT7Ae2hUigA/BDsABgb6AXwQJepSqoCD7dLYazBwak7XnuhZMiIHfP88S+m2bAE1CZfGltAlhEQqs7s1D3TvCuzjjJchHBTSjyBMYZIJTJsZ06NeVdtB9JlpgtaNQImH3bfHYZy8/EXmOnUxtNV492+THinqQXvfnrR9BOZxwLwHzbnmTIGQ2TCNEj3Cqm6syGBkGuoUafU2Nucha03eU2XikW4wPOJfanNpR67nAM+MxEX3cvgmyqr9t0iVZM0kWfIiBya1NcrxoAFbMJUYePY8J5u/Jtt8ljYNzttowa75wNzxll/30aO+7AP7YzjYOWsJyAcBgW0n5zEB4KNiVNuz342O6qKez4XRWoDYR1rtU/55zz5BOfuUvuvP2L8vRnPFv+3Xe+XP7h7z9ZkgLpMeqGlQUfy5t/8kZ58/U3yvk7ZtimxPSHYwRw/4e/+6R832tfVhoQP/jRj8sLLn+RvPIlz5fbAfJTQKwzg8Uxlu05/fmfU/U+E3HpWWP5uVcNBZp2vgDY4SJTZe14ZIfo6VurAPD/7S/kwJHUvp8QwP295154nYzl/Q7E3VPcLSA1mbROZmqt192ry0xKvWN5kaB/vWqpiX3Pvdrj52k+7vbQcsA9Dch7omkJmFfYRK6nZ69i3wnQQ3JbXMYfmgnM28jm40QcLxzo8yb2gTDr6HghrTOmTEyXPRngrjcwkiULgJ9LZ6qY+Ep5TExENY1dSjoNjHxi07MKqzFh1XXtrnOP9oxR+z7hGmMgPuraHYw7kMfntYouxd9wX6Do0rPnNsuz5zYxUPHkUpx7+rgPB5THtGoNVhdGlc7l0VDm603OYvm1sta9ddJN5sg+FV5/xnn/9ZHu0k+AmEDwtKM1y/vm0ACzJUgu7hCon37RWHZ+nSYfJmmIqttV827fa6BlrBo06bRB12XUO1tL1RfbwK8a3JGVddbdWHbKE7BBZ4yNoSZAa6nDDcBo23zclTtR4B5dUqDfBjjDsc3RQlFBrTvfsPiQVRolqx4YcHeywH4ciKvuVsHdAPaIxiS6npog1wcoBAAjY4BdMhIGL3+LGQEEE2ikFwbyBFG1MlTrSrLgLmsxyRCDDMhPDPDSwx7AHfch/eVd+qMJm2Sqw8tBs7LLxQ8evIA5dyDtswQln3MLABTgFz70+dVKH3Sw8NCTg7G3wlo4LoBt9/r32QUH7uwH09SjLegPrINEVJwLnFucA5w7fEbwwvaFIj/uIoNt+iyMt89tLgd9Zd6xbayfzxR4P6MtaCuB+6GsFo4B5ATm7YGWA3ffd6VcJmwjWpA6c8xtVUhbEgCdgsNTsmU4MdNAu6lxiodxBtwd1KZNZQ/kt73zffLdr/sB+Xff9XL5oz/7lHzkw78lN/ynawoW3PXltiOXr7z5LT8tb37LjXL+zpmU6JvPRAC4g5F/XQbcX/7KV8sv/fqH5f3ve5e8/73vMgyQg/YiWCgx8VXHZ/2cvNrBrL/8GAP2/KYCgP8r9YC/82HpXvqzcv+RekqcKMD9czIW1LUi4Ha9pwIoPfkAa2DWVbaiD5UccPzj0iFaQD7c61Lfl6QyFUx7ya99vWJLFT7uLp9xJj6x7wHQV4F1B+juPFPlILMeiHfAfrhSGQ6cFeA8B+5VF82xBO4TGvccyKeMdXWF2JDGvUI2E5NMna0HCCcrFYB9cpKpqIo6wcKHRNSSraMDePd8N8CdElIjs+6sfKyoat8hufGbNm2VS2bn5ZxWx1SxhRUvri8/LgzCYORZeGk4pBRmS6s9QfhUDT4n3WSO1JCs2/m3m3bs2N8YPIxzs63ZllObM6qVtuASY93yoC/btrbkWS9pqI+5Vx4lWLXqqARDDtoVtHK8ZPaaAiXXCLu1JIkRe3JSz+ysvUtjOAOj+uhEPDTr0iIiVnBO7TXYdWPxsb/xyJl97FdF0ZC1AAyCvZ+ZRVvU5cVIPrOZU+tESitsoKG+Gom0APNmHUgcZkjCgVxkh8HgR2DoLDkZYJfahIGMunebqsD+fPs4Fg8IODMQ5CaQ77jVo1spItmVln3mAOPJog7wsG0EMJDYOHttfETSt1eBWpfpuEc+C1FRqhMKFOGZGRJDc6DFfqSNJwoyKdvpfag2mBoE+XWA9SmzAbPNhFTtMARaBP5jm1VBAm8AsQymEKiYtCcy4FgXvaOBSR6gqHwIwJ1yKUuo1X0X95wnByPgwPm88sYCuEcpSdUM8DRQPU0O43vN+zJtxwFvGBISmLYoYUJ6YytPgP4MdMdZgCoWOsSk5QHJDhx/vrDnYfn4n/yRXP/ma+T//cCH5WWvuFq+4eKdcujgQa5Dtj1svADuNwrAOxn3FD0Uu8FX900B7s//5ivkQ39wi9z8vnfJf73pXSlZPPaDS2TizIQ2qLyP9GksAtvHj/5IXy45Y6y2j2Dcj5eXOc0sD2T0rf9F9n7qX6R7pJp23AP39+y+ZHdtOLxXz99YlodD2tjlLzzIovdxnP6nb+1oJH+5sF8+u3hIAb7r26scZSpYdOyR7NMaxZbWYtUrgXumZ3c5TRVYX0sqk3u5H0ngnhj4jJHP+/+IA3cDKH7f+r0b/+I9/+fSmI0C94wxjw4yJTeZjG2vsn5MQD4D68kCMoB7l8PEvyUrR5fB5AmoebXU6CITNPMO7hHSbm425aot22VXpyMd07Ej8FVZjz1o7XuXlQG4rxhwz+0eqwaekzKZIzUcl7fzA6fv+mh3OHgNbSGtlgTkSzhPsIQ8MFiVnZ15ufAFdZnfbuB8rKActyvAsTPqyrgboLNqqEBWAGxYXgFRwdzTE90qZrpDTHKK4ZNdCxa5zt2le4iKvVImveChpTcbSuiYEQRA2gJJDNrGTRnL69UpvR1g6QHYwDZrkKCsggNusMMt2CCaDzphn41TBIOJMdR1qOkGk0w7xYIJV1mH9b39dYcVeqQbO0yAzSRZDXog/fCX2yyi2ile6uai7SE4NrbAj9FdZtAO90Fn0akARgGQwcKD0cd4lLPMfkypFZYv4Mw72oFlVleGtISMQQF+Y+Er80B33T76XC0e1WEGFowOwOnqUhMmBaPNTApGHoD1px+n4W/2A/vF5DZISnXPee83t8PktWj93G6XiyJxZsJiSfQb+58J0wreEXh4IS13LiJwD1IZ9HOSR9nOIzNdBcKd4Z8A2SXKvqxkqWLbfT8OuhmkuKTGO6Iioqhi1itnARzbZgFD2m+4tMG03/SLvyRXX/l8ueP2L8qVV10t/+PXPiw3vPla+T0kqab2ROiuX153PYC7SmXydvi+7ntEpTKve83LUqI5fvuJ62/k+j/549dQ617sxg48THuUgHsO2mPfmxxoSwTvl4vIM4/OeHxYWzXQvudR6b7+V+XhIwnaOc4dVmOOwcI3nXvR28fj8c9i15DGAGxEhwVvEq0hx0NZGPQJ0nFkMyzT3pBGvSH7+j3560P75bYK7/YJV5mgZ0/FlgJTnhdgijaQ0cc96tSrPN1dD58z6JXymcO0fvR9O1ueAPgR9HH3vs8voowkmLhq8jEqfk7AfA3gXgLvVYmoGwHuFYx6bg2J/TggrwTrUd/u4H5aEmoE7mGZklQmMOeekDrh054XWapIRnWNO+6T01otuQJuMkBYY+H9sK3Z4b2CJNTucCSbW+q4xIc57qPRSJZGfVoRVlms5if0pEzm6AyMKMjUR0GmflcODrsyV2/JzvacJhGPhnJo2JftrRmZO1Vk9wvsKTY2rTvkDiaPKenWoce2MvesrAoAoVhTdetWgInVMqllr0vNmGolvGtWYdOqm45NemLSG4Di2TmXw1iiq+lhkVqB/cE2EgWiNJgowC2AIoIIJKmiLUxCtQBCQWc5qdMdWiDHQDIlH2gmlYG8A9t2/biDY4BDfOcMMdZxlxiXJgA4sAKqVefEngFywa67RaX7isczj/W8cJJXTo2gzwMOgl4mYmrA4Iy7BwIug6HXvNlu4r3r3LFPMtimDU9OOwZg8RsAN17UmCPh1aqSxva4tAVtwTYcsDNZ2IIpustkAzy2CXadBbXMI547MxmJ2z3iK09y9fa6jMdnC2h1yeKIRsCgkmuQC6mtJfZlxaIwK2gVaNEfOJ+UMnnirzkFRY17JZiusFjM7+Kq9fLz7QA2ziDodahLRvCc2HArOpa2FTTuSR4TPOfT7JNj3ArUpix5sV+eCz8n5rCE7SApFUmmVzzvYu4e1+QX735Y9n75fnnVlc+ffFYHu8dpwD0e4/2PrDLh9Xd/x8B5Tbi/7/m+H2Cg8IoXf1PpekpVUr2/KgIYb5QfI/s35r2NRbbMjOX33zSQZ5w5VuAOAH+sXreKyN+LALRf/h7Zu2+RMOKIvo5/4L7rwnvHIrtx1MqUm7Yy6wb3dF8aDQjwvYgSklZRbOBLq4vy+aUF2dtbnSi65EC80kkmAnZIZkJiaUlOUyGBiXKXjTLu06QyniCYJ606ME9A3RIJnyrgXnUBPRXA3Zl2HxwT+x606fl3/jm6ySSte+4qE4F9RQJqlMqUQL1LW2LCaf5d5tOemHcD4VX69Zi0GhNR12Lqt7fasqs9I8+cnZM5e5IAzG9ttDnyEfwN+rK11U4AneyYFTXDNQe3mdLDKov2a1I72G70dl93330HjujIdHJj7IFrd1zwiQP9lSuQpIpZRAB3VLzFrMjioCuntee43K7njmR+uzKQlLxY/5EJB/DmZ2XX3ULREwT1F5WjEPiWJA3KqDIBFmML7gVU6wRrDj06NN1gVk02AbZ9Bsmn5i7DcYgGIwqW8Q5MfVF4qWDJe5bICPYX2yGoNc24enhr0IAHuCa3GuiF64p9xjJkqk1L3TJg6UCR42Xdlumrz7m/2B/wskd1zmXVYrOgk+nIE5Crq7sNfuf44xVNLTkUyZScjbAEzAg8nEVHGzyp1osYecEl18p7LgDAlSbQatvxwjKe3JqSc02zj/bgWLAO2HEcA2Yt8PJZEywDCQ2uBYB6nBkA8sQKmzWjg2iCJuqD0BaVy2Bb3kYfh9k2q26KdnsAQ+BuYB99PBqhamqRM4D1XDITveVxHgHUec1Ysiw18Va9FsAP/Y0DcLkTrotXvP12edQ07m5R6ecqH1qq2Pa47Fq/R+CeM/jxc7ohM7Y+7WcNUJ6ecaE4kd6z+tJnoX02RJtY6zQOiMDd5ROfvov2jx8x1hvrvvHaHxNo0AHcoxuMtq1IFv2JGyYZ9zwwAeMOV5nbg6sM7CBv+eM/lA//zm9SNeGzYr79eD7ydqd7xw60hOtTAq6+2TIn8udvHsg5p4xFrs3P8lP3GablDz0q/We/U+4/GqA9nvun7qgOY0/vO/uiy0b18efiyZsWaQDUa5KdnlqvOgjwsTAeyt8cOiD3dZflwEDdZKZ5t0cQ79IXt38s2UFmAD5p2WNV1IoE1cTIZwx67tW+XrVUPoDs5o3SmtxtJmfcp+nePR/AmXm/OBJTP0Uq81QC9xLT7gk0ISl1TTvIzHmmxK5XJKJupPBS7tmerB8zWYwmgyogrpLJ5AmqEbiXKqRmiaspSTVn6u3zBZ1ZefrsvJzVaksHlRfHY2nVaixE1qnXmR9yqN9n9VMw7g7aEwMWZEh6fYJdLZ/xmsiv37D37jccxm19ctHD6IFrdp73reOR/Dl82yGPOaU1I7P1hhzod0kiIEkV57G5eSRP/xbMLqpNnp8lSrRZ5VRvFIBuMtEzVqk0eLsTXENmMwIjrn7uQARYFZVKaREPFxkRAilKXWAPCfbYCj+RhUWCKhJdzfedAI/svgLEVMApXEuU7FhFTbwHcCdooOWgSXqMhfRKm8rwFm4pKksRWVmBNYraRLpuP3U55CFIIkWlVdhSzipjC/00XHFwLCuroyS/wfpaHEjdW1jUxmYnXOpD5hvVRq0IEMCmvy8BMzspdJ+BCw/YYRQNMjmQy23Ub72QjlBmE5KL2U+wUIT23FxqSlphA/DdVbV8xLlSnbgeA9bRhFlNOgVrzsqpCNgseVfdaQoNu0tauH5DZGC1AwiyK9hSuuZ0dRu4JrzKqwaHCtLxcj0+AwM7l34s2CctP5ns6jMqBdXqCbWeZ4DgEecW23rVu+9gcmrOmsfPDrqrgGNk0CekMoHxzQFz2lakhHOUnX2ObHnV8zQCc5cMaQhcNCQdiwP3DNhjvbe94330bp/2QpLq9UhSTS+Ty9h958B99xkzdkGW9ef4MkllYnKqTway88v5F3mRpXhOEogPx1RquwEC/TMWSGa+9Pa+0rxIVD1WLySk7hE57Sflnq9J4H7Trgt/bSzyg3paPHFGHwj5C8l0BwddmWk0KaUBU4il8FB7sNeV/33gMdk36JGNz91kyM5nmvdYMGmart016Ukq424wrl2vsH2sksw46J8mman63oG7/5Y+274T4M4KMOXMfATmcR0fE44FcNcoXgeN+F+vA31VMe7TgHtuBRkZd2wnymHi5/y3CMxLjHtg1GOhpfQ+82MvAfgKeUwVcI/MenSVKdlAhv3g6fgN85vlhfPbZDOr66guGoOhV03FtcgqnHW1hES7lgcDsrlwaIL9IH5HP6BY0+ZGi8vGV03q33nD3i999FiNkV8L+712x+77x2M5F44/tOwcj+Sx3oqc3p6VFday6LHS7RUv2iKbz7BpZFRTNbCpCZzqj67MJIoE6U2UZDSmNdfvdBlWRwWwN7kGkzIBcMFEh+qpWK5p3u0K7ExHblNR7qSS/OCxrAUUBIx9VAo1D3fTIjsr7s44ZJ3N+tCLE2FdSFoA5F2nDrAIZhdthN88jscdWTzJEb+7raODZZco0Dt9aahFkKIMxMedrIImwOPqqgY3aEPVi3pxB82h+qfPGLC9nbpKVazyZ5KYIBAxJtwrvaK/wLZjnwwQTP+NcwlS3Blv3OucvbCZgQhG3aaRQVTwwPf256AWADp605eYT2N80S70R5QAeV4F/OhxHWC7epw6S0IW3dh46O09EEFggxkB9AfON5NnrdgSjgPbgGbeK7nGWQX8/jL4uAO44xp0N6V1BovI9q7JsnsQlePWrFPiDI0/tKoCCQfhBOXZjKaDej6PK4o28Tm4gWPcsmWrWUDeKjff9E42JzLfsHl8+qXPkiu+6RI5eABJqvkZLjTuCbgHKZD3lwP3733Ny1JgoUGZPrV1OTUTiS9+zA++9Kxf43fb1uueO5Kbv2d47JNU7xORW0R+9IPy8P/9l3LoaDyjphHYR2Nfh73N9+666HGR8TasCMaJbE2tLp0GfGOKpntiKqb9oeFFAhfKuWOJpdFQvrSyJH9y8DFZhYQmAHSwjw7aE3gPDjMp2bTCVSYWXYpJpdGXPcpjqjzdk/NMRZJqlWQmB+cRhFe+94S0wM4npj5IagjOKxh1fwxFd57IyDu4z09svKgmb//JISFn0hW3F8kxfk8fDeCe20JWfXZ/9hysV+neHZTnlVKdnU/se+Ya48x6dJaZ0LfH5NTM3z3aR45rNTLqqJT64s2n8L5xTTT6FcndCHABAukOYQ/+nhVfwn5RfMkrE6PfAdxRJyEO9pDJ3LB3D+/Pk6+j1wPX7tz9Q/Vx7Vf8uYbzA5tIzJLcu3qQYA1B1fk75uWCy83L3eyOWFAJ1eVGqHoKJxBlz4d9k7hA+zzWBE+8AJy8iJL6tpsTi3mxQ/fdmlFGPRZaIkvOxE+tX0FPeFoY1hTU22cAdso1OAugcg6ASNgHNpGwavtUcKbLumUkvut0GpoUauw8QC/aCytJPL9R9RTLoRiU+69DzoFgBEDPWWdn10tnzawPwQ4jUTTaKmLbnI0IXuiOPQpQUmYTfdvub4742UFtAsgISCD7qIksLSudH/XzOD4vekQA26jxszL8mkzMglF05dFjhsyH96wVxMpBKIIIbMPlOi6/cdYbf5koGrTXiRG3oln51Y7fweCjXbNzDXN8KWQW7HfMZqwoGGeSsvnhs3+6ZgFqdpl+HGgHAiKcV/T/3FyDzwYES/SHbxf2orFNSE5F5VQN3I7cvekg1AO9MvosPkW2mMu6jaTJXWIQxfs6Y8oTs243fQ7a03M1zFRM8Jm+UE3ku79Xk1InklCtyS9/5dV0mMHvv/vB3yhLb2wZ17g7cK8KdBJwf/XLCp1/cKlxB0Bu0mdqXAFegUYN7ye9fn6MMQD4wA8O5RWXjkQw/ztZi/PIXQQb2BKqqP7ZrbJ41c3y4AYWP+xFjlvgftOui187ltEf4IgAIB7rrXKqHg8r/E/uAbiJRwMyTmCfPCEVOlAc3Fd6q3LbyqJ8evGg9JGZz4qRBcOes+2ujXd5DMG1u8kYgM8BfZVXe2TRq/TtlaA9SmsyKc00OUzJUSaw6y6JcenMWgz8kQTu+QV1tIF7zso7E+8AHNdPZNwjME+Mei6VyfzcE3DPmHUy8JkNZC6fiVKXXC5Tqnwa7R7XA/WZNWQsuIT9AZDvaHfkufNb5DnzW1IRsoMW/G5ptFiwjD7c9sIxgmnH+rhmIMcYCBJVh+o1XVEnb9gQ/gAAIABJREFU4aRM5rDH2ye8wjVn7P5ybzzc5QWzcL6QQPxId4VkxemtWXryn/f8scxtUw0wziPYVAIXr17KYj/4XQsrqXxGXWKQ+uCOLl4x1YE7WL2RscadWa+Oqow8bjBWy6R2XYsy4a9WHlVGGM4oZFhNiuG2jADlAHIA7lgW4MyTTj3R1D28ERgk7bsVJyIjO1uXTlvlGADnDljByBOUIqHRpSUBME6cjJrI4qJWKt20SUFyBN/YNmU/HQsKIFUxqYg7n8SiS76uy0wQYKBPVPqi58cBGpZBG7FPn1HAUuVEUF0XIJdBjCVxup2mS0vwm/fBBMAWBfpk+QGSQyIowbcFBUhKddkRrwnIY4KbTuwbjrEjnekAkMI2PdCJ9pvOkmP56C7jgQROFPT6dIFLQYCeB8qCMKOAZFWw/1bwC9fVRPmWsdDH/dED/Uq23cF3VQGl2F9VrHsC7h4MBHDMdUNSKJn+sMG4LnF6liBbelZmyanTyDCVbmm9hfLOyn7y/+vPP8Uk0Rc972LaPpaLK2kjYROJJNXv+LZvmnCNwe/TgHsKQkQEyalwlXHGXZ/HxfWub4sjXY9pT4vn/RylsmORrXMmk4GfOxJT8fdYgPceKn2KyN/p36MllzmOgftFHx3L+DUcFMyvHe9dZ+sl2MG2YwoZE/pYDswgpvkBXvD64vKC3Lq8IPesLjNqyyUxnmDq8hln5NcC7kzG4gMJnvGhQmoF8C6Bev89Y9hTEusaYD23iKySxuSyGQfkCcQbsx4/R4CP/ooA3y+OjTLuVRfTsQbuCdhPKa7k4L1K0+6/pcJKwT5yothSpmv3qqjuDlPSuVdUQ80lL3kBpqkg3+QxsUgTgNyz5jbLM2Y3CXTueKG9jw9W+R6uMprsXJwxD3ic1VU9svlV28Mn17fXR7VvuP4rez7/hNHoyRU33ANvPGPX//Fgd/m/n9We57mD08y+/orsaM/LNnrt67mEw8yu56o7C9luAHdL/KOdrUkr+K2Bdi0qpKy0SmrUU5yOMuYBDzAOQAv5CZ1aTEajrLrIsGdgsak6ekpy4OBiGmyy8diHJbmibZgBcMtBVulEwuSKAkowqbgne11lTAHMPWkR45HLQXDM8/MqswErCyAD9h3aaT47XFLByquq58Z+UJwJjD6CDQdwAKYAhWR5w/d+kgDcCTo7mrAKAIxtYX13OPGgA99z1gAMeNerwKp8s4uCU0gKNdAMzTuAKT67rMX3CdkO9PeenAlAi0qjWC5aOHqFUbTdj4mAeHWkAVWwZXTt+8T+bFZhdUUDKczkIJAh82GFj3TmROVHfF6YPSfahb52bb8n+M7OF8AbbVHNe9Hn6FEEXF7kCQEH5UcrOnPi2nbsi4HJqs5KcPbBgHwMqAiIRyJX/owy7j6Dk99ofn4cGFaxxw68fUycYNsjuLYd+HaqQL+VAihsKYMTjI/EiWH2RNTwA9scZw9wvpiDYjM92QPY2/KMZz5bCy196LfkLT/+H7WlDBr9yPQrFGZ64zU/Jt/+rUhS/UKJMcfvAO74fx407j4T4MdtfyNw51eRbbdnSpzJiefFj31aAKLt1jViAIDjfObZY/mzN2PgCS9UT8X/M7O/+cXwRD8DpEMWg0JLD9lfvA+vF7xX7j/SVpChG55oy4/Oejfv3r2tO2w9vtbWASog2QRoTycSSVrmSe0Pso8f3CefX16QxcGAN8w0xt2Z9mj1SIAe3WIC8x6TUSvlMVX6dgfm4bcSIK8A7tGZphKshyCAv1dIYNYF7qGk/ZEE7lWgvThX4QYMN7+vs1GpzATjniWhRuAeHWRKnu0WHCYGPvq7V7xPBZaCPj5+FwswOeB2dt6rn0aXmKoE1MSi504zZgdZ6TxjAcG2Zkuu2nqanNeZkS1m84hjWxxgpBGZb7YYAPuLx20FzHA/McC1asS4nxzUl4F77f637t1Dt6eTr6emB75v+9mPzDWap6N6KmYh5+st2dTEzGJxLiGhOf+yupyyo8bql3RjSQBdATFZXuAfL/pjXtw4CmXVUdhINe4M2m19vAcwc7aVshlLYOTYCvcZS4wFKKf2fKauHuIN83yH4415qIP1x/bgQpOYZ0hAYNdomnx40cMP3QshOVMJMAsXmiSTEZGVpaHOFplUg84rdBzRYlHUvOP+MfvAmZniWPA9mei+epfTjtLAoru5RFDmFT2duZ6QwATpSKzaSm96kyXh1kRbKE2xSqXxSorJmQrGVSaD43JXG7eY9ETV6ESztDQkwI3uQQDJAPnYH5ZlUAenIXOi4VhAn39tCbYLEE3NP9jwVHZWiVN1t9FncLSlBIhHoiiAOAs2IZBE7oM57fg4j+8RSPgx4XqgnSRyFywIwbIehNDO05KAsU+3/YzBwGA4lpf/zO2yb0GBexrnMleWOP4ZjJgA+hFIc/mol3fgHZ5ftsjEgJCz67zXrBOcLNdxVldlsyNodzlN2LLLlxLbnrUHi2JzP3Ttj8nLXvlqufmmd8k//O0n7BgmabanP+PZ8jPv/AX50//9h/KBX/pvpX7Dh3/zfT8g3/N9r5fvtcTTUrBhO/vQxz4ud9z6BXn7jW/h+s6283BMkhmDpNhR/L4q+PCLxUF7Qvi6tv+8dVZoB4n/554ylmecPZbLLwgoBCD+u48QE49H6R8Zu24H8al7ZeXWr8jqfftk8Nn7pfuZ+2X1ayo59X3nXvSG0RimOgj2ocWs4nKLk5YqbjljbNUgoWm/5eA+su5VlVLdXSbKY3LgXnKWCXaQ+fe5Jr1K35782ado2qc6yVSA8ypNOwF6lpzqQN5Bv7PnOZhP7HrGuusNF+zlsnsrnpn4fiOgPd50/v7JAPc8CbUE6gMAd6CagPpaUpkMuBOUG4OdJ6tO6NtD4mkVcJ+WcBpdZhygV/6t8HBHkilkMt++7TTZ2WoLpBX+Glh9A5+N8j4HWEfS9spoQGkM2oqZK0jSkOiN37Hd8l1Y+8W37t1z3cQT6uQXR60HwLovDgb/HTtANVW918tnBQnI/XZfnv+tMynxFAw6HppeVZNAHhp3JJWisJGx6gQvBuBYmdJBChJdUbwIFUIBvMhk641ALTt08y0FiNSzYyCjD3xNOnCYMckMSHBl601Cw+qqhX2lPtjNspLtKHT0zn5GgO9adGwzAVpLxgQIgA4aATpBu1V/hZ6ciaJ0rgkhD/XxQ0qLvNiTg1z0t4POCIK9SBHzAgzos8hQR89JFVjjM82KQdntqLMiOWBxhhmg2dpEm8ieBlYuGQLT7Tp/MvAGjqiL5+xAKC5lVVRxPfgMAWcEAKxpN6nng+fLALr2owJ3P3aVBemMTi51iNptFmQCYQ83q5a2rXSczJvQ4ArbUUCuuQj0nrfACm30mRDo4n02BQW9WFQrBJ7oX0irrnr7HSXg7ufCAWT8WwDMzIqFC4XbOQOQETVWYM7SODAhi4kgOwLSnGm366gE5G3LeVKqA3nfccxH8u/cMcwPzJ18KLiZ8tCOODk/ztIqISciMePZRtcE7RX9nfadgfbSdrIIIgUACJ5XRM4+ZSRXf73Iz/+bochZIvKqIzBE/y8RqNdv/Jg8+uF/lMW7H5H+EdjqhjcxHRFveBNHfsH3nnvh52Qsl3GQY/JcdTPdb9r/AnwAaOB/X8byCIouLTwue7zoUoV7TAm8W1VUTik7K57p2qODTElOE9jyKnlMAu0VyzkIr3KP8QDAgfdaLjK+jwTSK4B8lea9CphjGwnMG3CP4D4NDuH0rwfcq8aF+J0DbR1IN5acGsH5NOCea9yjFaSD91wqk0D9Wrr26M/uYL6iuFJykamobloC6Sa3WavokjP4APJRHuMM/dZmS87rzMqLN22TTY0Giyi5lj1/7jjLvjxUJxnIzaiXRC6JJXhD245iTQDy8TVuNM7/qfvuwkThyddT2AOv3rbj4NZmawssPeMLVaORUIyH1sO9ZXneC2dl6w7Ttxsnr37qBroBjFnApqioCgYer5icmqQzBPnGqBuKgN87XWjMRQYWk3zPaqxgySFxUU93HU9MgmKZeJDi0GObmmcNIPAZgJkyG/qPh4qvBnawXQXNKs9RzT52oM8KbL7f16qgsKaMwBgMN3TcOJbk4W7sOAAjJCKcUfAKrdB8m8Wg69tdzkLNtnmTuzsNfNPd4UaLR2H2QAGsBynOknthJNpMhpOpnu0KiuknH6q3usSDMhyTAWFdVjgN4GZpcZgYa+tuBizJ375dgHz2CaQuOBcI8Fo19qu/HDSjCBJeCAp4nilV4WjNs4v2oAnuVATGHWx9SW9vB5qqkkIqY3abuAb0ma/74fVgfvNIpqa9Z2D8o9YdQR6W9cJar3r3nbJ/scBSfE54EqQdGK8te0/QG5nuIGMpnZwKc5M4E5MPBb5N7t8TUwNLnJavAPL8LdO6+/ITbLuz25asyuWsYFoMPnJtO735c71+lKGjg4JuvzSDUXGwE6x5kMrwcKYEB3H2IR13ClqKqRJv/7TtxH30uzqriNlJ3Ifv/Z6RvOmlI5GLRJ1n8he06S55gUbeJTb5ctCv3ybyy38jj1/zm/JoxZaO+lfHHXB/z+5LdteGw3v1mnULSNU7KkiDRGZMT2pq290Cz7Tum5ptAvd9g77cubIsd60uysO9riakZsC9Sh7j1o8l15gcvHtl1Wme7VW/u1XkWjr2KlCfs+1hGQL0+Htg26cmp1bYRUbgnpxk/hUAd5fGFNdOYf1YYttDgqmD/OgY4+9zrXti2Cuqojobn6Qyme1jrmEvyWWC3zutH7Nk1QkLyLDM7s6sPGNuk1zcmROQgPBf8sAXVo5e3wBgAi4yAHxI7PbBDUAdjjTtWoPL6jg7ZjKrv2o1+cINX76bgfXJ11PbA68//ZzrZmrN90cyA+fukd6ynNHGOa/Lw90lOXP7jFxyRbk6qQfj6nutenPVABeWgmDKacEIhpo+7PrUBsvp1oPuCw92nMy9gf02ZBnmGQ9WFyALrCnAswN6SFCAvQDEKCGBjt4ABmUSkF2g8Jclsnr7CMqseBSWA+Do9cxPPoGUgtEFYESb8+RFbGMAhtlkPl55E4AWLyRlJnBiBZ5cygEgCbDPQj+wMKQUZ8SgIxVPMtCNbVEDTx96DVzoBW+VabGue6pHMMTk09URJUZYCeCUiZwhUdavOABe94/Pf/eqqMwtsKqoymRPaunRtw7qnflO+vmxyNLiQP3eIa1h8SS/bgrZEXMeGipxwrFinzwHVqQpl6xQrgOGv6n5AhhnvA/jHYX2LC8Oi34PoFeTfkdskwZTmtSK7X3nTXeVgLsDugT4MvbfZw7YTgOrDn6jJpszPjokJumHL5eDqdJyBkI97sjx65rg39gpb1ucPQhxjONdTTy1iGGi2FH2PZd1cD4FVCcwHPJfS4SbW6Q6MA8d4WoIP6dVgNv7KRJLxXfaYJ1pK/bqvxfRVnHVYDFc6+OBzQ4iEdzIi99600C+49ljBe4A5gDq8H1xwJ4P566RB1Pvy/+VCGQxL3iP7H1qR/9ib8cdcL/p3IvePh6PfxZNZOKFMRYETVbREYADTjL4LoEJ01Ah8Q4Pr3tWl+TvFxfo3Q5GMfdujwWYXPaSKqFmuvbEsgdAHn3eSxVSMzAfCyvF5RLLHoB31MpHWU1k22OBpSiNiUz8E2XcfcyKzDq/C1IZe0aW+j2eg3SDVlzRVeNCaQAISSc2VhWDkW3Pl3eG3JdLf3ONe+YH75aO0/TuE79nVVOnJqUGNj26x7jExe0hc8lLFWAv6ddN0+6M+lqAH8tcNr+FbjKnNZusTtgdInFbKw6j0FKHNpDwb1dpzCLq0Nd0YIMcBraCkMjgBUCIWSxYq5ZeNfmJt3757puP1aD1tb7fH9l5wefH4/HXG36Qr/aWafd5Zmee5xVJq6e2ZuTplzdlfnvh/+xgH2Ablo56b1tCuoF3bhMaZ6uWyvfGohJomazGwT5tJuHdDTkKJTFqRzka1qQFqcysOqkA0OMzJSu4tnpCNxgWZhLVNVMvT7tILfaUEmNNXgKQCnkGAB6CD6xDv3MblIoZQnixK1PtLG4EDHiP9cHOog2UoFjCZ54cik0neY0FFOgzFv+BvaT5jOfrYR9g33HrUC9f0+JAHJstBqbjSriYFXAo8w0G3fXfLhnJx0+w/WC5kbhaAka2oM8IqMuLHiMTlnEOYpKj9y895LWarANtTxxFn+eyG+zTvdQ914GB0dDcdhgETu6LlWhh5WgFqLwYlkuMIsONPllcGMr85iKgwj78RTcbOy4GYTivo7G8+j/fSalM/nLQmwC63UQl4FwxdcyAJALXRM9PyLLTMysdR2Ctp4gHKu0Xi5Na6LhdKpYnh/pYUFwH2kc5cC9mbLRRCQDnLHu+wXidZtdsCmLCrIKu7lS9rjAVtNv2Jn5Ps+4xkrJtTWmfg3a4VWFcyU/l/MxIPn79SC49s3w33fmwdP/2Hln+yD/JErTpV10qcy+9WGavuFjmLjpdOvE62vOodC9/j+w9Wvr1jTzfjj/gvuvCe8da+4pAHd0LRhBT+ZE59UsZp8alLXCTwWcsf+vyovzVwgEWK6nTIq+wdZwowJR5t3N7AYBPA+7OyvPBViWVqUhCrQLnVRIZB/YlqcwU9j0B+yBpmca4R817AuphPf/OnoX2cC/fAPGimfZ+PZCeBphsQEhTYYFZqQTxBqgPB7hHK8hptpARuOfvPXh0vbqD8QjUY9GlBNqziqdJHpNXQs1ZeZ9ZCstVAnfrCzxZXjC/Vb5l8ymslNofD2VpOOA9gDO4tdlO0pmFYY+zVpDS4BziGByku64dbDwG/k2ZLKPT6J9y3X33HdjIAHNymSPfA9fu3P3S/nD0FyAvMC7uH3TpFLSl0WawhWsQCchwV/m6l+jDEw98BWvKktNdxpxdKHehVt2kNQa4IEnB8gqmMbunchfXxapXuy4DqQIdZpBfBDbZQC4Yb7K+tg1aVGJ8Nd9xSGIobemq7pxFj0y+w2ezseyQlaCdChAVBKjNpI5YLA5lTjYA/CtLqg2n/eJQE0JdBoLjdJ052oYxxIv78GxZAin6UUGuOixhP3q8yjRT0mOMtgNhLxQFsI82usyFrLY52TgLrmhG943jY0InAgg4r5gMBYedEjpNG89z2VD7SxwXknvxAuhHK7GuF1XC787Gx8qkDF6GGrwAXDMvIesHst0IPkz3XmxH1wX49hkFngcLiNAunMMkRbLAAH3i54L5FVb4iecSszymmScwt1keHA+B+7xWmcUxoq90NkWfS2gL3uA8UbozFnnlO26XfSjAFAGeP6wC6E6Aco3EVQfg+awBO6yKhQ541YPKEoiPDz9rU0mvPmV9NjsGAbad9KzNjiuOPMRO6Rgtug59E0FznFXg9/kx2g5T30aG3cjWHLR7PxdtyIB8OK5yu+MJDOtMYnl2McYRBnIYtwy28/42GSj2f9kuoWzm1gdq8tf/LAduuXP02FogfPsmqTuQf9bZMvPmD8sjR8Mp5nCeFMcVcH/POV/3klqt9pd+AD6dDxYJDyQFqBjolbXxKVbcvgDjkAJguQe6q0xI/ScmpSqoLslkvKBSkM9MJJuuIY9JGvYgf0nAPX5XIY+ZBsSrNPA5oF+LbWffZI4yzsg7sI/suQN0X8bGINOi6hnIgb1/Fy+wpwK4uzSxBOArKqtWatwzBj5KYXhDx6TVmIgaHGNKSahR1+5sfPadO8ZMaNudPV8LoLtrTKaHp6Y9k9BE5xmc+62NJtn2523axut9MEZVTZXB4B5B4SV8Dy07QbmIbGl2+BfbXh72ycijyBkAIRj5Lc12slbV81/72A1797z2cAaZk8se+R54/ennfvqh1YXnAZrgOt7V2ZQSkTFzgnEG19+2C4Zy5tfpI4wJpwCtAO4GgGHjiN9U715m1Hm+AYiMjeez0uznaIFodpGabGrOL/acRSGmNi0mbbv4nvIZSCIa1D23LfmUrKCBUiRdpoBgXFMHGLqwjLk/sLIpwR4An22qUV6CFwIIsOx0QjHgDrCnWvR6pTOKgypnwvHgp87c9N7RScW17/C+Z9Il5CMOvqDHXh0R0NL9xJI8nSVllVgci/naE+zDmtKKULnMBFpuZ0pVKqSABTIQMokmDYGdJYIkWiji/l3ShAEw8HQTCi/VohcSFwLvQSHlYdCWoQEWsGKhp5CsavaN+J7HgVmUkFzL6rQ2m8EgyyQ+AKaQDhFkW9IsE3pDQSIcI/pC/eA1KMOMBYH7JnXVcZ99uuXEpF5aIxY68lf+3O3y2CEtwJTwbBXaqXBiSbg6/Jb3TR4QJByZJWiuxbBH1jwB5OS8MsXmMQP1DtoVeKtCoeqVZCbx59hWWymBdruPE6CvWM+z0PJ9JrOQCvbOgTvvaH+gW2CQL+7HFM9HOrYMuGPdYd/yL0LKPr8XkBk6VijO0oCvJ+MDy8PBI0d+dD76WzyugPtNuy78tbHID/phe4VANFILwDSmJqr6OhjAbl1ZlC8uHZJ7uis6mCd7u6Lw0oRUJpPBOJs+4SoTvdoDuE/sewbWJ2Q0a1RJzeUzHgw48I7APE9EjbKZBNRza8gge8mBu18I/j36LendM1eZeFkebeAeGXUbS7j7OPviy0wD7knrHsC4RuEFcJ8A8eG3qGV3oO/gPIL6BNgD6HYf95iEupY8JiWdrgHuJwA8ip7U63Jue4b69q+f25z06WDR1ZkJwWud7DvYdvDsuJ+8UBm+R4EmVB0GC78IRGcsffl817/zhr1f+ujRH5pO7mGtHviPO8592WPd1VtwfeF8wWUGgL14yI1leTSQpXFfnvfiDgGra4EBdJFrjKVHUEqB7STItODf9b9weLHKug2zcyQRYtVDsZ6Ddgf3eNgCnKtnuzLrnnQKCQ2SVcEQA9S6C41WYFXtNIApfzPQS1YYbLkFCg5Io2xBAaay83giY6ZB2XeVCqjHuAJBaPsjtnGGnK4qKPBkenAcp7crPw8Epu6+EyQnyTrREms9yTWuT8AM0ItnGpNvtagQAgvOfIBJNtvKuJ4XcQJQ93U9OZR+5ubOAqBLLXoYmJ1dx7o81wTTkJTYLEpFNVQAbdg8MvgIybOscrpibbDzNAFqEWQg+IFtZbAPhazGC2y5Y1Ac0132gv7x5ZDoy6DLquUiIMOF6+2KagwNRtRJ6LU/f5c8BqlMRIM52smZ7dDhlNQ4eTUFJTn45M++TBVbnl9ABpi1aZrAnIKLJBctM93pvrY3hRtM/GUd0J61U5+joXHhGEr7y5cJyapcLl5r4YQ4MOexeXAbUgiSPCnMrhfjV7wy9NsSsA8feB6GIqg/oEqDokF49uF5mYP2UU26hwb9+0/Up8xxA9zVu719r8g4lVAH6Dg06GnlRgzuNa2u50mlZQGHngIAqb9deJxFl77a66qMJgPupWqpoYhSXnTJPztLXiq6VAHgnSF3sJ4sIdfRsUdm3S+wXA9fXHgxctSHbw7sfdkSOE+DkM1WrMGo+0VxIgP3aYmpEaBPe18pkamokpqkMoEJLwH17PtpSaZJvz4tgTV4t0epTKyYCjeZb5zbLBfOzMk57ZkU4LrcTO8NVBkeygIAeqNJkA5ZDM43Af2gR/cY/EbrSICLIIatSe3gDXv3pPvzRB30/rW0+5oduz85Go+/BaQGHuQ4tziZnZrqHjBrgvO65fSaXPQcPc8N6siVXU3BummtOW4Ye55iALuRvMiQs910gzGW3YvyuEOMWkMa8DU2Hb8BzANUt6D7dk9v2ABa8irGcxbiYfVQT8i0tpL5V5TgoA5gn/ewuZnA2x2gD2CP8hJjtMuaaD37XiHWQS2T2cZjmTMPeGzXPdbRUfS2N5CN7wG4YzKle8YDOIIdjsmidFuxJGCeF3OqgWbctfEljbXJP/x84Df3WieAtyqiscKqS3/QRgY7TIp1kA4WXJM2ITNhgSsreKVyGX0YUK5iDDl16KOyfh7LeUVTLZJVBAjcP4I8CwLQH5DZxOqs0Sud5w21BCitKAo5eQIyjhHv3ZPfQXJy6oHsxhOpk8xH2X6s+1033Sn7FwZF4uU0fFohkUlsMJ/x5dFighXG/eH30jQ05Svl4N4cV1IOmcZTZYCatds3lbvDKAjPWudTNSkCKaNfBicVhZ4cJFtztE22jSjViT0zwY4HpJ1f28UxTB+JS+4xkZHPADt3g9mcZXVEaya6UZ93mpOm9X2S5r1WGy2OBnsHo1H3RH0WHDfAPXq3ozPR4QDuSCx1TaQDdTTaCy1FdwWcoP54LH/8+KNyx8oSE7aotTSWCM4ysTJqrJZKHXsFg577sUc7yKhDz4F2Sl4NlVXX0rJHd5hp76NUZkI2E6QyU4F7FQOfJZ862Pe/fFQ+BYw7B0sdffg33dz2Pn72QcqX04EWN6iux4eCvz8MqYyz6Vg/JqFGLXsO1nN9e2LDnXXP/kYbx5KPe5DCVHm2J9CfOcygneNaTXa2OnLl1lPl7HZHNgXrxjiUA8h5vggSUMHUAvTp/TYiQws3GYD5OHj74FYT+fUb9t79hhN1sPvX1u437dz9EhmrtBDnFpVxW7UGte44n01zEcI5v+C5Ndl0ijHrwQKS9zmm54fq1U7whsqWJkNhn5nMQpNH1WkGII6adni4w8rRgFjTvOFZvAn/iA606FKrU5d5gGraR1rgMAZD3iCQx40Lpxj81plpGGNu27EnFfXgqOCK5Fk6tFgiJMEuWLfCfpCgy9bDHxb2MYAO5l+LUekCAHtIJp2fV9CfqnRi/DY9NfpGkx+V8dXKnYU2HdvAa/OWciIlGGMvsMTCTdBps8roZKVUdrfZTKJ/MfOAY0aggKa6BSQDNOQDZEmm6G70gWrldRlnO8mWr6Itysqj77oA6Obwg+8RdPn+XWvvgYMXrgJQYpEqVLc11pYsuXnm4xi8eBSBu2nwA5Zjv8Guk7MMYNaskT47g8ABQQItIO3aiGPR0X13AAAgAElEQVQZAq1ed5jcjtxSE8xrrz+S1/xn2EGqvynbGAB2lDbp801HBn3+FH8ZzASE5Mdams3w7a4B2hNudyTs+wvAuWp1f675M7g8fhUzJjgA17CnsTq2uyo4CTKZFKRbQ3N5zOFKWuJ5TqCfB5GNwKGvk+wG+SohdCm1JW+fXXvdZQXoqnqwazKAduwVzzkKBhW0PzAYjbSM+An6Om6A+027LvroWMav8X5E4hWAOwA6WD+fBsZ3KBLDk1GHdV1hU4eCSweGffn/Djwm/7K6TJCe20BGtj2CeAfunmiaA/QJ//YpLHrOspeKKk2zhFzDIrIE0CPwjpIbk7WUiitNkcmkpNV1GPf0zFvDwz2/F+PFlDMTpZs53CwTIN3u1CrwHrcRgTofdhXuMdMAffRxj2A96t3j+0onmeA2479H//VpspkohZkGxktyGa+cGgB7Yt3tu9lGQ85tz8rLt26X7c1WybcdbfJAbmnQp74dgxjvqWAVyWAHWviKoj5+uuqj2jdc/5U9nz9Bx7p/lc1+047z/1BErkbOwtKoT7Yd5xLj56ZGmw5BdOOa68szv7lJSQwlLhaQOzgB4GGhJksahDzCmVB3jvGqq9CqYwimFh3JmfBRH2vCGyqkgm2vmcyGrjRMRtWiQdBfA3R7AADdOhhyAPfRQANwWi42Mbuqp8xnAXife+JiSGSExtvJRUyXo0gP9c/xjCMuMTkJ/uJYSoByXBN4n7uPO4svoYgRdNywpkwMtWnMETRAk20e6Aga3AWHTjeuS4dLDGYVLIfAJS/uCc8xzYMbY54BsCEZ4sSJJZGyKJJ5uwPQ4pVLYnxbmLVAgII2o78jUFWbTF0X/bDqRYxMJoR9UG4yUmlRDBY8wdeDBu8TSpUsCRbHSZkNjnto/vImg1JBu+I3SpRM767ntfCQx2cPMnhuQ3DiTKzbV6KB2KcXwMK1j9+uftcd8rgD94xZjkyytyeB9vDg8us/Z4gTcJ/GWGcPwtKzEF1gM0H+3Mpd2/yyTcAdb2yWLF7SDOhsJicC92m6er0+dAuRnM9lVWkf68wApHaGjeWkf2lf0/rFEmcngH0u5ck+81yvqOsTxwnbAAhcfX7rsw9XHNUSUpPl8fDB3mi0eKI/DI4L4B6929GhBwZddYOBhV2jTZmMD8NIVAWDBPAOFxlY3OE3AJRH+135l+6K/NPSgny13520gIxJqe4ks4GiS1V69+goE60bq6whXd6Ta9gnGPgKAE/Q5f+jT3vF+wjKo3tM+r7CPUYZt8nKqP69XvZhWj1c8fnFc6yAuw9wDvZzxn2ag4yC1YKprwLuUcs+oW/PCjBFBt117ImRD1VOJ+weM1Be+j3IZ3L9u0tldrTacn5nlomp2xpN3hd1k0+gkibZCHMHQSAMbXt+3jnAVpAixemu3f/WvXvo9nTydfz0wDU7zzu/KfXPjceyFa3qjgbyUG+ZT+bT2nOUQyE5GePl+c9uyum7rRgSb9aiOipAO3GVySWSs4vRjJQrmvaaAN9YvFQ1lOuqO4mPPb4cggU6nTTgd64aee5rXCNQpqa9UaO3O2QzDkgppTBG3aUtPlUPUAhwiPUA/Clvx71CwGmgPyE0BYWe+IivNfFRgamDSLC8DrrB6JIRtmUVxCqb5yw3QIoDSAJ8W4ZMtP0GJxm3ysQyCAgwY+H2iV591avYRhAFYIZABC9Ih7RSqUlEKN/REZegzWQj2C+AO7aLQAn9jnNK1hxMPph4c50B2EZ7qO836Q+Dg8DwY/suA8L4p7Io7TufgUC/od1eRMsDAgYrDHDA9FvysFc5DQCSVW8RCNp1wrbaManzjB4fawXh0rF+hB8/JUxe6ZVAGudN5LU/f0fBuEfdeZBdTDyvoiTEb/HAjvOaDQ/DCQlIBP3+4LSBNbLnrhKIgN7bkhNeVZIYP+d6v4ZrIAs6qkYpl8ewedkDnL/5MyAed7ahQpJj7jRhvyX5ja03QeJlcqAJiU9cL1s5Bh79VZ1JAUPvCFGf/crA4+VOWHj+rY5HX+2OhgePn9H7ibfkuADu7z33wutkLO/HYcDJ4rHeKgd3TOVvbXYSg6gPJjhlDGTFgLsmZdWox7trZUn+cfmQPNLv0k1jwvbR9O4l1n2KPMbZeDLwzpRny1Zp2qskM3E5Zz8rQXyFpaQD93y9WAE1Smt8XFkPuDuYZySfAXP/nJwNNgDcnyhod8DofzdqBzmRnFplD5nLZCJID/Iaatozh5kE0qPTTKiKSslMZN2rqqIGmUwOxifY9pxRDw40LMJk+4tsu28Tuvbz2x1B8aXNDZW6sHjSWGRh2GU7wbLPNlpMYsVv8eUzEGRvMu/b9Pyq1X7uhi/vefsTH2pOrnm0euBNOy94u1jti8f6K/JYf5WVb7e3ZigdXBn1+XnbTFsufAmkLca4ma0eH+AG/NxBJfm1m0zG3WEwWKAaIYGm+4GjEJN5dzugo9bZgA4AO3Ttypzr90AIM0hUhTuI6cfRP0hcBRjHlchiTKJ6d2fpCbQBig3sUfLSQREftULE56QvtyJJ2C72AbBP20ezLsResCzZ3R686F23rsWDuJ7NKii7rtIOSH4ieCcTbUWH/ByDiWeFURQuQiBh4DlWF8U2AZzBoEM2kxcgwvoIIABe8RvaD3YRYJV9ZKy+MvS6HF5ezVUBnh4jwXNXbRq9KBWCDpfJuOWkBxJ0kglFn7x6rC/ngD45wBhI5/cmpWpapVV8ht4dAYN7wTse00q2RQEmDE3MITBHHweXlBh50aa6HiOvMWq0lNlicNbXc/zdN8HH3aQyvrMA2qntNnAd4rtq9iIlkyri5OYy3XfK/TBAHFl5B9rcZ6jARMA5gZ7tCrJGKdmuLjtsbpDFlGYE9NKcSErWlUq5s5UieovPC9I77D+OWzo7VM3wpKCgSpMeIhPvP+7MdP752JiWCT/E71AVFTN0tHk0mUxu/4hVXde+Mh493B0NDx2tMfip3u5xAdxvCt7t+/qr9J6GdzTs69yb3TtmaTBgwupA1IN6S7NFUIKp4s8uH5K/WTxIiQ1O8jQ3GQfua+nafZkq4J6+i9KXCPAdgB9GUupabHwE477cVAmN3VNrAffIwNt9ncB7CcTboJID+wTmwtW6FnCfiLjLOTJlPfsGpDJVjjK5xt0ZDo3ATfe+hvUjl6sA6blkBsRkcpIJQD5ZP8YE0/D7hJ69QvqStO0V/u5VshpCi1qNTPv57bZsqTc0gdsGLAxauBNwD+FeapkrU37Te+VUrZZaVFotDdiNxvk/dd9d9z3VA9TJ/a3fA9dt271tqSNfaEjt3Id7y/L4oCvz9SbBOogQjJOnNDVh+YwLa3L6RWOCZwIkjFumaSebacw7gTokL/YoJ5A33foYsggkoJpOnU4nI3iHK2uqfu6FxEW18EYQ2A0JAEfQDh03pTM6s9juNKRt1VVhAwkJjRdRInkB1tlcWAAIqfOGc0x/JHOQhdi2FOCYPSO2Y+CXQB1ad/MaR6DgcpCYUAqQ6xpznAGAXFb7BDPtTikVrCRjoOFYVlZ9WQPtprP2aX3fF4s/DYok0FiV1LXq7NOGni93vol4z91sXH7j4BpgGS9vL7cdwB0TQBFwcfsWwKC66nBMDbvLT/wKTODRpC3oD2wTVqK+LECz/tegh8HFUCvAotiVa9gdUBYzFroNFI3Dfihj8gePgWRYQeIrtwzF9egFoNRPXwMV/H/1u++kj7uC5gK8RtAd2fPSXWbyJG27HguoXWVvTXroiR98HtQFhrv43zA3pdLYmeRQVhDJqoBWWTdGYKznWNFt4fOuFx2Xi2A4BCLpmOPz2Su+ppNZ/Oig3fdWAOrJsWdDwL1otm4gB+3e/vSjIoQkswnL5/0IsBBBO57PeCm5WjzZIuYYyPjQ0nDw8Poj6YmzxDEH7u87+6LLRvXx57zLDgx6OoDXG/QlxqDs7KYn1wFoAJBgGhhFZXDSFoYD+aelQ/Lnh/ZrMmsoqpQAvIH5KuDu7jMOyqcmqmZFlZKDTHSZ8feHAdz5UNqg1p3LBg17fB9Bfnrvcpdc954Bc1/eL4ojxbgfUeBe4d/uIH0iOTUsy982CtwrvNpzsB6TUqv82kt695h4Gosp5d7sUU6TJaFG4O5BAM4P2PWXbjlFLpmZZcAKKZlPHTalJjPGwLuVarzhOaUIEDQeksWEmwyu+4lBoVb7xFu/vAdFok++jtMe+IHtZ79httH6wIPdJTk07JH4wLUBb37o3E9rzfHc4l658CVjac2JDAFOKWFRJtAZPGcPS59Nf42HI56VHCdZ9VQZVlwztICEfj4kvwLf4Duw7s7sA0RTx44EU1pBIuFVpS74Hrrslma36u8moyFQt4qvLr0gqEcBp565uSi6YqQOkE/mHBrz5FKT5cjZxZ6wgs0SkMU2C0n0B0CzVwR1kMpAx0Aefd8tL0B15HqMLlNR6Yw6u1BWQh2/9iWALt+PRJaWhjxG9NHK8jBVdHUmmgWtmFSrFyL3PxjTIx3784TRHIhWXbZJZw52u6nAPbaPmMv6kh70OEdW0bbEtDPHQffA2Qvo5k0OxCRYk9u4PSaSgJ35p1xndcjrD7kRLEQ1Ui/6xLbbOVk8NNTZh5RwmwE+O0h8e/U7FbinZ49towRSg2c6JRcs9uX0+liadZwrJD3ieVv1FCv36mhUk964LkNpsI3RsrEAvMWJS+x72EwhjYmItwxf4zGVfglJqAkE+2acJbeVPZiJgHmCfMvYcGf78306/nbXIP/d22mXUPmSLDWw+GnqsdkivRVNjMdTyrXsqjjQ1vu+8Azk71JbWh4OvjJt2N5+2ctm58+/bKY5t7U0DX3w9k8sH/rnz3b7C/ttzvH4GviPOXCP3u0A6JDAIKE0ngy6xYxGAra9h8qAnGISAncUiMEL2nZYQAK858WWEogPunavpJpbPk5LQnU/90ptu4Hu5CTjgL2icupa4Lzqtwjo03ubMnPm3KUy/jsBeNDAJ0D+BIC7r+uXbbxgpr3Ph7gNA/dU4rhwh+HAEv5H1xn/3kF5XC7/LgfupcJL02Qy0cvd3kdPd5fKRBlMbgdZZQE5AcJzkO4JqZk8JpfJzNYbsrPdkRdu2kYbSMw64f+A3A+C17psahaa9/xmh/YZy6PfwNQjyTWyFn7O67XaG6//8p5fO76GrpOtyXvgmh3nf/KB1YVvQV4DZDIgPg4Oe9KWmmxvz9IxCAx8e9NYnnVFi/7oYEs1qbLQvitgL3+msJjSEgXEWIYY2YozEfjQ9lC18FGuoooLlcgAeAGYKhjSqWwmXmL7Vvm0Y1aD6vWuwQA1zua1jv0DuGN7YIZx/cItJdlAmqsJNdh9DSQgockUYuUAFbu34kHxGNO4h4JWVtkUwBKyD9eyq9OMSgjAIKNvXCvvMhb0C33KWZxI+zHNTljhK/q5IyHW9OYoqKSzCqqvd6mIF6Fy20e0EfvF8ecSjfwacaCPg09SkxJw1CAIx4Tzg/7FC58RyOAgYbsJgEnXGbreaPCAMRVXDSU4Fsx5Ui1rBFhQxQqvvBb0/OC4EOgweLD90A7UXHs409GsyeqyuszkTjr+jHCUjlPx6nfdIfsOmR2kzRCovEVlJwrSrahjzXz+G5hl0c5Y6tZlpoUcivUBe97HS92GNDpNnWVynG4JlDi3xKzGmDs5luu8y2y8BSjpQAPQnVLxlYsGWU+cofFZB1+Gd6e30zftoD0efgVajPg7x+KVz/0pgL10aNmK3l2DVZW75eSTymUsuVl0PFDQLr2l4QBe7aUtnvXya7ac9txXbTrl66/ctB4AXnrgru5X/+aDhx76s185eDyB+PXafdSfju/dddHj7t0O7ToSU3F/wx0BLCFtH83iB4x7d6xVVPFQAqNEz+nxWP5+8YDcubIkD3RXSoz7tIqppcJKPtVSUS11IjG1ooBSqqSaMeaujY9ymzWBuz0ssb2S9WPYbgLnoR35slwmaNc9lJwA81myqj5eQyJqpn/339cD8UcTuEcNfGTYo3xmqhVkJoXRG7zQt6fPgXGPVpAE7UHX7r9NAHcD3nTzqKiWOuEsU7XMFI27BwbYxqnNljxzbrNcOrtJzmy1LSlnJF17IOH6w/MCf3Ev5Wy6WwjO1luUVcA+MB8Q4N3ebvR2X3fffQeO+mBwcgdPqgd+9Izdl31p9dDnAM7PaM3K1kZb9g1WZTAayvbWLBOWH+svM/H/ed+4Wc44T0GQT8knhj3pdMt+79C2K5OtFpBk6g28D016orp3B/ZFsqqPHZDBQM4CZxqAvNk5lcqAYUeyId7PzWqhJLDwKk2BpEZnBbBvBBwrK6r1BjOL71aWkdhak/aMbgdg0JMdveiSxQ+lPi5d70h6XNUqqzguVue0BFashO9ZICq4zFAzn5JEVZqD9qJNWN4rjzpL70mvlO506gTEqklX1ptFkWzARsVQfKZspYFkXB1ZAdwBVNx7HuciFjQqw5TJSwrAmq4v5hzj7cWSCI7ov27tI2gfFv7s+Axgrw5CRTCDgcOTihFQQBqDZ5AnDoNl1wJYqrd3sEgHHJx36N/b2J72m/cxfsf+KPfxnIrskCIQXVjU5f/tzV9SqQwAOgMKBCKohquSF7yHExIYdbz2L7ZkvjOUTgsuQDVZ7rek3Rjy/+G+sN2VYZP3SEoeDcCdINWKheWade2XMvc9jYVO4NwWmJD+RNcbO4iMePf4gb+meCLs3gOdEvCfQqV7oOCrp/OSJhmmB0FrMe0IqHFNupY90ktwScMzWUnTwgpSarXu4qC/F/G+n78d3/K9my749+8+vXPqWXA0Sc+6aSDY24TjGqwsjB78+C8//i//88Z9h3s9HI3ljylwv2nXxa8dy+gP/MCgzVxECC7C6V0w6tCv04UgSQw0so8vSGf+YuGA3LO6TAbRwTolMVkBpgkLyOAqM8G2VwB6B/K4uaY6yAQGfj2gTpA+RSJTxbCTZY+OMplspoptn+oqsw5w9+z3jbDs5aGmfKlWRt5hkeIGKTzc03chXNaBpWAfcuBe+uxuCwGcR6lMyRJymr7dv8+TUp19x0Mt92vPdO95YmmeZFoJ7K3YEwF+kM+Uqq+KyNntGfm2rafKjmabs1R4xesDVxZsAX1gQ5Drvu0IfleHQ+aLbG62qYH38x3P3knv9qMx7B69bb721B1/sb+/+tKz2vPJzx0PNzzUDg37cmjYla2Njpw225GnWaIqk0iNdXfnjFwmQ7YSAA5jhjnPOCsPLTwK7QIQgcFPwB3Xo7HJscIqZ82GNfUCN02869yhlYf2vY1pUkpylNn2BE9c0/QyXwELW6crDSUrdELR9wSNqK4JW8iUYKn3h0s/MNJ4Ii6/t1MCyQnvI3Ntces+ADAwvwC98Jin7aE5tXgFWQdSrpmHZIbOLmariN8Blj2ZFT7rSZ6SFXTCcstLOHManDiox07R793+yIKC4AVPJtnsBk22EnX7PqayEBOsGI11RwCUkJtgvyPKoLBfPndp26j7jQAOshaw55QimSyIfYBjtCqmOJdYgEEHWXqz7jRGuAvPec9BgK7dpEPc0diSWtuaUBvlQa6JwPlYXh7LwYNDGRxakv7BFZmrdeWHP7ZPDnYB0qeDRb8LIXFZHXdYtneurQmtq8O21EB2jFbJuvdR5wD6+goG3n9jcGn7G4xq0q+1GIBqn1iwkld0Cr8RTNpBKug14foah7AGgZ2SaCNIndiUfeHPVs6zZcA9H61KWvTS+nrPTrD3JU37GtggaxzbBGtRyGO8/zIpJ5bBs0zlz8a216S3pKA9RV2XXvcbO8944Xdv8bYpTipyPnL84kGIH6sHNWDgb/+F1z24/NA9ClSP0esYA/cLf20s8oN+7ADuS8M+WcIiOVWt6+ILnQjpDAD7/kFPHh/05TPLC/Jgr2fVs1CgqVwxNS+8VGLcc9eY3GkmgPTEolfIYKJne3KiqdCje4JpZORzzXpKQg3a90q2PQfuFf7tDuacTU9/1wDuHgCg373/J9nY4qw8WeCeg3J9VBTPk2ng3tfD3yrgnhJTM437WlKZ5Nvu7HqF5j0moxK8B1cZfz8hkwkVUFPV0wqbSAfzeSEmt5ikS0y9Lhd05uSqbafJHJKzR32eJ8ghEPSSbZcxA2FYAeJ4t7Y6qe4BZrcA3KGJ39xqcZ2qwWA8Hr/0px6456+O0fh0creH2QPfP3/6mfXZmT0z9camaDuHoBUFmlaGfdnZ3sTZlU1niJzzjUBKIqjZBUwxGuAqAAhWNxJl5FV/DSChDLS5eaBtSEJsqZUj7B3h8KKlNbRQE7bmxZIoh1Acx/UAaJloCK07f1OJJGQoZO5NegH2F04uPmNEyQaK/eA7k1/4Q5jBKhhjgHa3QjQpB4A62urFgVgIirIeT3r1Ak42K0DwpMAV/QC2HUw+NfoEpLotVntlroBtC5705lTDirO0Kwwe2uYAwtkDFCLqqV88jsdfAKSQjUTZUWQA0Q7MSHj11Ki1d396MPaI5OGVj+DKAxWAbe+LJC9BEiYCpYbIypJmsSIo4imG3/uqzkLULSeC1xZYfyu8FGdaHHOOhiqBwQuzA16gycETwD2OEdeTJ7IWl7vKdRD8xOqpbMvKSJaWRJYOdGXxqwuyrbksl52+n6v6GPaiD4zk0eVJxHtopSEzrbG0m4V0eTCsybizSbrLPZlvdXmcvWFTGrPzMlhZkk5jIL1BTVYHLQL7Zr287mK/LTMzDakNe9KqDaVe1/2uDJrS6BR1ZiqTUQ24l9jyCqCea9b1LrWH3hQU52DTQaoGA0Wyrve1b0v3ochbv8t8G32fU9rnX6e2hbGryvLRd+dBWH6MGHN6K8Iq3nrvFwfqHu3YBorN0a4WTmoosDQY3D+UEYF1a/Op9cve/vFd8+dc0olAvZDqFYFGbLcDd9wT/t8xyWB5YfTFd1+999DdnzlmlVePKXCPMhlcJAAZqN4IMDGfXGWqgTtOFtxnvtxdkQd6XblrdVn2D/oE7DE5NQF4Y89B5EQ3GWfQ8X2SxVQA9yh3KQH0CgtHZ9lza8j12HcH6yUQn7nE+DYcxOcMvLNgiWXPZDMl8H4YwL3qQonfHSngXgnWI4ivSk7NbB8TiI/fR5mMMea+XNS/R9BecpAJ4DwlpuauMbn9o/8eiig5i74mcK/QuOfM/qmttlwyMy8v3rKNbA7YVAxcXhHVExFZ9n6E6d+xzDWbZhM5FiSB43s4zkBG40WZyuf5pHf7YeLm42Lxa8847y31Wv19OOcgQyCNYS7QWGRx2ONMJmZZcP2fddlItu5QsI0HG4sg0SYSFS0VcELfDhCOV2LUA2OlTi8K8MCM0o0GgH9k2X9YdmxVVq3QT9LQm06doBfAmkmK+pfsMQB6q25FlYCeNZnTnUUUWtbI/LqnPDTYDBjI5psEgMVqFFwTEC5DSy4yO4P2KvUGph7SljlUd8V3hgTZDvq9q3Why2j0O9V3sw20pFSfdE1OVNBPAG6+8fkF4pVQsQVq+q3QE9oSveaxLU0I1e0DTHhCbOHooswuvdNFBMAd69G9x1h/LyxFaYoleTrAc+CGQALLzaOQlPUf5EeU57A4k8qDNCDRGRDVtCMQm7wF0FYENyzaZceI3nUbSHyn8iCVFrGYkwVCXejfEcy1agweHv1qTxYeOCBnNg7I6TMrsm1TIWXZ+1iLjPjOUwbywl8eyQMHUSNAk0ydeV/tg5Wty2xLmXUGFQbSh8ORNPqL0qjjeADmN8toMJCOLJNxr7XnmDzbGKxIs6HgvT+oSX1ui7nyjGSwsizt+pDMe39Yl0GjxcCQl1Jk000qs5EBg+fHYgWfCYsgvKSsiWDZcLhfx/5TYpEDdV7MZlSgcluxBPzt3iiD/uxoUnJrFZS3wCPsLtfLo7gS2HSXe7q1Y2whk1Dt2d6q10dLo+HewWhEQJ2DdgfriCX9Pa5ZzdUJia0Wr3C7AbhjCHRA3z/G4P2YAfcok8GJACsI0OQ+7QDuACFgFqsaiU4F475ndUluXVmUB3uFd3t0jSnJZoLTzNSk1ADsCdYzQB/B9YRUJquMuhHgngB4hXaev+WymDUSUzWy1rh0LeAepTN2/6U+Tnr4MNA42M8HmSMB3D2K5RizTnJqXMbX04eOSmymucpQx15RaCkCd71JtRgTAXuFln1C3x5lLEHekhj3KcWTqjzcJwB9lcY97OPps5vkGbPz8rTOjPRHQ0HVYCSXYqaK5Z1tJMZ2VRY0JmgHtEBgjARG9NsmFjDTqwBymfiqnfRu38hz9bhc5kd2XvD5/b3Vr4fGHef99NYMAXt3PJRlzMKMhzLfaMt8pymXvFSt9EiiMsnUrBzxnT/8zaWFoNyTV+1h50mqWNSTEB1gIOmUl6LdnLCMJLj3hNiRMs3Oeid7SJPZwA4SLD2SVAmUqXsH4G4ki0kA5mEfFoLK4Dughhbe3Uoo2bEBi05KKN4yVttDAqqRWkQCqIKx9iTFdHKTA4lJGwty3JINFUhDasMEXAfF0MeyqmjBePs2AfoR7Bh5bY4tAKgAuUg2bVjgpLpvAGoAZXqs1zXZlcmcSPS0wkgqt9A9uJ0kgLt7uQMY06rRALSPqfEiJlgBOA+yDlMqaBEn9103W0y3gASooTtOBIwYx/pqQ0TlB/43NIEVszS47tx/3oMYrzTr8iB8/9BDfVm8b59cMLtPztraTefHQdzjiw25Y/USWe7V5Rs33yGv+lBfHlpuS6vTklF3JWnVh5DFjNoy3yzIUnzuzM1pf66uSLveEyw3bMxKvdmUUXdZ6nDeas5Kq9OWfrcvtcGKtBojAvr67Ga6JuHV76My2BJ/g1Z+dQS5DGao9KRwJA4gPPa7A9cciHtglWQohoOnLV/aZj46WYclgizlG1j7pmhv8nNaAs/+MC6xd/pMntj99LigcCYaiAx6en96ISVn3KsJQs4SlEA79vu8//LZ85xpp/TN/8Bqt+kAACAASURBVGM2kQSvjiVuResgiBI4BMb2f8DiX3qf0fXIgP2xBO/HELgXMhn6SI9GBOk4UWDeocfN7emKc64MBxjDLy4vyF8vPC6LQ8gBRpWMu8tiIog/HDeZyMRPAPcMrE+TwcT1NvI+ge+YhJppmCfY9go3mSqZzHrAnRdFRTXV4w2450moJfA+pfjShLtMkNAktj1o2KPtoyejOrDPk1LT5yke7RN69ingvJS8Gn3hA6P/zZtPkWfOzgtms1fU7oGs6uZGq1QJ188Z+8aCXYB2MBkA+NuaHTKyOOcIlEuD/knv9uMSlG+kUW/aufsli4PBXy4MezIDhr0BKhRB21BWx0NZHPRY3A4EyXhuKM+8Ai4YumX4tNehFzcWnsMB/ltyqBIERhIEm0h3fXFbRAUayqa6g4wCe01MpTbaHGjI8rNCKKwgFZgyadUrdeJHBBVgkM32kDOTcHsxFlgDAPV5xwvMO1bDLIGjCFZLNRcW+pVD4mBACPcH2xkKD2VYhMwy2kC22QIdBALU8FNOo+DfmWh89mqjAPC0lEQwYsw6wWyQ0XhyKK0dgzY+2VFiZsJtJDE2oCiTMfpoN/ahshWreGrJsuyXCT11cSVFYOYzC0j09WAO7dIiR9q/fAIHO0x8dktLBBjoZJf+MOHWAx8bbxFU4Lhx/jljQ/3/mInFWJluR8hhHo7lKw/05bEvPCAvveiAdJrVgPDRQ005cOaLZeeF58qeP/1T+dE/+op8daUlM/Oz0lvtSZ0sOUgMgOmONGsDadcH/NyXjnTmZtgZ3dW+NIfLZOi74w7X7672pDNeltXxrMzMddjWlaWeNKUntfFQho05mZm1alMImJZWpC09SmYWuk1pz+rMRXpVFEvifWcAxwM57WRbqyLRdNo4UMLGGVBeAzen/LH0zFgLZIcHC9udIckku8kamccFeVt5nfdsfHC5DjdfYVPsqrsaUl6GDw9Go1Xf3dO+/93bd1193XbKuwJgJwaEfAxkAAG8gnhn3LE+A1daJYPxhywbch38L4N3LHfwns8sf+6nX/LARsbkI7nMMQPuUSazQKCuucI4kZDBECzXCrYd3wNsAKzDxb1db/L9Z5YOyS0H99G33XXs0/TtlNE4o17Bpic7R2PmXR6TvNpzX/b4OYDmKKWJEpv1pDI5++6Me2TQJ6QyFRaPOeOepqUjE18BzJ1Z9yk9vziOV8Z9mntM7jAzzQrSwSyvuSxBtVQVNdO6r6Vnn9C3ZyA+JqdWFmUKOvhcHkP23K6zq7aeJhfNzBCM476AwxKK7sC3HW3HMOdJ3Rp8jGR5MOCMVg/3T63Owjxg6LF87ihTq8kXbvjy3ZcdycHm5Lae2h64Zuf57xoMhz/tbBX83RcGhcc7CnJBiPhgd1Eu/LoZ2f2MpjK8duO7JtrZcwXsFbaRXvkcMgKARgyAIwV4eO+WjvoQ1fVHffxWY1EesF5IbsX3cCYBC9tuKnB1/bseg7pHuC5eAwLYTFrCLMFRjY4pdL4x7XySc3gBIwPydKkwwJ0jDyUvyueLSZdgj+mgoow3WXo6vZRZegAUZ87BeEMbDqaa1od1lX6QhQdyCOiFmvf+KDm0RBBFdYW1iYy1BQHoY/QDNoNkTzTIGX/q882WMNcsp93aGwJ784VHAOBFkChzQU4CQXbRBrRNZwIQLGhFWfq4r6qkBxIn5kqY7CgZC9gshOdRJJ29g1MLZhDkPPzgQB658xG56mlaP8diLL6//7G2bOoMZfvmoexfbMjD214ol17+THngnoflNT/7UdnfaxJ4U+KzBK265hMeWm1Lu9OUmdpyYtbbM6rxQRDWX1mVTq0nvXFLmjP/P3tvAmfJWZWNn7vfXqdnzzaZTshGdpZAEkISDKCCrCKIP0FEBBTRQCDBJQICSgIo6qe4IB/IJyqJsnyfyF8CkpAQNoWEBGGSkMwMWWfp6Z7uvmtV/X/PWapOvbduT09mCYSu0Ez3vbW+VfW+z3ne5zynydv3O21KkjLVRxqpixDY9V67gykEGh1vpA9Lvx9T0p5n1r0TVSip6ns15PUv1K8vhbCH7Sf83EnUrd2Gs/qS62IBmQUSRev7UxtC0GsQkqdaiyh4p9bhWbMepGhLgPTwtYwKElFHjzyh9qT333KcgXEG6OgP0HdUUCNIgHsN7yH6JyedEUxgQF1Aew8zdHA7cuBdWHh5X+7+p7fv2PqJq2cOZ+/+iAD3UCaz0O/RWDplX3z56HQwxQ92HuADLNKufp9uae2lr83P5pNRg+JLHtB74D606JJj0dMk06JiSkHlVJO1pGC9QP6Ssu0FTjIhcPeM+sDvTvvuZTFFUpkBG0g3ANuLkIL2QCLjv7c7U/TQOGIgdwOL+p/ci1+gX+dOoyg5tUASI4NNIJVxshh+EUNNe4Fsxph1s4dMgbuTzPjPQoDuNevp7+o6E8pgckmnXs9eBPK9BAdT+6iCWavTBeOr6IhalVkAtD0kL2aHJWw6rFIrDOzBqOO9QTIqO8yUSwQPeOwL4A1t5AkhtP+Kd/vh7IYP3bF+dcP0tyul0umwiNzZazPZsa7WTOtfgFma7XVoZ79Fl/zEJI1OBkz7gJ873jdl0RXEod8DIwtAymw7GGTVfZt+2VxlGECoHEckJSr7wPZgWsGycyVOqaoqjLsw2KKB99VZRXtvlT9xHuw33gNYzMA0+j+cn1UKNaeXIj9wIy2wHyw4H2NLTWZSQ6KnVmBtd9S6UHXyBqzZEnEx5vbga1Q2nIE/LFpVw21Jq8Zes4YW76gy5DgHdqEx33Ww0Gohie84uEmBsfi5I2CwBFrZrwNQxo6qHAaMPQdAOssAKRL7xWuCMI6xMB9J3oHNANgMhbrKcKEqyJTgw67JtgD6MtMggQPPLGiMwvdf3XEsOEplQxpIYf1eN6JbvjxLF27YSpNN0Zfg9PcsVGhbeyN996E1dNr6h2jT2E5+Jm984ER69iukTtwTXvER2rm3SyPjo5Js2ulTpb/A59OJ61SqNSjptqgCyqY5wc+btLUcJ2KgHlO1OcrftVp99n1vNKFZz0ZAW9+2tze5PQ+te486fc4OTnXuITnNt8Y+dIYupqVO5TFLdBF8d+0Wu8HZg+oMuMt4kdkDyQySAXX+xbP8tu+iQX8wd9XtZ9+g3Y6JNbttRIyDrLq/LMkgMRlwCdwALB9/4N1jsM/T3vDRI9af+8JJ07EDpLOtLOo5YJYH7yR+rzjmHc+dMfgYMxmwE3WgfEJSuoJ3/M3jt7LwOB9IZm58xRF3HrpefHDPjxBwz2QypiUurNjozteAOxJSpYx3le7otOi7rUW6o72QA+6wxkuTUBXE+799oaTQXSYttFRgE+kZ82EJqraOfV8Expdk3kNdu2fUl5DNeLY8ZNy9p3u4nr2nBwLch4F235/4R+9hAXftXQacY/YDuBsoD20h7XPv2Z7+7hJMvWwm1LEPBe4OmOesHQscZjygD3XwdrzV1Rqd0ByjU0dGCZO7aHsA8KlanRYjkUBgXQB5VBUGUEP1TCSvYkEi6rgy89A+D1sald7qFe/2w9kVH5pjvXr95seXy+X/gkQGif8YGpHL4O89Ar0Hu4u0drJKZ13UAIGY6sE5MRMJXKzRlucN4M5sHk1mAl08g3R0fCimxGy7yDq4j2HHEq20CiBK8FwXoG7ONWwnqcmp2IrZddbDi86CiZYKrCEFlEvAoODVWGXVD8P3nKu16jnjPOE0DEYV+8MxrZIntPAsd9HiUTjfHgo3YRpdfdzZ4QLuLyzvUJDXk0RNTvI0gK0MM8AzZB/4ziQvrJ11tnbcD6lvOwITX7gIbWXbgdE2cC06f5HI4He7Bnt6sL9OG84mGuzo+bODC7oAvSaW0qjeHbMBFkAgSMDxmiMiH2B5Ty9hNh3tgYCEwVNZgiQwpOycowEYvuQxXZOBuV1Ux492N5tItIXIoUTzbsWkrDYAvp+bi2juew/QE9c9mL4c7V6Jvj1zLJ14ydNoanWTtt95P0W3XUfTaxbo23s202MueTqNjtXo3F+/hu57YIaBu8249NptapY71ImqVG6MMhDvtDrUHB9h553FxR5VymW2++x0ItayN0frcs/wbFbgzy9BCCeyWjVgvsaYnysL/LDfatymflKmGC5fJkNTkJ6OmX4wDNGYc4DxXxUC9XA/rvhSHohLkraA5iCg21dwEAzodh6yF9nvfjnR6AwP7B5N928JqFpASfP1BNCLOapYxPYpmWtF/R0haEdC6lM+uP0Ek8hwoF+CjSeqiAO0o0J4iZpVAe5NJGmDdcf7osAdsRunKkSwBU2o3YdDEFEHM2wIbJGMrcDdElbv+NAbHrj3//ubuUPTi/+QAHcvkwEIB7jAzYDDhSSjDsYT6AzAtEPPi0GoVqnSVxZm6Y72Iu3qdYdXSw1A/IAN5BJFl1KpTIGOPSeHGaJz9wz8sn53chtj0X1yqjHn6XcFhZbspfQs/FLA3QP2FMTri23f2ef2+Pi7M9ChBM/YQWPcC4C7mXIZEDfywv/tQbln34tAvNe459j1gHUvAu3eqrGwWmrArC+nMJOX0lhgAO/2J45N0oZalaoJGATYP1Y48dBmpPAOYVoQ92Y+EnkMwBmCXWbaK1aMqThuX/FuP1zd7+E5zquPOP4PyklyZQru4N4RY2iU5wcLZmRgCDqxOaJNj1WgoS+U6dRTkM6A0Wnc2c9cgbsCS2bI04I5QrVawieca7A9NNSSHCYgEcDHQDrAPxcpAkjmJE4AJ5HQQKYCFpvZfWXpcQ1sX+mYaX663ewAzoFL8WhSJ4NNVCRFJU9sj0Ec1pZavdOYfOzG/NYBUlGFFQAU/uNY3zTnYm0ogB+uMPijiQqgjqFN7wEkJQD+eIcb0tO2FpCnJVpx8aG3hNwMbKX6Z92RMPQCwmwGQYCm2GLy7IUmg3IhJejrmc2XYlIIRDJXGpmVYGedsTKfC/bB7aABAAN31usJuy+WlWVxkwk6e2YjO7JPK6AEbTv2j3wJqx6LR1BYeAkOTTO9a2dE9e330ImrZtMX5d7dNYrOeD4d+5i1/Fm3E9FtN95Ox3e/SjO9CRp78nNow8YxuvDSf6V7tu1maQuCPw7GoHfotSTwaICJR7AUUaNZ5WcCQB0sOxJQAcqNCId0qbXYobFxyGTK1FrsUtTrU3OsmTL1s3tafP0A+rjfncUONStw7hLG3e6N7bNoXCySkqRY2TYMwLNph/zXuW3SwTtj1osA9jDJiz/cgD49vYjCq8lfjlvFfsU976EaqgazVm9EgLlU1xX8I8+rXWNENLcQ9UU7FSxH/+SrJ0985Z8c4dl2kAGNKjFwb6LAW41otEo0UsXvAuLxiFgehjHtrX5Ciz2A9oQWGbwnzL638RghH0PBO16H3bd8fv7Wdz33vsPTow+o+A79YUOZzEyvLVGVVkL1BZfsRomON2GmHQOOOH+U6LOzu9gOEvrdoqJLvgBTUXEl0dEP6t4H5DFFxZaKpDNWsMl5r6fSmEA2sy8m3kBzzlXGse8e2Pt1c8y5k9MMfB5YQRqE4/UeCeDubB6ts0iBOH+QL85kIJzXcd+Znt1/v5Rnu/8udZIJ5TFBUSWvcR/QoTt5jIH5YUWXlmLYi4A9jntic4yeNjlFNS7zLK4w0KkjHwTvAfaJdwESGoAxvDPoAAHmAfDNcQbr4V57B5osMCu/4PLt3/vkoe8NVo5wuFrgVzdOf6lMpQvwjPBzEfX5mUBysi0gRO5t76ULL15F42uEOGemXKuWMoBG4iqAJdxlTHKnJeQrWiQHMhmTgpg+Ph1q1FZSdOrqXqNJj8xw8+gp7JdJWlCxVYC7AGGAeZPQCHsukhkUZGIG1xhFkXuzZp7ZUb1QgE0w6igwxLIeqwyq1ofQiTOLXJcKqNr9MGPPTH0VxZgSZr7FlUY6WpM9wMIQbDZYap9g6u81Wyiqhznr5aOEFublhNnfnjXwWWCN/oxtJzkw0XMC3RgLa58CcEVF+GxhIZKqq5CwaFBhEgkpwpRZaKbXiKAF+vam6NUh9xkZqwiocQmU/Z5YRkqAIfcghynVmQOgnWclEICVpLiTVJtVyVOqvxfgz5IZna3ZuaNP4w9speMnMuB+545xWvu0F9HqNZJMimXPTJu+cd23qD5zNzVOu5Ce/JSjGbhvvW9WGXRJuufk116f2q0ejYw1+fqjfkxj43W+d71Ol6pJl6LqaAr2sR3kMPBzrzTH+HPIbqrRAnWpQU1NaoU0BpFQAucuyITKMTVryCuqUqWuCdA+tjH0mlLvek8HUytSC0KTYRUlraJtg11lfotgwk17U8DVWPCX7t89qB6bh/B8yX3mHoZsh7wPzqOQvBYJpsVtx8YuvKkSSmdJqui3+JNSaX4h6g8FyGf+7qePWnvWJeP83msCKqQxHrSP1YjGaiUax09dADzAu6WbAJwvKmjf201ooYcffCbgHcAdrLslrZpl5PUvGdtyuPrzYsrtEB796k2ZTIZlLxGyu4VpR3oqT4fqlItFXFJsqU97sS4SVsso3d3jpNQHex2WxTBwd0WXcpaQgXd7Tg4TAncD6csssFSUfGrJrJ4hXw7jLgGMTCd7YF8I4gv82T2zXqR7t33K869JZnqsELh7tl1eoGwZ9ntR3L2vzwx423tuYD3821dMtXU8SA+BvE9cTVl3p3e370N5jNe6W8JqWmypoEpqIXD3RZWWKLqUS1QNHGY8g2+BAmQup42O01PHJqiD0YFQVAlOMpl5Mq4HVn94tyCdQS0QuDMB4OP9QPcHrTu+R0e9ttZMk1jlDq94tx/C7u8R2/Uvrjv65PFq7audKF5ls5zm34/+F9IZFL+7t7tAj1kzTqddrPUzrLoggzZoJQS4pxVFdXBlKY3KZMxLXBjxTE7LTC3sHKvi9IKkUrNJNKcZrJ96urOfu9hTsoUh2PYqih9p0ir6aAy4ZUn8xHcAiHZuUkVU9iHSHpV/AFhHUmBI8Kb2aCoFgd5WdPbKZisbzHIJtaU0QCqFmLL+Eaw2WGocD6BZ+tqcpJiZbPvctgWoBHA3Rx7MRjD7rKAc/R/PDICRV/907rsite9E23sdPFcUjeUa0wBAWFcr+oTTYN26VnS1wANSKZwHgg8k36bBCZMFItVBJVQmBOAKpC435h5pAJ/dfYwE4iZOGLgbs24zGimTq+3Pya6VEs3siWly2/doem1qFkJb9mygjRc+i1ZNZcAde4YG/dZv3Ef3bp+nF/7CqQzcH9i1KJ7/NfHUb7d7TBAiIMPS6/ap2+7R2OQIPxtg3yvdeeqVR6gxkvWpDPDbi0SVBtWbNU4erkXz1I3K7O3OYH5+nuqVzBse+2frSSS4IhnaBjT7VWct/FgajpX4zoAuk5hDQHeaQOB7F2vUAllMuFqwavp17nwK9OxDiyrZHgInHLsWvF8s9XLAnF1cUKPAGZLYbuy7iGhPO44eWqITrZ7ym3+36cgLfh55p6l7TEOBOwD6uIL2iQbRZL0kP40SM/CY/cMjC1nMfC+huQ5+iADe8fc8wDtySCCh6Wesu8llvvGWc++d3/rtFgm3fEiXwwrc3z89PdWJ6ncTJVO4qtm+SFwwgJhAxgClRWBggfBjDGGzUqXZKKa7Oov0jflZ2tPvScGloFKqd5mx5NShBZbCokyOOffVTcNKp0U+7b6yqk9EXQ6I98C9KBl1KdkM2nMYcF+uxt0GEQ/q7ek73MB9AMBr7+JZePEnzxJZQ7DOYN4VXgq17Qb2h/m2p5p23Udo9xiCa5+EmrLtBS4xw5JTByqlGpjX6ziy3qRTR8bpzJERasURvzOwgDT/dchhIJeBllmqyUH/XuVqqgBnuF7IZuDihEAZn4Gtzy+lP71i+5ZLD2mvs7LzR6QFXrNx+o0lKr3PMATIECSsrq40OLBDNd17u/O0qlynk05p0hGnDAJvKWIkDDhGObyWlsiYpkykgFwJAmbklUlVHbmAUiSWCkAVdxhZz6qFWjVVZsQxTqCQkFVYRQcJD3gw91XRr+N84H2e6eaFsROmWmQwOBbs5iBzabLvuwozFcBDxmGAFLMLWM8sHU2ewxpnTgrPEkMZqKmjCnuwwy2nKjpw7+HOBZusomwt61WxP7DbAMnGtKO/Aog1yRGCBfxYAq/dRzs21mWbStWMowIq5DaoveX7bwQXnKeg+n/erybjiquPrM26c57JUC9+BfjQ+rPtJPIN6pDUZN7wfE56jQBnYOM9wOOEXXULMtkPjoN7ieOwqwtbQhK14E5z51Y6bd2e9H25+6E6jV/487R+w2j62dxsh2b3dKjT6dMJJ63h8z7/ddfQ7oUO69LT9ml3mD2HxAVAvQsdetLhqqm1WoW/SzqLBOFupZHJYJipby1QTBWqscuM+L2XMBXUGBNHnw5cZPLQG44y0LdLQJt/5YeBZW6/AjYen9nMDu9J19kXC86ymCE6GGPaedx3sUXuTIcloOZONNuiUE7jgpV+R/oOSTSVhHT8J+AcFVJB4OZhKb7rJMnOThxJedz8UqYmTdEoTbCr55En0zlvupmqtUbqHAOZzEiFWBYD4D5RK9GqZolWNUq0ukk01SjRqjpYd1iMC2Df0yGa6SQ0qz/4DMAdzHu7n1BL5TLQwhvj/qUr1nWjuFWnDnVokRapRXPUp0NSXfWwAvf3HHvSK+Ik+d/W7gDuXGRJe3xvtm/AHYMLGHc8oNBjAuRv7bTpm4t76fvtRWbsjW0P3WMGfNsDdj0F8vtRdIkZ9sARxoP1EMyHYDwE5Dkm3oFvS2BNmXenf7d92nfGjg+zfcyx78awD/FpF4YsY+PtXh1s4O47HC91sc+XAu5FAD0F8M5hJnSTGZqUqkx6kaNMKotR8FzEsOf07b7oUoFPewrOnYNMWEU1TGLlCu/Ilh8Zp5Obo3RMrcaadViiArQjOdU82sGmArzj2YeWHcBd9O4lDoAB+MG2T1ZqaZ0E3w+W49Lj3nzvlm89Ishy5aCHvAVeu/H4LxIlF1kQt6ffYe9/+LnjmbqnPcfP2sbaKJ3x1CqNTGUFlASkq5c3mF51NAIQY893tWUUnbdQ9ZzwBcZaq4+yPSTAunqge8ad7egA9upSfdW83NnjnS0YBbiLll206k0G7tI79doJNUZKrEG3YIDxBV4gZstFQ8+uLB1xTmmOVLQYlAAmWB/CJ54TJhW0A4BawSJmlZ0swXT/AORdJHsC6MK1Qj3QDaSzlEQZZdN4QyJjC7Zvt6C3zuQ5+A6MN7cRAzBiq0ssqTxFgZVVaBWJkoAjSGVwBFhusiWkgkIriCQFjiAfERYd9533K7nF6eLdYODRzmUjVNKDa2V5i1pr8rqQnfQgQxG2PsWZ2r6YscF9NH02ggALANHTcSCh4H3n7Q/QeRuz5NT791Spe/KzafPJR/J+5+e79D833krHdL5Fu458Gp3+pMfQ1rtn6fm/+8+0p1+hWkPsG1maxMWVetSvTvC97y52qF7qUBcFmMZHxHmo1WJtercyQXVkLWq/31tYkPyFhrjMwKu9HHcpSuDsBVDYZ8caW8C2P/elr6Rjp6fp/e95p7SBs/O0v3/u519Gxxy7ma79p4/SD7ZvTRl23sAeD0tSDVh3Y7Anp6bo3POfSqedfiadevpZdPu3b6Gbb7qBvnLzl1wUkO9aDGCHAYTt044/BPMPSG/SKx8SoOB5BGj30hieRVDWHU+f1BMREtYsIZMSxe043l0I2hs0RWtoHY1QmaD4AwdVJjry7JfTac/+gHq1l2gE+vYq0RgY97ow7VPNEgP2tc0SrR0p0YZRAfJg1He0EtrZSmhXO6GZFkC8MO/GukMuA1YeIB9yGTjMfPtjv7i44wefGE0rOIJIwPXupjmapYcONgt/WIH71ZtO+mRCyfPwULAnO8BHSRLlsACEo1uCFtcSVC0pATdcVivRtxb30k1799AMHDQUpIQymQELSO/fHshhBlxmXLVUA/ehE0whE++SVHOJpF7fXmAD6XXwHoyHshlv65hj3/ehZd8f4G6Bhe83lvt7GP2nHXa+z0hZcvt4f4C7d5UJGXcG797qcUjFVAP0OQmN82r37jH2OwC75VowmHdsOAP3ALDbZ6ZVD9n0or+L9mGBAx7+C8anaLrRoFXlKgePsFDl2SokisUxA3IAd7gqjTIYw7yTDticqIpkKbAasIOs8rb5ZUUmEzTIo+7P1x4xPV2i0rfaUbRqpt9hMmS107lva82xz/9ouUqrGnU686IaVUdSjRlVtDBOOjPKCWTaASERVB1prK82BMhlxqsCSgXTi2hatNnyN5h1/Mv6bk3QZA07Pi2B4RWQzkmsmojKFpEA85A6wPWlRDSqrDt+RyIsTo+3032y5WFH9OLQyos/uUpDOjGNjGbBgIFdAVGiRbftGNTpTAIz47CX032lAE6ZbF/4iVl4HNcx7sziq4Y9p21XYG6MKGQGYMdZB6/AX6wuxR/e2HL0hSxLwayGXbsC2PRckZFnbKg63hjwZkZd7R9ttgSAGgtLmQx4p20gM3xs/agOPEy2wX9PF/xt7DoCI7kmAe0eQOJ6YLOJ7x/YMktPHNtKzZoce75dpnvqT6TTL348/73joUWa/fp1dMLEffS1PafRcec+gRbmu/TSt32MdrWIouoYe7ZzUamWusoQpDAN6rSgUl+kHiQvzTGqVivUWWxTLelQl+rsAW8AG0C9We5SrzrOgL7b6VK510qvDcWdsvGsRK2oQtd85gsMqKc35GU92XpE//ypz/E6L3nBM+krN92QZ+ZzwF33H+hlTj3tTPrg31/D4B/Ld26/lfAZlptvup5e9fIX09xsNmNhwDwk9dOxOgTefhC3kgMOzQ+M+e4DOxaeWZ7h0To9wHQYVwX3yEUKcJeNrVhbSaqh3tuP46yhrfEmaSOtpVU0RkS4TWhiAHeVjD32qX9B06e+gl2qANwhk4G2nRl3Be6rGyVaN1qi3NNiQgAAIABJREFUdSMl2jhaovUjZZrrJvTAQszgfVcrod0A7+1B4O517jPbvtb/xr9fUqZKLNPaGPSh34fCC2e+hzr0ID1AvYPHvh824C4ymVpqUo9pWX6xyxWOsLCgOAgAD6b/mWFg9wPN1EemMYOrhL4yP0tf3DujjI8k4xlwB2gxfTsXXBqSfGqsuS+6FK7rwXrIsqeAPkg69Yx7ypYP83P39o6htt0x7Aamh7HvNm4WSmUKtOyeVZfhKAvui4B7+JAMY98fDnA3sG39g+2DP3cdvk33LQXc95WYOlQ2Y5VSFXyHOnfTuOdcXpyO3cti/LrGnIc+7rl1XBAwwLS7gAD39nmrN9AJzRGqKRjnvBDo1hOixbjH2nXsY6Ja4/fKZrKsY5zpdamXRKxnhkTGHEXSEYdWZDJZWzx6f/vVDZtfNBf1rrm/u0AbqiO0rq4AxRW5w7OxEMEHu0yPPd9cMZK0oiX3G8GsHUtKKpB6qDacE1FVh66gmbdBB8KJrpI4Cg0wM/AoHw99tTqOcB+rtobi4y7fMWnBibPyGctBABjVJnF0VGQqkN4wu60FiditxQEfmxmQ8waohO5ZHFVCJxgG8KyLjhmEgMXG/qH1Np/1kTE5D1tMOsNONE0pew9QivfV9PZh3+r7UHO3wYF5BkJnAZAUakGCsNtgqOEgI8mwthgTjj6CfemVSZeCSSWRsRgF6vpaTkpdiKmJdoRDCqwtMZvADjgipREWPuHZjG4vlnvZEOmQSWU4QNO8guAwKfVq0iGWw2vRLHYbgbtNlNDsrh4ds3sLHblakuyxz2/OPIYe+8ynUXOkSrt2tmjnVz5HJ0/eR3ctHEUjZzyNk5R/5s0fo/lulzpRnaoj0LCTOL2U2/xZfWyEXWTqySJXT+1yldQmO8+Ue/MUJWWqjIynz0F7vkWNcpcTUlFlFefSX5gdkMegGTv9CkWVKl37fz9HT1bgHjLZilbzwP3GG1LGPZXF6AORG1uVqgZA/+wXv0Z752bpVS//OWbZra7sq17zenrrO99L27dtpfMed1I6u8FjQRADpPseIotJ7x1r2fL9ot82B/51Rg2gnd2MGIdpgU3nGGOyGNmP+bSz3WOvFcU/iCgWH2O/TNERtJ4maQK+x2B6FbgjLUG4KoT/9JRLvkKrVz+W2XYkp0pCagbcwbCDcYdcZk2zzG4zMB4CUIdMZndL/t0D4A6de1ekMi21iIS3O2Zbrv/Y5m53dGddkkUUuINtB3Bf0B8YRW6nH7CI5iAshw24hzKZPb2uMH8VAHeJyuf7PQbmABW40QA4bU2iQ2SGhLyZqE//vbiXf7CVJaYCMLN/u7N39BKa5bjKmAwmdZXx7HgRQC8owLSvxNSltO45tj2QzeTY9mF6dgfSU5a94DP0fh6s2+/pv5ZQpA/YcoB7EWhPX2T3oHownoL1QL+efm6DSYGjDPZTqHEPpDJLebaHjLuvlmpJq2FiaqhP94WYcoy5AfsgOTVk4odt7+UzAFFT1Ro9c9VaekwT84L5O4KZq7l+B3mDVKUyTdaQiJoxXdaee3od1rjjWYLHOyQ2flmRyRyEHvVHZBc/v+aomx/stc7dWB/lZ4H11EmkszAC6JgFTxJqbIjouLOBxomQBy2Bv1yoZ97hJgMZBEAzKqOaxAVSGvxk25WkQJN6uwNA4nEVNYmgS+zX2HUD8wbeAdihP+dk1UaJk1ItoRXnZdIS7AvuJwD7AJzsKS/4NU0CZXCpWhBxmxHgbjMG6ZumgzL03eiuIAEBwEUiKhYcf3Q8b2UMwIv94bwh4fHBAEtbVGduCakhuAVjjvNIHWYAnAINNAN3DR5gb8nAWV1+AJoVD/FFg31nH3WrIKsg34MvAGgOOFqYeajwfUHSLMuiNADx1wH2H8fHvUYABvmP3x8CG/OgL5cMVmYvCb7H8TifwZKerd+PifbOx9TZsp0ev2G3gMYS0baZMSqf9Sw6Znotzcy06aZP3EQ/c8IdiBzono0voOnHTNHjXv5hWmwLKE9qY1SrV6jT7lI9blE/FoY9hqtOf4HKZVTGrFC5CfqWKG4vUqUUUb8kIB0LGPd6CTOWFWqMj1O/H1G1t3fgbUfBpQgzotUS/fMnBbhv3iBAP/cs6ZZYJ2XcAdwdFW7B4rAu5eOf+g869/wL6cXPewbd/OUbsnutG7zx8ivpDZf/Hr3td99EH/yrP88/O/oO+3Gbj+2O74+7ZCKqBRduZwjI+u28UkdeIQSA8hxYRWcZn0Tvjs/Vo/0hxPYD1z5Ga+ko5tqJfwDccdsA3g24a/7LmvGn0vnnfJaQnArWfVRZdzDukpRKLI/BzxgKtqFIGpJTewnNdqFvJ9a7Q+cu7jJEC3CVMUvIKKFbv/z6zr2dDzUsYEiBu7Ht82CkUa6XiHZRj7bR1oMhmzlswN3LZABednRbrLH1GnfcUCzGimBaf5YBCW6qTOtt7Xbo9tY8bWkvDvdu14fCg3oG7gq08flAomrgxZ4rsFTAmA8UYApAfiHbHshkikB8Ct4DBn7Aw9197wF3yr47LXvoMMMDrmPZDxdwz3US1jmrvEVe3oBlt3WGWUGGNpAFUpllAXdj2gPG3ZJWWddujjLej93JY4bp1Iex6N7uMVdsqcBdZk21Tsc1R+hJY6voqHpm32edGrTrkD1AdgaJDAJYzyzaegDtYOVRkGlNvRkw7isymWED5KPx85eOb9w4NT76vShJVs30OgT2Hbjw+JFV1E4irqa6vj6Sat8njolp06kVZn5N452CW5OkQA6jhZrgJQkGnEGtgnmRyCjZ2od0RnXsmvzIDDgLrMV2EmtDRgMmmXMMoXXnAkwO1CsTj0GfLRzTZFfRtnMyKwAqgERfpuzxNxJTYUmHIQfSGEnig4QmpqbTmZu1JE6bq7KqhAQSGwYZynZLFVgZoyTggWZdCjbhmrC+j5NZTgJLRQBb1e8juOHAwCXo2rNnxZqs4qjF5TgfviYAZmXfAbpxHmPjFTm/XsI2mmx9yRVJ4ecu8qGQbWWtfkdkNybFwXXzebJFprSz9ddsK4mAjeVKuKcZpDD5D9oBwExY/rL65GcFumwL7v816OAAS2cvtt46Q08c20YjdcFx7W6JbmufRmf/1PkcvN1247dp88LNNDES0/fGn0knP/54OudV/0B7ZmepWoYtbjNl06k7L4WkqqNUQiN09jJrbqw7fN9b820arXWoF1WoNjbBwROAe6PUZYa11BijqN+nStzh/XNbJCXqRGWKIP3VgMhAOYD7wKIN76UyN98o4Pu008+iV77mNwj6d1ugf3/Vy36Obr/tFn5Wsc6//+dXWV7zc897RmEXNTE5RV/91hYOvk89fmN6z4rA+bWf/hzN7tnD+nhe9KbMzu6hf/7YR1luw6ecEH3i365LE15vv+1W+r0rLuP1Tz/jLHrHH72XrnrnO+mG666nZz3vufRrv/l63t2NX7yB/urP/5x27xHRhbDvCRdVAr5jiVy5HHfiGM4xOwsvqEpN2kTH0moi/gFwn3Tg3XTuxnz3iE5Y+yY647g/YNYdhZfECpJovF5iyQwsIcdgCclJ75LbgaJLAOnzXQHswrQntACbSHWVQSGmPTPfiW+87UlEk3GZgbv2UalMBmy7gXY4mkKxtJ1maCftONAx5bAB96s2nZj2EdCyW2IqwLuf0k87KsiEAEh6Hb7JjUqVuknCTDsqpT7Q7eQkMUVWkDmpjNO4DySlek17kKhqcpkw6ZSlVN4y0kD5MFmM83YPQT3/7YF6AMr3laiagnXHlHvGfSng7kE7v6/B9Ld7h/37nD53vtMtehiLwLp1+vZvaPWYfq47HPBpN5Dv9OwG+j1QHwbaw88ZoLsE1QH7x8DH3RdY8smqOXtHlbmkAN3r4r1dZIF1pD8+9rmpMUKPG5ukExsjhMqp4YL3ZFevTSOVGiedetBu7IZtI84zEQOyvGyg9PbLt21524F2KCvb/+i0wGs2TL9wLur+C4K+Bcx2loiOqI/SZKVOD3TmaW1thMZhSaKM2DGPI5o4Qsd09XgHEyuJp1qkB0mqKSMvgFkY13zBJmHYRXJhkhX7nUE/VzJV2QzYemiwUbiJfdTLXNlT3GNEA9/vwJMcn4t8DP7cDBThLe8sJZkZRtVErQQq0hjx2RbiXWU4LgEV4NcSKBEYsBONra8MNfYL9t/6S5/UZ9VbHefK2njsVyq2ZgHM/HwmCUFAkTnMwM4QHuhI0hX23pJhGUyjmJBWOWUdeZJIgatKiQMISHXSffkOWPtSLjAF9luTiMUCMivaIw4zAswZuGvHnrO2HFBSZAWdpA0kGMB1wGoSS9VXltXgClIg3DsUdcJx793ep0177qLpdZkt5NbdY5Sc8nSaPuVI+q+vbCf67hfo7OkW3Ubn01kXn0nn/fq1tOOhhxiUg02vjI6Lbej8XqqVY+rENWqOj+ZsHFnr3gATH1ElkkJNfZXGdBfmqV6WAln9RCpG1coIZtBmAO0VSlgmliXdGig/dn1zwMrRKoV+/NPKuD/vmSlr/pPPei79ymteTx//x7+nH2y9h47ZPE1vf9d7GVhD9oKZlGc+6zn0wY9cQ39y9Tvpj69+R67TSZ+9hFiuc+5TLqRj1maEjwFwA+eTk1P0/r/4IP3ks55Dc3OzKXg/7YyzaHJyFYP2c846iY+PBcAdy3lPuZC+fOMN9IJnP53/RjDxhZu+Ttvu2Uo3Xn89/cIvvZxuvP4Gmlo9RaefeSb9v099il76wp9V9ztzkkmzGCENv7cXx4C7xcsaOpKOoglao8A9BO9Q/KG7MuAOucoi0ZOPupY2r32WgHcUXTL2vS7yGamoqnI9yOEwkxYJSEcBJoB2eLjjd66kCkldlNDnv3BCu33s/U3W2IfHhbbdg3bEK/iBL85dBy6ZOSzA3Rddwh3Z00fkGjPbDhmAJadKxC3TKIjRATBgXQcLSMhnZqM+fX5uN21tL7Kne1HRJQPrKdseVEZlOUzoLlMA6g3c87TqkGJLBraLqqiGyayhm4wH6yEwD2Ux+wL2MlBm/u8ejA9YQTpwHzLtPOgcRODuQXswVmT6db3fA2DdM/D7YNYNtA9o3J0VZFGhJUtS9cA99W5XoJ1LSC1i2F2SqmnZQza9SF5TyLh73bzb7ykj4/QTk2toTbVGTS257e8V3pOdvQ4noyI/hPstPldhM7AA3HC2vtqDhYx8Uqkc95Z7vnvPjw7sXDnTg9ECr914/J/1kuj1AO7wcEeiKpj2XiyyGTxLu3sd6icRl4U/85w6ja0ui/QFYMxNrZtuW55NjYZZlyw6d5OlGPMeAnYD8lzkSSuvclIrJzwmFPfEMQWSEHaeUTabp9wV5DOLjOIuKI7UlCqrfF46nvc5y1yqlQLoA+CavATAlS0J1Z4QDi+Zz7kVP5IB3hbWOquFJI7nVWxYjV8/Bfl+sPXsfVq8KIEsRQq7A+AiuPDbeKcXaOUtwVYcbMSSERtDDgPWHYEEZis4ONAKSlw4Cv2pVrsVrbwEN5JoC3lOxqpbvwzWHveFg5ZcA+hMKTdPXgqDY0AuxL7zWt0G9wmWkCaP4aDD5QVwFU38Ty+8245pcTGh2Tt30sVH35+2ey8q0R0z62ni7Ivozu/PU/3u6+kpJy/Sf82dTsed9wR6ztv+jR647yGqV6FDLlFcGaF6s04olATXmMVuhSrNUa6k2lD/dWbN4xpVGg2izjwzsL24RN2oSs1Kj3wCahxLwjT23U2qVKrAuce9kUmWeLqc9xRyl698+UsDq1qRozdeIbIXlsXcdAOZDOaNv/GrDPDTJWDS3v6H76NfAXv/XNnOQLs+luk4vOnYzczOv++qd9J7341AQF7sl/zCyxnU//7vvIn+5i//LHd+D+zppsAd707cL9EHPvR39NKXv4zmZmfp1175K/Rvn/o0b/MP/3otPfu5z6XTTjiB7r1nW/b+MOtOnXYUPxhRnEVmYUtUqEqb6XhCwVz7MeYd5uLQu0Myg/gEgAoDOfY2T9RcOJqefvxXaaKxhiunSrKqVFEFmG/gHTDgjvcnJurgHYq04BIXZBIbSHyGn//57z9o37n63U1m/CHTKTguy2PAtBtgB2jfRURbD5x1PyzA/apNJ72fKPktuxcA7gDsDZjtO6AIkIEBo5NE7DiDDqZWqrCkBprdHf0ufXpmB7PtsauWupQdZArSh8hjjElncO5AvrdpLPRvH5KUui+/9pRtHyKbMZCesuj6HBa51KTAuwC0+4TWHEA/TMA9BO37A9xT9lwfmNB1xgI8n6gqwZ4P/PIe7vsC7h6wp/p2l7SaMuteKlPAovuE1NAmMsfOF1hF5tbXY+O+nz02Sc+aWscJ86aRxz3FO8RMmwJ3aNYR4KL6BGa19kY9ZoiQxIrv8BNq3xVk3XL5tjvOXs4As7LOo68Ffu2I4z+50O89757OHCerrq4108JEeI5QmKlRlr46rsT0+Kc1qIbZf31RRQ4icgEAeRTw4ffd/LlrkrBqLDUHj1w4yCpoCnBkxjsWiU0qe1EGny0dtfgQ+7Grk0xR8io6Aqv+yQCfkySF8cXnYDvBQCMQYV09GHr1LG/UK8ym4f1iT3QtgoQPuKqrWjoyoQNNbC9hyQtXdWXrw8zzHPtkcM3uKjIjwe0SawEjlcTgOKnMpS1FmJjxtjQV7Ux9n8oMeVfYSg4YrK/UCqsAxwD0LOnRUV4sI/VeoX9BO2uxJUuataJZMIUAw45zYy1/W9oE7caVavV4MnOgvu7qlIPjoY1ZYtPWpFk44KDtAH7gzw6SkotcZXA/ZYLTGVV47idcoXVuV5uOX/g+HTGVFTlq90p03+4a/ct/r6OfPHU3nbm5Td/ZcxSd+tzn0vmvu5YefECAO5ZOVKX6+Dh1FlpUoy4fPyo3KYkjdouxpdsXkJ/0uzRS6zObjlkI24+tx4A9rlBShlOSXBs3M0dr8mp83Bxjnv/M9POw93jbu95Ljz3tTAbkSwH3P/6LD7J05rzHn0Q/2LY1Be7YDqw3LwFox0cA/G+8/PfoRQbcbXD16xPRTz37ufShj15DP/sc7O/63GneP9Olj//jR+k3X/srucDUgPtPPe0SKuPdJ6K3/P6VdMXvX0m/+LMvSkE7dgbZzD/8y7X00p99EX1WwTw+byfxjnYcgcovggzZeYzQKpqmjbSOiH8MvBv7buAd7Df6H6S0Ig0U4HkP0dHRi+i86b8nqNnArgO4A7DD8RPjJV5NTXXh+w3wjuRTgHRo2gHkkbgKN9b5uXvj67adTLQxLrNcB0EDjovXEI+nO24K2gHY8QMR0H3UoXto64GMJIcFuF+96cS7E6JpnCjbQMbwoM6Ydu7MUFUt6nM5bvHzlHLsZlvXTmLa1mnTZ2d30m4ktlq1VF81VYG3Jah6qUyRPGbAUSbQuQ9zlTGZjCWzepBf9LtnzEMm3n+XgvUhDjMp6A8TTgucYwaYdqd590De3l97ECyQ8g/GsN+H9BUyOBU8lf4z+91AuW3jQXu4joFzXjeUyYQ2kG6dAftHx8SbLCWsoJo6vwT+7UvZOIbuMl7fXlR0KV0/kMuk50TESalnj07QRROr+b3AOyKaQOICSpZgCsYdv8NRBuAc1o9IAEebGaD3s1u521OiN1yx7Y73H0hHsrLtj24LXDo1PbXYpBvuXNhzxtGNcZ4JNTteSdi2QikgshIaX0103LlIEBVKmdl3qAf6klRqVn8MtkkSD81H3JJaecZHXUIE1KvXnFLUYjmomndLtkQRJWVomYlnfbtJN1Rew5VSJZ8JzDxry00Hz6BbgHOzWREJj0p2JHlQ/egNA6kbCxJtoSEHiAXrDEYb2mpOwkWyp9o7IqDgPhEKIZWcMIOsNom4ZvyNc8C/7FmNxF3TniMIUDtKz0LbkyXFicTVhuUq6tqSOslY+Xi4TC1ErN03pl3IDgWVgTsIV0LtivsOV54FK96SAAKsPY4H/3jWvfNMixa+U+aE+2XVKUsAJ6y/2UiKvl9zAjSZlavnmjuNC0wM8ItTjzxP7DUfEd3+nw/SS5+QFc4M3VHQTvfsqNPkU19EP33lZ2jXrt2p60s/KlHMvqZE5X6L2XOw6/2ozAy892Bv9yq02C3TmrFBQxMA+V4sWnZ+pvWxTUG7DmQeuG9en9e4Z+Ma0TUqlRkG3J/508+hF/38y+innvXcnCzGGHe4yXz2M8Jq28CbzvIQ0Z8o4D/37JNoO3zibYANkN9lV1xJl13xewPAHas/MNNltt4kMRZgPTjbZSnMsy+5JDVM+KM/fh+99jdfT9PrNtDMnpl0xvfCiy6iz3zh8/TuP3gHXfUH78BLEs/H/e39OF5egaLVtIE20RSD9vUK3osAPJJVAdAQi0GqYmz3TqIzxt5Dpxz9OkLhXIB1YdqlwqpTOIkcCs5GAO9wTcJ7x/+Kd/t1kMicfH+TJTv4QdCA40LmgeNqsMCyGAPrAOz+53baciAjxiEH7u+ePmW6FEV320kCuHMikfXgCtoxQED3Dh9q9EjwEQZob2AKikp0b7dD32sv0NfnZ2neyWRSK0gH2rlqqlZSLfJoH5DKBL7uIfj2+vaHWy11f9xkBhxkAimMgfKlnGM8APcad+8ok4J1n6h6kIov7S9wTzszJ5EZBtxlEDJJlU3V5v829j11jglkM0W6dta5B9aQ3vUl9Gv3wNv7uue07gWFlgorp9p6lgSr9+S45iidMTJBZ4yM8bsx1++lE9IQMqyq1XlWCjrlEWXcce/h0ISZLdxjADFIaCSLf3BZkckcSBf66Nj2dRumz94VdW6aqNRHUb0QC8DYQtzjZGb0wdC7IwgEC99YHdNjnywWM8amM/jl4kvOdgZAyRQkmrCKdQCE0z7KtlG22iQ05vlughH8bf7tOBAGW2OIYRrHchnWtYPdLvOgbMw8b6sJqACEYNu9VIcBPQNyAdPm645rYuCvyZwsR0EgozaHGXhUEKce5ghKcsWUHBvqAacNgwL2EXxIYSiWsuixLHEWoF1sHUV6hADFg0f/JJrlY/bCi96cC0JpPgLaBFpzlgaZ3AiJwpqIC0mMJaKahMUSXFn3j/bS5N9cf49CWlIMVYAyP06ZXzsHLXo8VsZgRZsVQMKuSo84gZYjNDmP7d9v03Gd7XTcanHUs2P6Pu3B2Srd3zyDfvkjt9FCp5MCciSfwhGmn6CSdIcBfadXona/QmONKE0yledeikqZNAYzSQBy/aRMcanCgam1y8CJuCDEGHcA93A8FACd0DXQoJ9/Ib3k+c9kcGzLqaefyRp2+LNf808fZR07mHZbsA1A/9/99f+it/7uZRloD7qjz13/dcK+jl7TKCbTFIW/6S0A7lemwD0934QIzDrO7fmqZUcgNzYyRf/n2mvpxi9ez2Bc7zD92xc+T2eedRZtWruOQbuMyiW66OKL6DOfF+D+h+94R2uh37u30DVmWHe6jo6iTTSegnYD7x7EA8hDPgPZCpTyAM4eLO8guvAxX6INa54gxZnQD3GQL8DdnkF2VsKsHRK51fIRoB2zUN/92jvad46/u5ky/xY8hMcNATvSUXEu9u/3DkznfsiBe2gDyZF5ACAA5uF2gUECjWba93oJU5lyinCSQeGlu9st1r4DsLP9ozLuBsZzshmnT/eSGQ/cC+UxPuk0+H0Yy+5ZeGbVC6qg+s8NTPsgwTPu6e9DpDLGvssYKZ1tmITq95Gy7IFUBm3rGfjw3tj39j4NY98HOqYigOg+S2fsChxjrFPeF3DPSWUCBn4plt1kM6E8xoA7M96WkGq69iUqneYAfCCl2WehpbBwk3OvqZbL9ISxVfTY5igdUavzcw/WnaexuYhFwlZ+VvVSnJOkBDlAPt4pzGxB5mB65fC2lEq0IpN5dGDvA76KV2889ullqnwOO4IDEaqqzkc9LkUOIgUSGjxjCArRb518Vp3WHisgk5NPrbNgUxMpm5oCHK6KKoM4PhPgnhVjMt0770WrcDJIZwlNljBqlpFgvgEsq+r7bqCdCzKpPaQlt2KfYLX5c3V9sfM1rTejTGWcmVkHYwyZGTPiYovJ5+EqkGIdAFkrroTLRyIo67fLZalYakGLdpzmmiKgXAMRU7q4hFi0FLuxcOCg7akdNbeBBg7WH3PZdRzX5DguOxZAmUF7X5h+TvyEPAcAHey9yoAkThC3F1tQ2InHFscuQ8+M/WF7lrtgpiFITOWZBSAzBveap6Adu2ecJfFXGoMlOPKIpM+GBRQ4APIT7rtjL51I99HmNR2FhG52N5ECTbv2Vugln+zSHChTt4AthxQGgBzAfakFYJ0lE0mZImh/WMOeyaAUqebAcAimfHKqT1b289HCuGfAHa16zKbNdPN/b6EfbN9Gr3rZi9hJxhbbz6ZNm+k/bvg67dGEVb11OSkLdOtf+eYWBt2QwISLYHZ5zgHc8YP1bjKpjDaRSWIA3KMuFTmry7OUxHTf7l106y230E//xCUcWlkF1Asuuoj+7fPX0dV/9EetK37nd7bvd2e1gY6mY2gsZdwB2O3HWHj7G/IVA8kAyvazk2hV6yy68NybtaqqAHaRy2VNx++SFhZDnIzHE2P8wtx98X9+/WSio+JyLoCw4MEf14N0d/wccG8/fE/3Qw7cvQ2kvpP5lynBlBXKsPeoy7r1Mk1VwSJmoB0bfHV+lgsvgUVEJ+qLLnlJTKh3N6CdA+s6m2IWkTmde5CMupwE1CIWPsewB3r2HGPuizApiPYOMzltexAQeDBeBNxzQL4g8dQDdhtzDwdwT0G7Y84HwLpjVApdZZYhlUl17QXVVIuSUL22PQfcC6Qs3sLRwPmAR/sQPXyh37tPfNXfIW15xqq1dEJzlMbLGECEwejGcIaJqZtENFGt03ilyoA9G8SlfDTWx3uE9o5gHgv/6UCiRisymf0eQx7NG7x24/QbunHyx7t6LdobidQKzxicZvAsoZ9uRT1aXRth4mQDJ3psAAAgAElEQVTTExNatV78vm3wM8cMZqUVuEI2w5pqAF21bDSgj3/xvT2/TKbUrEiRgHdjuJnNZw90AeEIANhu0oo2BYWamKcAoYxiTarnFmAvTC8CAIA0sWSUhFX8Dm06ACn7kiuDLJIfPU/WPqvzDQtkVb8NK0YAWhQqQnCiDwvkOQJk1fIQnviYqlfQG7K4APatxSgLHlTyozmmwSMoialc2VRnPRhMg8XnolKxWF+ivdiaUwIBtseMpQqrnT8HIg64m5uOec1jfWjUce3MttclOOGABP0WLDM16GGVkOYTcIEljEG8bzlPfAZpUK8nbSGVbVUvzg2XudqYPANa+x33dWlybgcdPz5L61axHmtAm3nRh2Pasbg0OPeNyAEcmHawrQrWoV/n9tBzMpTu2WgR+arUK7grxrgfuw4+7rqV1SrQB8PWefHzn0FmB/m2d0lCKRxkIG9JnyFj8/Xfy94i+nX4tP/tB8Sn3TT2+PVD/+dadoqBvp118Dx+ZMWz+Dbovgy4vxAa9y+Jxt3aHJKYm750A/300y5Jz8UAeTZuJzS6apLu37WL/vLP/ox++42XpXI7nP8FF1+c/N/r/qP03ve+d9eb3/xm8NH7t6ylI2kTTQyAddO8G/MN2QocXjApA5lMAfO9ec2v0xlPfI/kNBpwd23Hj60+nywV5GeC6KZ/PGdx/pjvjObYdhzX5DI4Ltxkio7rgTx+/2Fn3K/adNIMUYLmZCDhHWTwaLCvdCze0mgwAIu1yuxgG3SDACE3zM0wcBepjVa3DRj3VCITVkt1fy8F5FP23THY9lkK4Id5ujs5y1I6dv8dg+2ALfd/+wRTY+v9NimjvlyNe+AYk2Pa9TUKgXsY2T1cxt13ofsF3ENJjHYoA8WXAueZELQPSGacxWPqLqMA3yeRFsljWBYTSFvMJaZQBrMMv3dj+W2/SanEgPw5U+toutHk98JgQDvus9Z9IYKtY5V/hjHquK2tOKK5PqqmxnRUYzRXwGlFJrN/48ePw9ovXHPEDUkcPxV9kVTirbNskUF73KNmqcrWo524Ty3q0zkXNGlktbClLD/Rd1QYdbGE5AI+yhQDpIkQHDjDegadNcQ6DLDFVFkYbXGQERAuOnPItE13zpaQfFABpVwGSVl7AFWxl5RjAZgjURS7AqiV/UqvhiRP/Mq+5BhbWIMtxzPfcwsvPENnyJGdNTiBViqYcoyhIJZtM10nyAGMFoQCOLakT0NeAMcA4qYzFzAtunHbDe87VqkSrA672AYMuSa3IgDBHL/CLTZ74CJHkqTLkhUFpgDi5gfPt0ZnNHgMdkgVxzCNvWnUsR98huDB/OaNNed7A7t0JKlqUjHrwtWNB/vDwlp/DOBOi48HCftF+1gRLra87Ma0dy6mLgy297boiNpeWtto0Vg9pmYdAUVCT/tIMXBHkMbjj4LWiADWMUuZabpMxsNYzg14HrCbBMTwnk4UZbNOLjl107qG3DR7H7QTwTlc82lXREmlMsbCA3CHC3zbrY1WTU0R/Nchhfn4x/6eE0hxDDD2v/ra1xPsHPHZpa97VbobeQblSvzz+KbfvpLedMWVdOVbLqPbzMtd1/nkZ66jG2+4gZ79E5do28n7YVQRV7hPErrgogvps1/4Av32ZZfRB/70zwnnd/qZZyDq7px9zpPm3/VH71r7sIH7JK2jzbQmp3FHgqoBZ4BnK8hkGncUP0Laq9eaK5A/65yP0FGnvEhUCsogaEiZBowit5Xnf9vX/rrz3W1vbHBSrNfWmyUlHG1M4w5tPdxk7LhFOvc7aCv1aHn6/oJB55Ay7u85+qSz43LyTTuuAXdMvQJEYOof1VB5+l+fohC495KEdvW6dMPe3fStxfnUAhJu1t760Wva0+qpWnQJ99EsG/n3wD0m910BO17oKhOutwRwD+Uwub9Dxn1I4SVj1EMwz+B7H8A9nYndT+Be9HAsB7iHPEfR3/ZZUXKqdS1FbjKhc4yta0BdOmXISHS6yxVVCp1lTOfugXtO0+7kMd5VJqdnD9YZmoRa4N0eesB75h5OMGurdfrJVWtpYw02kJkjDN6XViRgXIA7nGTCeqrZ2y4zWkhqjdnqz5YVmcyPAwzf/2t8ItHoaes3/XejVDkZchkzEsDvNSozsYL3DEAe8sY1zSZtPptoch2o8UwewzmQGqVz/6WVMXmAlBpBqdbZ683NVo9926FzVgDNXu46j23Jq2B8gWk5GVTBPBJVRKMsBX+YXVdiFsCVbSA5OVT83HHsfk8cUxiE9kWfnjqsMIAWkgV9BXvJq4e8SV8g+cAxYW/IFUDVfQbAk4GBk/uwikiRPwA0tjUXmQzQilMN5BnYH+vRXbVVNKtVLMUxAYqhOQfYx66t0BH+xu/YHsw7s+NaOIr3DckMpADq0w6Pe8hnjHm3/p5lI6qHZ6mTOu4gN8CCE5vdMO2lSaFk9gCFrSRxGQu09dCy4wFBIMEBF9t+SuDEgLhc4uuBaw3nHsCZBiw9tkPAUpN1986JS0+526Go1aVyp0eXfXYnzbZVKpOR/CnjrA+fPH9pUJixzIWgXcH3sDfKWHULBI1N3wQPdW1IzldwuiID6WbXiDazz4qOY37sJimCB/vb//C99OKXZsWasB382N/622+if/7YRwZY9hC049yYcb/iyqGdxU0M3J/OYwgWm+G1IkoYW3/jty6lq/74ffQzlzyDfdwvuPii5P9d97kcjHjd6173wF/+5V8ifXP/lgaN03FcM7XYVcbcXZAHbO4uYL/NkhEg2gHp6t5JOu+XvkYjU5tyMpkMe1juHFFrz33xzf/71Dje2KsOWFHu67iWHGuuMvh3B8V0J925fw2QX/uQAverjz3pbUmSvNUOaWAN9nVwj1mM+wzY8cAL01xigAKpDP7G+vBrR8Glby7spXs6reFFl5zLTC751GnUhyWlpsC9yFVmiHQmZNUH/g6Y+RR4Dym05DXvtq4NbCHbvpSWnTscx+TbvqQjyqZuQ7Zdgs7M79j2Ez5cRcB9OUDd72fZjHtRxdQiT3cH1mWaKw/cixJUxS1DZoHs+9RJhqfHEmHVA592b9k4rFpq0edF1pCFIF/PCYWWjkXhpdFxmlK3GAAoLDg3BLxzUZe1x6MV2EIOB+4IkMHQQ3c7gdHOlhWZzIH0nY/qbX9j8ui10Wj9rh3d9irkSEAmA3tR/DtVlUQ31OJYjHvcl8PF6KILJ2gc4N04Xqa1VaqiUhZjJuFAA6BmmnFLRPVgnuUzzgOeLSQhMUFiJqN1AZhWbZUBJSwiAFWUfUcSqklDzEGGcROsDgF4Vc4C7S6KOhlzzPaNpuvW4wKgYh+NhjjSGOvOLhQqU4Gu3a4fchsOSABKXbEp7Wp5PQBfbAs3F+xTPNihQ5fzA4jGgr2CFZfrl14Y0iMs+BvtwX2fBkRo53YrUmmMBBJgt3m2gy0j1VEntai0wEC08DwDkEpmJCiR4EQ08uYSI8mtAN0CwP21GaOL84KvPEuaKnIdHHTg3E0frzMJFggxmEawwtVtZd+my+f9Yn0OuAQ/iMwmC0Be/Vd30e55bOxY84xSzbT0drN0EEsJ6SDfIBXUL/HWe+CO/Zx22plcwOjmL2dJp7a5tQ2qjU5MriJUIEWhIyxW+CgcM/E3GHebMbBAycbf8y+4kDfZvm0rbd96T05/H552yrZrm0APf8wmNv7T4CkLrvEZii9Buy41cBMuigmkgb8xtuH5nD5umrCfW2+9Fdr7zujUqoeecM45OYz59a9/vb1r16588sESbeq+KtE0nUDrqMTSFAB4X0EVloxFfupIUh3ip752/TOSs179SYuzcmfhn93/et8FrbnkmyN8TG8/aaB9Ocf1AP4HNEc76IHlXXbxWocUuF917ElfpCS5KHwA21GfQTtYQO54SiVOoMPDUCtXmEUEhARAebDXoW8szNFdnUXa2cPAIQmpzLAXSGXsu6Ga9oKEVZbPOB93A+FF2vVUOlPAzKfJp0MSUw1Q+yRVD9KNTU9BfJB4OuAmE7DtRYDePpMOdQngrnOCBuitPwsfmxC4h6CdX/xgo6GMuwPhtl0RqLfPDJTb38OSU/cF3HP6dgfcPeO9LOBeUPV0QEIzpDJqYQEmDRTQEW5qNOn4+ggdW2vQZKVMq2sNLkRmCyRjAONcDyFX+WPwRTfgjqRvA//c3itFlw6k73zUbwunmT1x/8ZqqTQGqQxcv3pJxIy79SR4Z6CHn4s6dMLEFB33pISaqxTAWSeCF04dX4xt56RL81dXUOvBsPnscf+ogNB83yGdYbmF6tMl8VQkNaaH537PdO9aUMj6T7M7YY93BtUiyTArRHiHoygRkiqFjRWryX5XmHaAWgHtmX83rgeMtrHbcIgBqJTzkUfFJ5VKf5z5nTPARzXUNqAQggixcoTEhJ1kYB2JazRHE6fhSF1bsFNVxnDSJ2wsNQDBV3I+wjBboMFaeO2z5RokWXQEAYh29gZmEaDge/bOZ+ebhJlzfG5MPl+n04QzzLPARjXuaF8EAAzkUfAKFpH8mQQAHDBxm0k78/5FCZWTeYgVp5sdwCyHynVe/YG7aMZVoc1hEBtAHDgPMUr4crMMjE/JRrNB6ORlKGmjuoHUS1Ps/qdX5HcbDJg5kK0nZrI0R97nT5nTCIpG53wyr23ETYI8CdwHiXcUmuedyAS4y4IWwPuPf60+COr+Rkky346jB/VpPHj95CStp2No9QB4RhEkSFUwmQxeiqNctWYE6w7JjFk0IjZyIPr4Z76NNr/gzYXniDa+73N/3dny729s5Kq1QvhtoB02kGD5iyqn2nEhm/HHvZPupj47zT/s5ZAB9/dPT091ohqaaGABMMH0PcA7FgBwDAwGbPEQADghAe+eziLdtDBLD/W6tBhFOSeZsHKqebsvWXQpKMTEoN0+G1IhNZTK+G082N4XcLeAwMC6T0JNQfdSUpmi6qihp3sB4243uUhSYy+ghZ2HDbhrb5QD6jaApAOJdBH7BO5OB78cNxlj2kMAzzKZoqJLqmk3m8dUTlME3ANJTKiHt+qqISvvtfT4DgmppzZHaX21RqsqVfZnx/QkElJNVgb2Ez+WNyIBC4qYxRrYCmIAI7rQ79P6hvcTLm29YvsWoVhWlpUWGNICrz5i+pWlhP4Ow/dMr8199rraSC5YRGC4rTNHj2lOUaVeomPPiVPwzsBCXkoGezyTai40lriqLDHruEVtIwuKurBfuzjSpDaG6LChdVdZCMAnV+BUOYrJcPh4quFOZxh5/wDBIqExMM1jgDLsvQ702OWUWZZxSeQ0IkORY3n9MxdE6ghzjv2K17uw9lgAMgEqWWZTLWee6nhnIeupCrvM7DvAthZlYmcZ7IuvUQIT3p86tnBApGCck+i0eBRYcAQeOHF/ngb0uHiTFrQqw5dd0RjOEwmg8IBPYR/rfKGnR0El0cUzcNcgga/RBSHYV62e6chxrpw3UJWZDshfOGdA8wDwN2YnTILDdpjG/ELH7+w3ce1oW5FNaWBl1+iqcL/qfylw97M/NpjoDK3NMLuP5bHTSEUg62DyaZZoqmv4hkqfXQW/DmF54G73JGX4C96/3G49UtMvBg6brpPPp/C79sfz5yOVTwUNYDeo18DtDhcozUQxc0fDDAziMQOkevcuJbOdKJ5dsgLqgfS04HaPoWlaQxX2Tgd4BmgHeDbWG8AdF8DJkZosikRV6M6NeTcQPUPJ6sf8xH1HPf2XJyZPOm+kvubIdDp67o6vtRa33d6+66O/vdhv7j2a2X0cMzwuggUMq+DULGDAcVG1tei499IM7WJvmQNaDhlwv3rTyc9PKP5E9hyLNZAtYAwBzLEI457VC8bDxbrcfo/u7rbohr2zNBchllM3GV90yTTrBdaQXrvuE09zmvf9qJZqDi+2X8+ch7+H4Dxl0fdHKrMEiLeByOwyPXNv55kOVhY9B6x6CuiVjbcX0n9u96voQZFubXBZFuMeAHcPzq0jtQ6SmXYH5j3THmrei4C7bZ8WWXK6dy+ZMeDu7SCX8lzPyV+UfRhadCn8PqicmjsmEZ05Ok5PHB2nZqnMoN3eD3hoY0FwO1KRImb2XuH6rEgTngHYqeJ7SBrQLthPtpT+9IrtWy49oN5jZeMfixZ47cbj/5Qo+U1LisasDSr0YuBGP40Z1J39Fh1dH+ekVaixAN7rE1qdRiUe3B8xkCYq11Taxcy5JK+mDiWaFYbn2mQhAP4shzD5CjvCCKgHaLdiTcxiQ+PO+njRTvM+VA8HQMwWj1ri3PrP9G9NiMS5SuXUjHbGPnH+xqrzV5z4KnIR02azvSIz81n1U7DmYJpxLjhfZvDBpKv0Bcm4YOyxnbHgLIlri56btfNasAgPHY4F6QvAM15rYcDFDcfcanyFUwNp8LDH71wp1UmNTKICaQ4HD1whVTpdTivQBFTT8vODj7ZHcMKsvSSoCnOO7WVWhJNZVRaF5wIAETCA8wCs8FRH2sI098K2q1MOZgAA9FUehVkUONFwHwh3HGfRmCbulohe/RcZcLdxLcMiKr/JRTT6rTHVfhAbSCqVNpTcBccsuQOl32e7zQ+WARAfYNXDQdQNtgNjbmrFmf+miKm3Adu+w/PCbkQ6pthpAbhbTqIAd/mbb7uShSyREaVCbzGOHuzFsRjsH8qlQRN0NB2ZgnZIZIxtB+sNAG3AHUMl0j9xVpDMhOB9lu5TPn7pM4ayfQ2t5WP6YGF/j7uTOnQfbYfB24E20SED7ldtOun9RMlv2Ql6Rxn/AtnvdiIM4JKE9bs7eh26v9elG+fnOBkvx7A78G4Jp6Gnu0lgPKOegnYH+D2QLwLjKeM+hJEfmmzqde6hfGYfjjLC8uT92e3vFLQXJaYWsfIOuOfAujY+728/Ci/5jvBAgLtt60F77jPtKHJAvUjjvp+MewrWncY99G33evcQoA/729j0VC7jPdpDv/aiaqkq24F/+1kK3NFporAS2HYcF8B9vCrJqsYwGnA3q0gUY0LhCAAIaOAB+m397H0rv+Dy7d/75IF2ICvb/3i0wGs3Hv9houSX/NUCtN/fXeBgkQs0lau0rj4qXu/UpVOfXKXmlHJ40ImDwUP/BKApnQ6DGcgtwKCCrbdEUmbyAK4VdHN/CKCmIIr7MQZPBtqdjhxfcYVUleioVAbAVyqVZkw+3h1htJWBH/CNVwcWiZeZxWYZDcAqggew6Kav1kRTgEto5BmcKoMLgISYG4EEgD/GOIBcDhA0QRaAFBKZdHxUgI0+kYMdk6DotQPQdnsS9FjyK/ivjJnPih4xMNakWs+0GgMLph4ONJxMi7ZWK0y0MQM7rTAb9UW6w+45KnUxOQvuI64JO8A14qbimrBPVLHF/UQgYomtdmybjeBKqW6GwAIMtB27vuCH15EcB9bgW1xlwQjP5pToNR+4i/ZA4x4s4pBjo4yfjVD0q2CeSSM+Xpb7xVuq7zmPgQ602KoG5Plvh66WYtZlv3KiRXi9CC+F15XOAugXoSwn3EfUk6AK+QY4TWPN7fggVuV9FQmz17JzITMm0xKKqLSrE/Vn9quY0oF2maO0mo6g9WSgHWy7yVWKgLux35CumOMLVOYxi2aWtzToKJqi8ZTh9yy/BQx2A/HYoYIqZDoIGsTdpkf3030H4iTjT/SQAferN514d0LEU/HZa5Id2qb1bdrfmEOAEzA40FLe3+/S9m6XE1M78Hh3Cag573ZzmHFOMx60G7D3+nST1RRq1ven6NISHu3DAP0w9j0HyB8GcDfZju1n4N8CjTt3QPsJ3AOyYODBXy7jXsiyW8dj05mebVcZi23nWXjPqhcloxYVXRqQyiyz6NKAVMZJaUKPdpPEDGPiLQHWGHcAESSmntIcpdOaIwzYAdzxOZhzWDui6BL06laMxnfKkMns7rW5U62XKrxevVxONYi2bqPSW33pPfdINtTKstICy2gBA+82RQ5gAhkWfhoq28JzDEb+we4CrWk26JTzKtSYVPAOTGdJncqKAdQZQGJAB125oh4B9+5v9VA38I5TNjtHltRoIRUjOJh5Vy29VUT164tVZWb9yNaF6T6kZ5RkTvEvZEBbFp93S0wF0872klokiYsvKWBniQ8ndYqEBddpDjAGOFPsp5IidnkxeYcDdC7OSQEhwBlLdJR5t6AgBxihL0cugAYY2XfSSzM+VYwKppxlRnowKzrV7UiSqznCSFJs5reO7XEMOY+E7TwB3Ll5nbGLSXlk1iR/fG5ltYlMMYMOJFxAqhNLsSidYbFE2BT8m3SoLBp5Ae7gjQsWpsNt5JPvQ0cY2a9dZ4aqi+Qu4RGy2Y0AiBeejB5fLzoF+MOQmd+5CXkK9lsUKPAYCTkWQKUmA+Nd9rYGxqybLAYzu9n32ZOJWlatOHqofzhY9qJ72KRVtIE2skTG5CqYUGarWQUNpnMHcAeIBusOED3LiaH772xTo7U0RWuZ4Te2HVVa/XHRRAbcje2fpQ49eHCYdmuKQwLc3z19ynQpiu62g4hEQR4Q0+OigwfIAEDHteIB4WsGOIn6BNbx+902bWm36PudRWYbPXC35FQD4D5h1TToAwmqQ/zcDeSHbPswScywz40lt/3kijAFspdhbHoK6hVMD/s7BeWhxr3IGlJvRFFyKr6SPKC8o0y+W0uJDd7TwwXu1r8w8A6kMtZZp+sUOMpwx1PAuNtny5LJWGVS07K7hNCQdQ+rnhZ5uoeFmNKk08CNZljRpTCZFSD7+MYIba43+AcadoBvXDveF2iM4bqEBG4rTY9O1ryWcY4A7ni+sB1yR+ydS/u/Uun6K7ZtuXgZWG1llZUWyLXAazYe//dz/fbLkBh9ZAOjlyyck5RE9GBnkcar9VSitXa8QSc9VQA7+38D7ylDzcWEtLiRebGzTEKJVDjDMJvs7Bet32OwCR92lWlAk56CdyMiFPRL/o4kZrJ8xhJOcd49eKirT7wD7ugNwSCzrEbtHW2WANIPsSPUPlMrruIlhe0h1oN1odg4ShKnyWzk+HaBErRI9VA5D1OMMvaAwwwKQenx08TU7EUWYIr9cwKwyEs4SdemJIBZWuKhbnr7rI+V2Q40Mct3DDyy7l707NK+aq+phZqQMMuzB9CpYxYE16jJrzJTkq+Uiu37UcwyGZ7xcEw5y2uscBT2hdvNTjcSTchYIT/s6sM2mwDwEpHprRXHG9Xs4/n5NSSnLqglj443A/YhwxI47fDaUKGipgD3cxsNgGXHyOttSoOTnMbd7mdQfbao67FgiuevAsBucUa6XRZv8LvCMxcaSBmLDmadA9R0/Bd23Srcy+soFyLNklCXkr2t6BAkn+5vX1shCGfW0SSNEQA0g0AnX8LgCr05ALQkqe6lDpdkQujy8JYyjdM4racxqqUsvwF3ewjw2InOPabdNEPzfMyDuhwS4H7VsSdeSgn9iZ0pSmR3kj6DiFG1ozONO/7VGU3WS/KDlJRoslqjb7bmmW3fzSGi3JcwIXVo0SUnhRkK5F2iqmfHi1j4EKz7hNUQoDOAH+IsY5+nyai6rtele+Y8DQICi8d9AXfbP9qtCJgXsfH2ctp98w/HsN+LSITwMw/Y7dl+OMDdgDl35vozoHFfwgrSfNtZKuMKMBlgT51k8J2zg8xZQPpqqEFl1FziqdO0h5aShey7BhSwdnzc6CQdUanSupq4wKAQkwCjmJ2YYOmYOcRI8YtOFIk3NAiFfpdZ9olKnaoAI7lQizu2N1yx7Y73H9SeZGVnPzYt8PzVR9xMlJx7RH2UB3L02w91pdIqnsHpxiQ7IFmfAcZ9/Wl98fEGeAbg1cTUTG4gkhUsDJSNXYeVCDuuZDODLFHRojzlSpl/r49Iroc51UjiqujZsS0PKwD6FdGYY2FZSCLWh9z/qhyEmeKeyOJZW66sO4IIq7QKMM3X42we8Z4BJKNzaoyUCFaUHIQoTmfwyZVFRWZi58EVXKHxV5DMJ5dI0SIe96ri0V7XIMIeNPaA74tsBMMq9g9pCv41yY1p61lzbiocA8K8vVotaptEANiQULANI9HIWOYuw6elx2CHnZrkAbBWXU/KfNiZ5YdPflOE8pagmuYs6PpS0CmzksT2NYAw6+Mh1YHOX4MhfC46eglGuJgUkl8hO1J/eRz31/7qLtqjwD1k0+U6MuBrMwzZUTVuGALc7dwKpQRFA6KbOdHJm3zCsP/e9SIBuZ5VXy3oaYqkMUx0pYAdFo75kQAAXYC7EKfhOGEAHmsw+VMqtZRlf9iFgw5JJ1mhEYbwTRqhGjXSvAMMvB1qU4cWqcsimYN33mUapQZNUoMB/IhUcmIWEGWVOtRiteD8wdCzF7XZIQHuV2866ZMJJc+zA6JQDDp0aG3BIIrGWJ5wX4AHLA4M/jHFj47/urnd9LWFWX5JrcBSkQWkZ9+9o4y3ePSFl9JEVS9zCeQxoRVkCtyX0q0HxZTCYCCUyOTAu2fOA526AXm/fpiAirYMAb8H9/je/va/F61j9+1gAHffjy2XcTdG3tbfL4174Mseyma8a4xJXgzQezvIHFj3fu5FhZSKnGTwWeg64xJSvYTGn8dEpUoXTkzR6kqFxsplfmfMex1ysb39rgbAqF5ZJauJALkC3i10wHiHYKtqEpvwJS/Hpce9+d4t3zoknejKTh/1LfCUdesmjo7r/9osl5/+QHeR5Vs2tT5ZqdPRjbGcNAtB52K9S5tPLtPqDRXWsgsOSCXEwqqCIQORyjp07dBYupFJaAygmMc6jyHQqMNxRfcJ4gegFoBb9NTKGbJUR+UvcYkZXCRXQrphya2Wi9rvqF+8FihicIkOSQE+QDfbR6rEw2YzxU4vIfi5G1OeAncqKSiGnEbsJ1lOo/psA+44LzDIkhwrM9G4Hpxj6lIDCQ605rgG1Y/bfvAvS24SeLlLwqu0pwQ2Bh5Zfx7LcRAfsbMI5yLIYtIbAapGfxNx9VK1luSEWQ0I7JHVynIAACAASURBVN5AB89JtXDJMz94nVngIlzKmnMyb0mkLViskJOdO89GIAm3A3tOvSYFoyLJUX96eMLzTIPOHJeIXvc3Ctw5SFFpjGpxcnIXGwyXAMMh4+6BO+96CRSVsvBundw2xrJbowfT2frIqQuRSXzyJxsy/Xx9CPyQeKrFrAQXZTuXVYSgwn9FwB3rCLGKNUoz7Tg6YDeUw9Q5su/UQbejPEwnv5zDHBLgftWmk2aIEhjn8AIGEFP7JofBlD+WGneo2SlAIoMhAG4YmD377OxO+ubiXp798JIYBu8KtIcy7lZMycljDIwbuA+Z9aFgPQD4xuB7ucuSDHsoewmrpbr9y0AAllSBuALuUFrDA4gD4yEDH4L8IrCe+0x7H7sb4YNRBOL3h21PO7sgWDPm3L5P2XRn7XUgjjIeuHtNuzHuANdYJ01Gtd9dMqm3bszZOzrGPfRlN+vIUEqTAnZ3HFsHKtrVtRo9Y3INjZaIrU8BvidRkIxKzLgjCLZk02alwl7u+EEHKwGvBMd41yyJKH/vSrOXb9+SvpvL6SRW1llpgYIWKP/C2mM+tbvf+pkGnrtylWaiDq2vNbmSLz+vcURIlAZgABGDWdcTzqjS+mNRwEieyhx4V1ac/dwhl9AOBquyLtoxoJbE6LfnfhOgkKUXUmnTe7ELsQEgZ+w+KquqHCfG+sJuM9usgLgKRl/16VYsCvuANMdmAcRVBgy7JJACvLOlowLLVKKo0iAAVnZegYVlpZy60QBAYzGtuYFcfJqCPX2ZLREU52B68vQeKRhkT3aWAgmIB4hj15oqCk1plVUUNqpnf3OQgzbsx9x+dp+YuXW+9L2e6M2ZQecSuXJ0IV0k0GBpjLrhcKEmdsCR9TH7Ya4kfE/s5J1cBImT8LWXGQznK+8YIMhs2GoSMzIVmSnB15d++G6aXYwEtOMD1mVZQ+rBGBUPPtnW1gOMd7iqVQbW58qPcXzPhnUbrq2s0dJTCc5HziGTDfk8AHmB3OyA/o52x73mxGu9GFGQZEmlJrlhkhgFrNTSMXfKpVLcjqOZbhztwaTGSi/4w9MCBx24v/uYEy4ulUr/aZeIzhvVTyF9AaDAcwjgzjEc/HS18BF3WPqmdAlFPbr0n3O76X9aCyKPcXaPqXvMEtVSvTwGv/NxNAAwmUv67zBgbp+7bY1F5xchYN9zcpch3w2TynjHmAH9u2k2PZgfomUv8moPPdpTkK83yYIFD+TDR3Q5wH1fQD7tbx0o3xdw90DeM+8cTgd691zhJadhT7XvgQ2kZ7qH6dtN127g2oC7B+bGrIef5dxnlqjEaueBvI4NtQZdMjnFkj20OSQx0LRzQTJ9d1jLq7pEAPlW3GdJDRxk4B4jMZj68WqnbPezRPSRy7ff8Yofni5o5Ux+hFug9MsbNv9ThejFeB4hmUFQaZKth7qLtBD1aE1thGeNbJb1mDNLtOpokbLwTL3qormDZotCAY8Ad6lMRjsClsPUMrwFlt4kErxNXGLGm/XX0L2rLzz/q8cDaOX3B1IPBp6Zyww+B+CVJEhxmmF6yWYILHmVJWgCUs3fnauNKkDM1jf3GTkns2gE1uVkT2WiBdCq3zvsGFGAyYAYkj7NnrKSgWyWlbATjwBzY77BiyGZk4GySXLypilsTQmGG1aS7JsegEns2xdVAoPO7DwHG+rYYwMG2kGTQ6EzZzBvmnTWs6teXhlxBEVINOXiVxrAsVsNV2AV6Q8HGgDlPUn2RQBgLkEMZdGfKmjHzcF1sNZek2t/42+/z1IZAajLe8NyTLxuMzCmObMZA+q2+3R7h9oZkKcrFIN5A+cMrHNxkBw9PK9QFsOxCWZt+gha8+vLETVINicY3YEVTXJjA//KtUAome9E0UOY2Fle662sdThbYJmP9PJPaUDfHvVYl7u62mDdrQF3JDLBx90KyGSylhItxBF9v9Oir8/P0j2d1nDg7qqoGivPbHrgze5lMiFY9yz7vgothTr3YcDdg3Mvc0lZ9JBR34dfu2fzQ2bdg/DQLnLYuiFAH5a06u/6oQbuKUDXg5qEyj73CahFYH4AtCtwT73bPZAv0Ld7H/XUNaZA2hJaQRrTXlgJdZiExiXEennOqmqNNtWb9KSxCRpRaRmAEPzaU7Yk6LUxmwWZzGSlRg1l2y0IZgFDQvze2VIulX75zdu2fHj5b/TKmistsHQL/Mr66ZtKpeR8X1MAW5j0EWw7+nm/ALgfcYYw49CjQz5jj6mw6BmY5O3AemuxIUhpGBtB1gEJi+rWmSmGth2gHHIcRjQihQHzzkw2J8gKaOfKnRokmFYd+4v6UqXUZDYmn7F1rMKrXJGwmrxPdZMx0G7BMzPQXHRINPem7xdUJucF5h1g26qQijZcmGuAbCy1poB0Bt0ITiDzqUpyK64ZLD+CEtGNy/nb8dK21+DAbBsRuJhbjIHEUP7Bye+qWU/tGoNEStGwA3xDi696eml+XnDOmEHAv6KrF4kO9odtGYTDkUfvJYIOtAdfd6NM/Z4EIpilwMI6fE5WlXsZVmt9/d/ezXaQOeC8jxfZyG29rdnaAXrnLthVXfWzBSkDrvc2XG+AxS9C++48c929CwBsFbQdgioOtJx+wZ+yH7tl7JRvB3KfOKcymWtH8UxE8cHTg690oAe9BQ46cA/17bu7HWpzmexGWkQGzjFwx9gb9XhK36wdqyRT/HvjiL7TWqDbW3vp/m4nB9xzWvcQuIeyGAfgDdCnrHtRYmqBDaQH4UsVXkJDhpp2/mxf/u3Oq91r4A10F31mDHm4jmfbbZgM17Ubbtvy0BM4yoQPxbC/QzZifxn3YWy7DCDSvSwF3D3jbt7sJo1hJwfn0+5/T9l1J5HJAfcwMdXLZoqqpS6ViKrHCB1qPGA3Nv/oepMdZVAxdQIad52lsrfe3GP8/QBwh4QGFpGQmBnbietBcAzIDzbelhUbyIPeh/7Y7/CVE0eun6nGt2ysjx4JydbuXof7evTrCCrxFo+Wayzj8tLI+lRMx5wlAJQTVh0YYpyvianMvAMcq4RGgHSJEnV3AQMPZpnZdrZjNNZX62Cojhz7EZmLgHlJRtX+T5n0qCvsMbTZ2GeaXIp9A2BbAqRqwcEOc3kaBAjqLy7OONn1oAnMw93kMAyc0lhG5Drs6w6mX88Pl2lyF/Nnx/n0uwpomaUXKY/tSxI3BbRbkaOw/waTDaDMshnON8iYXSuwxBIiZb253dVZBmuynIbPPdsObQZ5BtoY2/LsgVlLSuFcvodWoAn326RHZmmJPYrtpAYsPXWhqZaYfZfZk5K48OA+Y9aDWftM8mJA9/UfFOAu41v+FU0BegEQ3tfLPLBtuIHXrIcNnwY7OtukbTJMrrPUufBMT4eo0xP1Qq3kFezCmmN8FDJPnGLkrcnGVMEnOjPLedVs77gC2Pf1EPwQfH8IgHvm347r29VrUzuOaXW1nhaBMdYdU6tY0NkjwYlf3FKJZuOIbmst0NZOm3b3ug7YZ64yOZ27suxWdTbUsIc+7mlBJge298f6MdTCe9DuwboH3ca2ewbeQPUwPXu6rwBc++0MgA8D8zxAOP36Iw3cpeMTUG1dvwH+HJAPbR9dkaUQzOPvHHBfIkE1J48JgLt3lclJYwqAe85BpshpxuvmnUuNyWm8Vt7O6YTmKJ3YGKXpepPW1GoMuM3Kkd07opjg0FSrIGlVEldRmAzvEdaDTMZAutVJgGVkes9LdMvl2+44+4eg31k5hUdZC1w6NT3VaZa/2Iujs7a25ijRZDjM9kADD8kXdPDcFYmbIudrRNU+nXVOkybWizUJg2uWlGj/oMpaMLOsY3bgnp1jILcE+GR9c6Ztt1i1DEafdQQCONlSUVPXuOgTJ4AKeGfZSkf00nBh8S4zTN6DKYZTjWrCAcZ5W+xXnW/EsjGT1lBcUoZZCzUx4y2ycJ4VUE07V4FF8qlaZQrIKrHGG0wzS2JYfy+MNQIGTgy1OheoxNqTGTa2XORARlxnJMlV2xMAWwvv4HPzjTdBNifGQqM/giJRRJ1FoG9lmHGNer3p/lSmIYmy2TUgyMF+2DlHr1l01+oQ5K0c2QM+TtuW8QHkQagJYH7w5oTTRXuItafYRkpSK34zxxoECZf+3d20Z2EfwN29gyGzXQSMihh5np3w+7FBrWAHWVEnlYLxQzWosw+lMLZ7Hvcws4G6AOx6hOTSWCXHef4c6wJXCZlYogj2JjrQClYwCVip34qjBw5L1dNHWZ/3SF7OQQXuoX87npPFqMfuGrCCzOnZrYQuovokZmYGenh06LuiPn11YY529no83YokvZybjCu0FFZLLXSPCRJVc4WY9lENNQfovW7dy11Cp5lQ/+5Z9QJZjAF0A+HG3BcBdAsGirTsHqCn6+m5WLQdAncP+O1BDB+KYX8/HMZdSAabrMui/xTEB0w7PjfLR9O4FyWreqlMIYgfJo9R2QpLahybbr+nzLhjzlN5TIEd5DBde25/rtCTDxBOHRmjUxqjdEy9QWvrDfZpt7ZHUTIEt3gfANAhn4GrDAcQccz/ojXxDLBDgDIteG+ypfSnV2zfcukj2eGsHPvR2wIA761m6fqHOotn7u63WR6ztjrCoN1mPBkMxhHNRz3qaG7GupEmbX4C0ehqJI0KsDNq0ECGVcnkp1n175C18POuDK/IZOChLqBbAgFBRpZIyTp3fBSrSwu7nAiQghwkRpIpZDQAuzYTqcw8ZgAwCcDVXdmSUqqWMogGCFfde+ayAgmDBASsJYd2G+wnBwCm5RaGPA0qtOMWQE+SnMlyEZH1gHlm60jovtU5BsCVE3LRFuqSg20gNcF+GeBrN8DAX60yJflUr4V97jOHG9O9G+PPeQTqS29A3kAz9snack1W5bbk5Ff1h0fyrvr1szSJJwBdVVf1sRdbS5nZ4NmHkiYPq50ky3s4NyDT0bPtpHnHs5+8tOcbPnQPzS5mwH0plj0HyG2gdOy0MUw23tkzqDmj+Re6AIjz1Q4cJM05Te9N0Sq2cwSJHJhFKhPj8UgcXzBO2EhhuYMS0BnLnlU+5TGC34dyvxPHuzpxNPvo7ZEevVd2UIH71ZtOfn5C8Sd8c7HZkJamHohM0xVlnbl+j+3t7u/36HNzu2k+iiiGtZ13kXFJql42E9pApqz6PpJS96Vrz+nVC6Q0DLqXsIH03w/8XpB0GjrVGEDPAfEiBn6Yz/tBBu7D7+Fg4o0H9jlWfT+Ae8iuF4J207MryM/p3S0hNQDuRT7uqbNMAOLDIkkhcA9Bebq+MfVD2Hdf0AnE4pkj4/T40XFaX23Q6jrqKMuCNpjtdUQzDNmBFlYCcMf9wH7w3izEfQZF+BwsJxh5X3wpSZKnveUHd37x0dudrVzZI90CAO9z9eSv7u8svAQB5upqk3Ms8FziWYVNKQiaNlAvKpWXq/yc4hnfcFpMq4/O2G9mBV2lVYYs2AnwGzvQqMymCpArTjFsfeiSILFuymQremUrQQbTosUWTboUXOJzVBkHHwPrApADvKutoiWgsq+7FoFiyYy6xnBCa0kAqPT5AJtWFMmBOBWAG5jNtPRyF7k4EbThqo3HIAkGHYvJYACQWTPOMw+ZXSRLXiIBzj69QLTkkhiKtuJqpgp+zQPfZgz4HBA8dGOVpYisxktgmAHGTtDObP+jfRYnSwodze2gycHGRBhINX27tKNcK7P3KPCkkiccA442PGsCaQzLk8C0x3wtaHdj2zkmi4gu+3AG3NNnZoh1YxGTnna8NuAVkOMhcbXUu5ex7dlaOXm7dvQh7sf1wQ5zUMMudsM4PSN4MDZI4SRl03XWRl8ZtXVEbJzMdqJoJ2LPR7q/WDn+w2uBgwvcjz3pbUmSvNVOhf17oz51kogtwkyDCzCPhw7uMmkyaanMzCGiyDu6LfrX3Q/x92nRJe8q47TtZgfpq6SGiaqma0/92wtcYgygL1VoqciXfUDDHmjWvTQmXNcz6p5JTyU2jrk3Nt4z5EuB+VDjjnti+/C/7y/jvlzgPgy0c/+0n8A9LLJkrL1n4EOwzpp2B+iNhU+lMgGg98z3gJNMyKw7TfuA3WORHt7Yepfsmh5P14e04Imj43TxxBpm0wFm/AKrVIAfsCiYvTIZDaZD2YsXns1xn/Xu2FZ+snSlEq3YQD68LnJlq4fTAi9ed9SHkjj5ZeReYAZoptfhvh7WplYADQADs60AfeKGVKLmhoiOPFXsFlkyo52WMe+ptADsN2wAtcCSQBCVvYA5hgZdJRXCnqsVJAC+suQAgdb/WVEnsPUAjKlDjVpBMjhURpgtJplWVn91ZrnlXOEwA3bc+kmbBeWzU6kJJ+QiUZZdXxRs50ZiOV/WmHfBrmslUp0pwM4Bkj3oxiwBz0rgOFy8SUBwjm1X+QrPPigLj3MAUGZPdWyrVWrTYlBccEnkQzbrwR7uHIzo7IVZvCsStdkOgE5e165RHyTpv41xdhIfzSnADIIEXBKocbDRRQJz3gGH5TQM5k0KJNVTcS2Xf3QrzbVc5VQFxrlnedhgZsGh6eMdaC8E6/y9zBDkl3x1U5/0WzQD4IE8nl8UuYKW37TqpmLnx0BBurdxBHA3X3Z2X0pJRTmvLiULnai/MzqYhYgeTuewss0Bt8BBBe5XHXvSFylJLrKzAvCGowyS5NBhA7jj4ca0PwBGFMfs7wtGxqyJZvo9+m57gf5jdhcD+QErSAPtoRWkT0xdwlWGQXyRPGZ/JDMFUpgiPTuzLYFHu5fB5CwgDVgv4Thj+yu0fAxY+BS4ayAxANadtM67yth6/snyD8kjAtwDfXsI5FO7x4BxDyUzof2j928PfdwLq5s6UO4tIBmEB0moIfgvYu0tIRbPAeocPG50nJ4ysTqXZGr3wQA6Omz4tcuUf8JWkBYAm9oS70ytDB93p2+n0qcu377l+QfcY6zsYKUFltkCL1l75FvHqvXL6lSegDQGTyNmixCE4m+TcfEzzRWCa7Sj26JSI6YnnDdCo6ukF+M+B/+nyY5cqVP18D6p1XATs91aMIk148rQpvp6dpYxOYzuS5lsOLdYwSZj0DW/lrdhVruKcUzOR9xd9DN8BP05J3xmkhibKMBnIpfRyq92DnyZKoFQG0V2XNGiSKn0J2h3lshw5dSMcbZV4CyDAwHQM8BWEM1Fp1Qvb+uyI0xqrSj7sqqu2Ee7g0RQBfsgHyLRowOgo525fXRgYHCqOQOW6MoJuS6ZFce1Ak74nGU+qlFPgbFJJhE4IAjB8aGXT5M/ZaaB8wV0NgT7kBkIot/5xzxwZ9weJI6mz5WzXHQEe4jBMzG7p8UVtKf3z3nah6+JAfcc+Nc/DLTjfrIES2MOz6Kj8ilfo4J2bAo5mj9n0b1LUSWz246I4BSzK2KX+5Xl0dACBxe4bzox90wCtEvyBPyoawyYET3u7LXZChIR5ES1zgyjTekjIfU7rXn66vwsP6BFjLsvxmRyGc+mF8lmvA1kKI8pYtk96A6TUXPymdA1ZgjwThNQvcbdsfPGhg94uAd+7cbg5xh4B/pTcK9PZ5HVo9+WhwwH7pcL3IuYhyKWnTtMPZf03wLGPfxOWAXVwDvgvlypjGfbU4CuSasYo1OpzBC9uXeB2efvxqQ7Zt3LYHwia1EBJoCWY+pNOmt0nM4enShgbga7Gk6k5YJMPXZtapTKPKsFYFS0lEqlt1++bcvbHg2d1so1/Oi0wKvXbTqnUq1+LklolfUFs/0O7e61abxSZ7AO1r0V9WhtbYR29dv8HE82qrT+RKLVm50Dh+ZJwkWGGXL2IRfLk5SRV5aUkz2RNKrsuSc7mOwFsIf+W5M4WVsPHTeqoeaqugpDz4mXqhe35FZsI7aLkhCqfHe6PZIz8ZkEF7Ifs5LEGZtExp87gD/sKOsjAlLBKrN3ujEx7tZLISeVwwSIE9dont7igQ5mWwYKsbnMP0MmWQEZ4Nl7tDHYe/ZSd1p5Y4xNkiMFkOQ4zIKrM4wlFftxQFx2tGgSJEp9UWOnFVNtvNCE1E475iRVq8BlANy841lfz377wlDj79/9p23MuIfjlE/8TIG7K6SUouDgFZMk1Exrw9IX0+AMeR2tjTTvOZ+I6k6M5UgdzdhOMg17Glix3FjeA0k0zVh4EUtmC993A/Ylghf7gyvFk350+svlnulBA+7vOfqks+Ny8k07MB4gnh6l/7+9NwGz5KjORM/d7621q6uXUm9qLd1oQyABlrAtgx9GAmOzjAHNgzHG84zYxh+YkcBj8FjMIB5C2A/8jG3M528YP6N5FmDg2R7AjG0JgS1ZZgdhWhKtVqtbUi+1190z833/iTh5T8aNvFXVVd30kimKrso9IzMi/vjjP//Jsb+0yGQAOGAXhu+etbjMDBoWAqD1e/VF+n5jkX7QWORTDQTujv1jHJjq2kA67jEC7MWHXQN3n7vMIODOQNkTfNonkZHkSRqsu4GqHmlMIlDVAegueHd93F1Q7gP7JwLclwPtupFeDXA3U6hJG0gG8K7DjN0vlsqI9aNH684AXlxnBgSoareXOFOqI23pc5Jxs6su4ySTYN3VucG2X1Ibpsuqw7SnOpQA7iZwu0tslZrPx37YAO0I/G4GJkDJuHb0XGXcBiDTt6+0Scz2W+8SkKDVThhcidkhsO2o01vKNZ4VggTsWLvB3/BEqRpfHvtUNoS0/coc2zOyX7q1cWSwBjkFQHzMV1u2F3Xe+qZzkKVthLitxvH4hcGasRvkoFMJcJRGMrTOMGBzOYDTHGecbcz+fA3LRMd+8DGDagJdOaDTSnJYAgIgX7CJnTRLDQBmNew9y0kj/WCvdcvKC1wEGIytGwHM2XHEtJ2iyce1GPirjKzcRygdurii8CwGEJ6NG5CXwPpqxANYuY5m1k0iJaOpZg97+OhbUC6SmxgPiJyG2X0D1OXdcGZaK0XC/sY60mh+OJi5HrLLDW/DgM3ao0h8gsh8MLCyRUy/9ckDnDmVF+mwVHmbb0ZtdvZJ1AHb/2gpjAHu6Utis/3e3L3FJhQ8OBQImIGy5qKxIkyGgxJoCuBu+PSelaMpLnM/uVwubEfRbCvoIttpljxpvRuz0+R86wbc3cRLABbH200OPhoplhjcCku41O0yWNfrAVDwUcJNRvzbcXODgLuw7S7DnmDfVbbUhA2kE1S6nHwmTd8uwN1l1F1WXu8XA+gBwN2nedfHxQy9/ZBkEJLGpvetj6egTdMgH4Lvg9DrUtqgfmZDfeCaTZd2VNpm+Tdev0LgrhMyrVjfrth1AfTaT91NrpRgzT1e7a43e3y8B/DrwFdXTz9SKDLTflGlStvKVQbnkLpgAagBQIdmHYF9ksgG9QuAvssBcEgpD99sMwj2LZl/+2nS4p6jt/EfxrZPHioEn18K2j+FPmGiVOFYDQAOOIodbTd5iL2tMhLLJvHtg51vRV26+IIa7by0ECc5MjrvXmEKkAfrC3Adgu2GJt06wAijzuy3lXLEzLrIO2yGVAb1YG7BisNjXmwoxZudg2MtoIWDjWLoTZInUwc5M6gMFOAmY9lgrOdgVhuNimNYHmGpZJbrMJKWgYJ5Tpal2IymHFhqpTJg5NGOJhxorN5dGvYcBiei2RZbQXs/UGDwzITzbbI3OzT2No5A2nG5bnwvdmDBgxlIcqxe3jD0loixsiJsx/Oa99CDztJsmUROdgBiJU6tRmjiBvJGNmN07b3BgoBkGaDh6N/688di4K4htrf/SgHtSXCeSGnaQ/xOoS2D5/k4zHyIn73YNQK4i14dbTuegd1fLMsur8b3LGZvDjpdyhj2c6OBXTfg/sGdez4REf2KFBtkMrOdFoNzBChhQQMNEAKgASAi0/oA7QhixYf6lYVZ+n5zif2q3WRLWiIjSZtknQSgxsGuVsueGqiaBtxF6uKxftRsPAPxARr2ZYNSHaaewbMHyLssuptkSY7zsel6G4/GHYAuDMKpBO4xiFeJIBLr3MRLioXXDDsz8SkuMnp9X1Cq8nzXGVJ1AiaXWXflLdpVpu8cAvAHyGY0wMfvY4UiPWd4lKZKZRrHQLdQpLGSqTPMuAdwijHAXC9uI57WZOUy//ZzozU/A57yFRunPj1WKP0SQLsGIxh8H+nUeYYWrDsGqFj3RGuRmmAjKUcXnDdEFz0rb7TOCoSy1pwtDq3DSBnCafEL7wWqgulm9luAdqxhsG2jsOvQTQs7bxmUuN21yA/gUTzhY6khfODZxhDymCQ4F2BqnGqMpaQkMmKwytlRjYQFCYx4f907SxCp1eeLbIUDXNlX3tg/AgwzyNXHcnZWI+QWNl4GATyIEU919f0AgLKcRenHefCA++AkT2b2Q5h2QbJm1tS8D2HVJR4A7jR8H5Dr2ERLOE7ALoh0zGJ0mCe2lpnlHHVaEjdggbv1qs8VDI0f9x8YFFjZy2//RQ+4D6wWg0C7TG+knUCu3TM7iv2N9SBJnlH8101fYwxdjA49z7JHyTxsgLvE4vUCnYVZl1tm9h3JaMNwqR0GxzOG/QxoANfpFtcNuN++a883KaI4uctS0KGFbofBOXTsxmGmw8Gq0LubaX0DRDjLY2i08H81d4y+W1/g2owPGTOhbrKlPu92T4bUOOmSZdzFQz6WvfiSL60gQFXAdV/QqW1nfcw8dwIKlMdsuUfvLgMCF8h7/x6gbR8UnBqDeNu6n2rg3sey24/ZK5NxpTKObMYNTO3zcPfIY8SznUG3J7BUZDMC0LXdoxuI2peoycmsGstunCRNWo6zsViiF45N0HmlCkvKMKgFg84dJd+/qQucAS/OhtffAsjgA10mdPNqFuW/v/PgQ69fpzYjO01WAmsqgTdN7X59jnIfDiMalxgoMMzwdX+oMUdbSjXaVIKMJseABvURQJ5nk4oRbbuCaGzK6I0hlwFY45hAK6HQWTmNJKaXXVN7szNutwxAT+Mu2VKNxlxAvnG3sTWKgzENE83/2dXQp+M8xYqRvAdWmwAAIABJREFUwsjgwg4zEj7pxqrRyGa0VFqylJpj7Yn5GQ3TjHtixlosIuXa1h5TkhJJGy/n5naRQxOhVbcuNQo0883y8xpYKDp0DAL0AjAPf3Y8H7PmSonC78HujOPbrYD34TgCCQ61fu8x6YD75oOMTSVmOowcxmBgtrPkV2GeH1Ietp1U15X7Y4ccHN+N6L1/+XjCVSbtgxWtuirq3khiGeAuDH98bl0YqhwQcArQbu7ZzkDESQjNty3w3HyOJjaiB9l7d88+9cKwRzTbDIOja6qM2cFnZAmsC3D/8O7dG1pBaUaXwFK3wwljamDWiyV2vgCYB7O+gadJjTOGVMBGGFI9DOgLs0fph00wL/0ymVga44D5OPDUOs70SWWUFl4At0+37g1adZj5VD37cn7uyyRe6gtKVUGjWjYjIDvxrxPkijJdiasMd3wOseP7IPQ6T9vkb0Ttx6DZdPSSAtpd5p2/g2W07NyopQB3XzCqgHrZpkG6APy+BEseSYwroUkEqzrZV7UbjY+pT3i324CjzaUyvWB0graVK+y/Di17MnGSKUwcC/kAGBoZiJoO0ZRrJwqoY8HLKHpnu+RzuV+95bF9nzgjW6jsps/KEnjrlt3PXIrCe2e7zREEpeKbhtvYw805Gi2UaIeSzEgBoO4vBG3uS7ZuLdGFV+cZGEpwqkmKBPtB6+Wu2tCeQ4xN0mTtJgWPRwBX1vdcgk/B/rIQzTLEPEnA9nxJCY2Af7amzxFVqgL+rRmODWxl2Y51lGH9O1h5a4EowNFonM1ziHac23PbUEOGYxxZbECsE2QqFpJg1KFt5/KRttg6roivPS6EhE4A40wY2URSOAdYdROsa2ME8OgInEXGztAGzHLmUgv0UX4YUFitOwP3Zmg86CsmPkGArvwr/u/C+PeYd5NQir3cKzZJlO0w4mM7IXVtQDG7BtlyEKnOez/9OC00exr3Xso/A4jN6eLhQ7KOKRbfVR7GManqcHGL0SfhhElt63Efz3bLEM5c2QSRQttugLvb9xp7R5MZVWQ0UY46zTCcsYmTUh7grGwysodSJbAuwP0DOy5+fi6X+wfdwAKg46sCqw72Dwli6kHAjfMEAIrjU70UBvRku0X/MD9N+1uN/myp4uNup5Bi1l2mlDwBqSKbSchofEy7I3nh/VOypLqMOjd46nj5m/91ziEgOQ2kC0B3gfpKgHu8j5bEOMC8D/Qrxl3enftB+P52Wwtf65EGzKW9GwTcfc4xlhiLO4A+mYxlMOJAVB2UqsG1E6i6auDuJFXqs3n0+Li7CZn0QADB2VOlCv3k8ChNWFmZmzhJ3g2kZkjEBI0wGHnUK5k9gOUqEtvAQhUDZbh1xMA9zF11y6F938pavqwETqcSQNDqE4XONyeK5d1sWtBt0RPtJbqgOsb2qC6UgfXpPNAQEYN7AOmtF+do6iJ4wFs2mn3Djc4dCzPm8otNqMTMcsEmYLL7sLwDem5YJUI/jn0BaK2vOc5nsqCadQy4AQDtOTkpkT1XpQp9iSXS4fyCwFceTPS8342cRvzle6w91ouG3Gjk83GiKZkhYGbfurDEMvEYnRuNOX7ATLuyGchOeCCCrKtWfiOa8V5iI+OiY2wtbdAqQDtwsEXXnHUVz2NlOBIgisEIS174HojKkDWhc9KSFnb1Mew555K1fvA8M4L3xpaYJviWZzVY7p+UxfD5LYuNpk708sxId4lu/dRBWrBZZ33Jj9LqgatRTzLx9ijFXgmQxyr2kG+b2Qp2PbLsOA+8LCzHe8NcqCGwIpZCCuPuB+5mz3wu3+1E0bFWGMyfTnX4tLiXTbsrdNF1YzR5foXGNpVoeLLEH9FTD9Vp4UiXnvhBnQ58fZFaS+ufcGp0S4nOu6RG5z9rhCojedq6d4jLZPbxFjUWA3riXxt08OuLdOzR1nqW1boA9w86iZdMZryAwbmkX8c6sIWQxLCnu+NHBf/2fc06/cvSHAN47d/OTLvOmKrYeJ0hNXaVsUBay2P0NvbTXSFY97nMxGDdTbbkSF9iQO/o13U21BisK5C9UuA+ENCnyGBcpp77tJSRXBr7roH6INDeB9Jtqyisu96umeOYlVdgXNYlGPdlwLpm3H0JmPqSLlnZjE8q40peYvmM4ySjg12117vrEy/a+PFikc6v1Oja4XGaKJoskqJlBwjnTtbSSRKsBycO43vNKSJj8C4psLFNglizxEvr2Vxm5zoZJfCmqQtv7YbB7+xvLtBEsUIbSxUGOrPdFhM+sIfEYJVzFzBLSRy0ih9s2z1Vo8mLiYYnDSBk8CeAXWvhEaBpbUeYlZdESvahQmipqwJWzb7iNsNMsgS16iBP6Kq7doDAunUDivkGrNZbEhCx7zmCUBFcCTZc3F14lswMGPga9n6YlWVLSWRFtRaOOK0lkt3n5MPAljMzbgJAWUtuboUXAHcch/W9rKXWGlNJaPR7Zr/4lpnZY3APLK4CUpkdh9YeXIFNfsWzAtZfXvTyBphbIK7o99iPHfvboFoB/0b60wPt8hwC3HlgZWctZD+A/vd++iAtNkM7ztAUevoX7A0sVS/DZdbjGQLMNoBht9+WefuOjEiymrJawLx4fr+sbe95sSfKnYE/XmU40w7D6ZNR987oc267fIiuesVG2n7FEJVrJsmCsX0yj8V6L0QCt4iWpkP67pdm6MEvzqwLgK8M5+nyF03QVa+YpAquXTGBLYJrzUdP1G0RdZpEj3+vTt/63DQd/n59Pcp8fYD7zr2fiyh6mdwQJDEAWOLdjg8U05sYXeJDhe5dB9qhMT7UbtHXl+bp4WadZrsmOUdJg3UXuDtWkCKPYbCunWQUSBf3GdnXdX7xsuwpzHsfo67AuZzXB/DluJh9V9p4zda7+xk2xzybvDQJgO1j0pU+0t0mQF3OtxrgroiG+NtbMXBP8W5PMO9uYKqTeIlZd+3proC7OMt4/dtTfNu1zjwhh9GJlgZZPLoBqCkZUhNWk6KBt5Kc7eUKXVoboauHx2hcebDjWTFrhTKHrAzvHqw66hbkMKg/CPqW2Rt5IVKeccXO5e5512P7nr8ejUV2jqwETlYJvHHTrmcfC9qfmyxVt+ObRpKmx9tL3AdsLQ+xA40siJU63mlSl0KaKFRopFimuW6bRjYSXfLMClVGFPi1umsw7Ax4We+ei32/hVEWwC+6bbYo5H3zBgtYQIp7YMCPcwjAdoG3bSglYBZe8wzIRY/PshRzsGGebRIlMNyqgNmBpWMcVMTjHDp+BqsSUAqGHjMBVvfOfS2yjIKttzbLwtRzoiMJDLXJk3BtSWDExLgF/jJQsXfJMhmAcx5cyLjEBrCyx73NjsoEi5UsoSy5zeaAVgTOJp1gZFucgMmwZBQGYZwRVYqDgbz13sflux0zxRG/BxuvIAmhbvv8IVpoWDfEvkaxN5DRg6QYTctFVYcnIF0GQRiAQWZEgXlnkviIvw/HCaaXFKm3TZIoiQWkAHmsz+dyYTeKFltRONcNw8bJqnNn9Hl/5o1TdMnPjlF1hKgyRIViwVrF9rRjGGjiWwrwPbXbRK1FouOPdejvPnJ4TQw4GP4X/6edNLo5j+vnS5j9K5h2ReTfnM3cXr8bErWWiBoLRP/ymeP0zc8cX2vZrwtwv33n3hmiaIPcDIJSYWcHVl3GkpLNSz5s3URBm/tDJF1aWqCjnTZLaoRxxyBeGPc0Vxlt89iXfMkF8gNsIL2Wjw47H4NxJ+C0L1jVw77HYN3RpAsAT0hlnMRLLnCPAbmHqWcwPiBjagzel5HK6I+jr4GTTsvzBbqMvNhqufKYmFmXc7lAPSVjqkhphEU3zAWzE+bHAm8tm9GuMW4G1ViL7pG5aNeYNCbeZd91UKt7bnffi6s1Bu17K8M0JBFttiNAPcIC0IL6gOcE6w4fbPw+XijbDKnp1ThLvLTWJjI7/lSWANh3iqLfwQztwdYCbS4PsSxG9xfQucP3HYhpNF/mtg5gfrJU5RmrjTtytGkPUalmGG7tphIDaABWtNEgyazMgeNELSA3jipGcsNgLQBDDYs+K3GJpTgmQJZBpP3BHwJGdbIjGSRw22yZdbGC7Ela7JNan3Zo7xmEc7ZYc1xsMWmrPfupt438RwA77gfsOve3YOsZ4Nt7tNiG5S1srWh15FY6I0mlcJ24LbektdZ8M9OOchSmXAJbrXMO1jMghZa+2XOG6fUPRl8PYhILy5E4yNgy+jYoVZ+DyxkzG2gPraxIAot5Gp0lKkTvV8GpaUw5X9RtOj1MVGw3yTMohsjlpFwJL3UkxGPQzZgnMQAjs42f0fbL6KPEcED2DTl8IWy2g+AYQgROZb07Y64FpvsFb99Gu68eoqFxKpZLVCzBJhbAPW8Cl61ujt9RiO8rpG6nS91OQFFjiWj2yZD+1/91+ITY773PG6PnvXEK185Xh6hYLvK1kU0Z1+8FlPeuHXQDvnbQahE15om+/7fz9JU/eXItZb5m4P6B3ZfszgXBfn0TYEsQYCfJAjBa5pGlvZpOKgAmHkwiZDL3LszRYmBSuGupTJ9sRqwel9G1g6PRgarCxAtAT8hgFMBP82xP07fHYF5nTU3TtztBp16pjC9bqg60Ujp2nz2kBu4C8GOwbl+Uy7j7PoTTCbh7rSB9UhnPOgHfbrbUPqmM4/yiHWR87jAJWYzOnrqcj7tyurlyaISeNTRGOytVdlqSRUA6/obsxQRym3TWc50O1xnsj9krHS9iMUTvPFH0s7/5+MN3r6WRyI7NSuBUlsCbN+++KizkPjHdbl4JRzI4LR1p17k/GS9WaCns0NF2g1nnkXyJnWfgg42AVi072HRxROM7AAht0KTNrinPwnIGkaYoL3Z0VDE7z8y1tVME4ysWiCKXMXSrwYAWkEMbD5xm9Nm237NacGbMrT6dFROc/Mm4xDADLRp9OFoyMDaDB5bZWBtJHXDKl2dFgHlGsbtksBvfl9YL9d4kM+O4H/RV8L6PbTWNzEajT9Hys6GBBcw8ELADiTjGQPzaca+StIkDW0MLqox2HefGwICZfBvUa57RjBDk+kpRw+A/vl7eAGGe7LDONHIPWHXbZx6nhYbRFMUSGB/7lMJIxSSTxAF0TXyCIZtM5lIUr2bXmS23MhkElmJfO5bgdtsAdxuLYdt1foYcNVphADmMyTqZLekl8Lw3TdHl14/RyAYqV0pUKhepWC5QUYC7Bc8cDK0Y7067S912QJ12h4J6nWjmcEj/830HNfP+gtovDl1Vuba6pbitGFCXDnYe7dzX/IfGN1r/iCQTRGDaX/H+8zG1V6jWqFQpmuvHAwfDuJsEbT22H6C92+4S7qHT6hItTq8ZvK8ZuN+xa+/rwyj6b7qk0ZCayG1j84iPFj7U0qiaj96AkHrY5aC6H7Wa9HcLsxxch5rmA+7CuMf/pmROjcG68nJ35TEatPt07ALyffaPfVKYFbDvAu75X5clX8ZxRkB2zLI7wH25wFR5yQkQ72Hk3dpyMoB7H8tutX6x64DtB7UsxrbNpjLY/V3HGDdYNeEkI5lVnQRMg9xiRJPu7qOtIX3bNMMuwF8z9cL8y7afGtlAz7aBqS4Al4CsGBTYFzTHs1II/o5ovFRmnS93UHa2QSdhyhIvZb3gmVoCv7Jl5+9WqPAOtJfHOg1mLSEPawQBPdWpM6CHJh7xVI2wQ+eVMWtVYjnmQtDhgS32u/TCIdp+SYEKZQlU7WFSHbzK7R0qkYktNb9aBp5hl/VCZ9DJbHzPjhJ9Fu6TgTBbLhowzAyyoEBmAA1txRlXrTabLSAtoBOmH9vg7MKe78xAIVjWsNJg9yTTKZ8b7VsXMtueu0pax479Y9tGtROXg93GTKW1wuR7BNMsgb12QCCBpCgDLhoxUGepjRk0GC28GTRw32OZfgbuNiiVpS0KuJvrWKtJngoxziw4ttuSxE3mi9agXhC6FPVtnznUc5VxK4CHVZdd5Jwc4GsddArWo02sHPl5LYYRxxduo5W23QB3k0QJ5zS+7cYdBv0Ytudz+cVmEB4NrFHnmVpPT9l9X/1Lk3TN/z4J4FyulvinB57BfEPlkaMi5FZISMaZfUMKOgDsFjg3O9RqdiiE5fiTD3Xo87994FcrN43++7G3b9xW2gVlno0qt6EVEdH3Wl9v/FH992a++NLnTdHGnfnC0LC9vgB3A96LhTyVbdIwyFnxw6DdAvd2q0OdZpfazRbR/HGiu//wSdp3zwkFG68ZuN++c++HiaK36ZfXa6ciYwEZdmm0UCY4aAC8Y1oTU/6t0KRrx4zdgXaLvjR3nKuImy1VB6fqpEyaTbdtG1eMvkyqyiUmAdgHOMf4gle1F/sgd5kE2Pcx7NrTfSVJl1LY9tVo3HsNi3lTPinNyQbuEtIt4F0a3zT/dg3U+0B73HhKI+qXybhBqbgHn+Y8lreITl2B/Nj+cUBSpZi916w9rqXOp/dhDJDL0c+NbaTnjmxgyYuo88S7HYNYNPD4HwecMojIcS4EAHfUIQB3SAmwyKBAAr+zxEunrEvJLnSSSuD1G7f9VLlc/qNWEDwdYBGD25lui55s13m2aUuxRq0ooJlukyaLVbYanumYwFX0OSynKZSpWinQ5O6INl1s2z/bIHIHaMlllrJ0DeHE4NpmYTX7GBYeoFY08ka+0vNbZ+ALn3Fm5a1sg1lpG1jK7Ljxesd2w7Ibcback2UiFsiDYWawZ11TIgBe0YmjvrMriwHEDJItiE4INXQPL9JDaOclkFIx5jx2gKwFAbHWTYcHCHrwYZ9RGHPjKmNmGIxMocfco9jE3Ir16ShP1tb3PhaRyrD8pWizw7Jm3sp7EBjLAccG8PIz2hGWDibVchac/f/8LDTu6kLO96lZeDtmMvEGHGhqBi4CvGVSha9vByF4MyJ/Eete479upDJiP4m/Dcaxto75fNAJw/lOGMxlcphVNBqQyNz4kQtpcme+NFxj4FyplmPwPl4u0Fg5T7VCnoE73lUzjGixE9JsK6Bmq0tt/ulQu9GmVqND0eI0vf7umaXfbvwfwyzrQp1Vsa081mImzsSiXPzzn6fc6DiVa2Wq1EqG8a+WaKhcpA3lPA2X8lQB488xnRHVuyHNd0Kabxmmvd3s8E+r0aYuWP/jj4V01zt+dCLBsmsH7rv23k1R9DzfoJaZj64B7mBK2BmA4AjQJlh7yYe/EIZ0sN2mexdmktlSrV97rG23AaqxQ4wboDpAQhMz7h5JTBrjzqy7R/KiNelp2natV08w7I4TjXaYkcGe3j9m2R1dvLteGP0YoC/nKuPo230fwnoy7n1g3X4whjBK+rtrtl2YdNlHS2akXsm0patv14mWYsCuAK4vONUF4Np33QXwCfbdkcfIcQnWXe2DnhYA+4Vjk/QTI+MJTSQAOeI8uOOwjkriNmMaBSMvw8AX4EUkNugc0OHEwJ0oS7y0ir4h2/X0LYGbpi78L7ko+m20A0c7Df4ZK5RpqjzEjOZi0DaJy/JFOtCcZ3nZxlItdmkyicuIyrUcbbgwpA1TuT4GniUgVveNnSHF4Y7cShzQeaN+MTC3toUW08dsMqQvDOjRrmmgzXgTgMKCewvAWa5iwT7r6e0JMQgAgMYilogiOBfZDAeFCsBWTKEw2wxOPQ27BHDypThbrJLF4LriPGM94C1ZHLvTGNBrCAUMHniwYQc52MIJlOx6znJrg1j5ehLcatt8rZNnUG4lRTyIytmMsngN1imIxzmGvDbFYdkgTuKkDBBu/9xhBu5SBlIMUiSxIwwPYgxY50FY7AYj9KMB3pL4TvTrzKKjhWZ1gKFcAnszris7+7VThFCE6VYYrDkw8fStpSfxzn7mpil6+ovH8qMTVLHAGf8CwG+tFWlTtcjAfYiBu6mnzcAA9+lWQEebXVpoGLYdwBk/naU6/d4/Xhi9fGZPLocxfpUI/7K+ybxgilpEIYwc20R7fvHvqDBcsdcvU7lWovFqibbUCjRRLtAIgLuVxhngHtFcG9cO6GgDwN0MGOT6EVj3+//HcfrG6oNV1w7cncBUeXX40OEiA3aQmcEiGHeTzRF+vdDBc9XIER3pdOmxdpu+sTSXBO4KqLvZU9NYdZ8lZAzMdaCpB5T3seweRl4Acirj7pG9uEGnviBULXdxgftyzHoM+KWdTpHBxGDfYdwF7Otq534YuuHT+7mzjvpv+V0Dc9vkW62g7eBsKyrg3sxIJ2UxGrgLQPcFo8Yg3h4vYFsCVTUw7ws8dRj1eLuTDTVV24799L7K8921iQTDvqFYop8ZnaBnDI3EQWCGUe/QPDsroSHIMzAXnbsuUxMcZaRXWFDf0GmIVCZLvHQSO5Ls1Ke8BJC0qUn059OdxuX41tGnmHwFxhJVYkAeaszSrsoIu82gPmGgWw87HOSNmSvYTLapS9u2lum8PUUa3mBlHNZ/nK0OYw17jnIsZrYdORh3gFQxuQnhh96zSRT22wByuL8Q5Sx7zAVm6VthypmkAABHPbaZSHk/C3Z7zLep4wD0qO4CmBPuL5Il1obKQGrD9wPG32r4+XoYnDBot626ZJC158ZxuE/JmiqDCwa9FpjwIMeWF4peEi/12ifDUuYKZg0HwuK0tmwZc+N4TnLVs4nkR2cwboA07oWdfmQwZLOqmtgEm22VR1O9GDoc/cHPG+AuLjDxx8r3TNRqh8bC0loxiue6zFaYvtKUjwB3N5iUy9LKYbCnAHkJUKVcLuxE4VIrCmeXc4e54447JsXE4eMf//j8Qw89xM4EWD8+Pp6fnZ2VCetEvfv7v//7xhe/+MVUi0F9Xr3va17zmpHnP//5tZtuuokzr7773e+e+IVf+IXh7373u6077rhjVq6Pbddcc03lHe94x8SBAwescz7RN77xjdbs7GzwyCOPdPW+cnNvectbxl760peOfOc732l95jOfWbz//vvX5mP+bz98AZ13aak8PESVoTJVh8B6l2nzUInOGyrS5mqBJioFGrZyGbQHjW5Es52QjjcDeqrRpUP1DtXrBrS36m1qNtr0u/90Ib1idhfl4UQ1TJQfwjdqniKCJ/+S+YmWiPa+5CtUHCqZaw+VabRWpm3DRR44bKwUaLyUpxpkbDCRwKChawYNx5oBHa536HjdgPYm7qHeps7iAtFj32rRZ999YLWN6ToA9z0udjMVlbPcdVjbhUdBA4uAVVRITPMDuCOzKqY1ftRqs8Z9X2OxD7hrtt3VuIsOXctjhCXXAF5+TwSlehIkJYB7mozG8X83bIzVLbpady2JcZI0yQBAWzzGANwXnOpxmfECeg+TLueVfsN0SsnIdx+7rj8mJjQ8X5cPqNt+R/ofBuF960TbbkG6bDeNYdL2UVj5mH3XMhnHRYaBu2jadeIlFRDqZi91XWD6mHgfGE9LxORLwOTsi+tjELu9XKVrRsZod7nK9QTPKYNbwwyZDpcZHNFGWlYJrxnDYP0eofWF7leAfD5LvLTa9jDb/wwogddu2n5zkfLvqBWK5+F2ESO1FHbjAe7jrUXaWKwQAltRh7Ads74A7qhfCHSF3GYoX6CJUo0mNhRp4/kRjWzGoDeivHimW/DOem0AQwtU8TvLVyz7y4w5Kqqlc1n2IjIaAdsC3ntY2aKDnmyFBwQiN+mYREk8iLDHxMGmEtQaIjOp0bvHgFd5rUNqg1uSIFED+K2tItoP9ki3xwprYoNiAbo546nYLFqwL9p1FEac9Mg00FwgrOtXjblhwk3wrNHFw4pT2HrrDW8aOUPiW1cZ+ZszyArbbi/DTjZWHiRxAByXYPfDOT70V4dpsWEsI01gbU8Gg29Ccl5wnhnRocsNSHyD6iN1P2fox/j18V+GoDW+8blcrtWJotlOGCxYk5tla1UURXtlpxe/+MWPCxi/7777du7cubO4bdu2XkY9dbYPfehDx2+55ZZUFl+fV++L815zzTW1O+644/hLXvKSkcsuu6yysLAQjo6O5ufn58Prr7/+oIBtgPz3vOc9k5deemnF9yBvfetbn/zDP/zDhFb70KFDF4yOjhZwPhxz6NChzvvf//7j7n7LFgx2QFDov/nA+bRhC1WHKgyc8e/ocJl2Dpdo25ABz5sqBRotG507lGCQqsy0AjrS6NKTjYAOLnXoyJIBzs16i8HzB//5Qvql+g7KjxMVJojyY4Z555mfOlE4RxTMmH8v+bmvUmmkRJVaharDZTpvuEzbh4o0NVSkLdUCbSgXaAjAPWeA+3zHgHYMGg7Xu/TYohk44NrNJYD3FhxuiP7iN/bTwpF4ULSSMlkTcHczpkojyqxjFHLQEJhCMIZoMAVQYBtYeMhl8KF/u1GnR1oNerzV4KBUVxrD6xwfd5/tIwN0x0lGr0sEqKr9hLVcUbZUC3r5GEugrET77gPlOsg1BvLq/D6GXK9Lk9TgPciLTZxDr18lcPd9TCti2x1grgG69BXLSWUYzLvWkMryUUtlWNPuAe5Y50245AHl2i7SfMsIJjKD0URSJeUk42ZHdQNSXZnNcKFAe6vD9IyhUdpYKBAsUbGUcpjuNz8alKMMAEAQmIeGAfWqVijGgU5gFdEZAazI8q6DD62pfq+kAcn2yUrgx1UCnLgpCn5jut0cmw3atAkgHK4zHEPV5f6mkjNWqpx0z1r1wQN+utukWq5Ak6Uax5dwVtagRVsmy3TRFWVm4UX7zu2poDN2MLFSGaswMRILC8CBFcV5RgC3TQolAJtX454EqIqeWoCv8kEXIG+Ap5H7cFIivmAPMOtzy+9I3sRONJaxxmU566qWtnhaCHGb4WRI9rnZvUX07Giq1KAiBtsA5sJWckNvJZDGb8IQOOIuF88o9LLcile7GSgZIM7Wi44VJY+PcmYgAPac9fpyP1aqc8fnD9N8PWAbT5HTSN9j/jX9hJmdNCSWeURzz+ICY3CGdfyxW43gN7nAyrEdhgtdiha6YWhcSFa5gB2/+eabJzVwd0/xohe9aOgLX/jCjuW8vObjAAAgAElEQVQAuz7OdwxY9Pvuu+987PeDH/yg9bKXvewwmHNZ/6lPfWr+1a9+dWxZCAb9ox/96JS+tz179pTuvvvuHSMjI4Xx8fGH5Zqy73ve856jt91224wG/nv37t3vY+gHFtUFzxmhF//mtvzYpAHuw2WqDldoy3CZzh8xwB0/m6uG+TbAPaKFThgD50P1LgP3A4sdaiy1DHBfatPtX7+QfqmzjQqbiYpbiQpbiPKjNih6hig4QhQ8RdQ9SnTJz3yNyiNm0DDE18bAwVxb5DojCEon5KEwgwbIZHDtQ/bax3ngYIA7/o1mjxL91XsfX6015Zo6dp+jDIKEAMpRcPkoz6mrR4qlPoaXQRBPYXbpazbx0nSn7ZXKaOAuAF5AtgD9QU4yOvGSAG5vkKrSvw9yk0no1z2Mu4BwDejTGHbN1gsTrmUzMfB2WXifz7sF/QLcNWjX60y/sTrG3VexTgS4x2DdnlDYdL1+pVIZm1k6BupaJsNAWzHuonf3WTy68hkN8H3e7X0+7U5A60Afd7vveLFEzxwapadVh6hkU1/LO4IzBrILm+QcZmEHpqBLc0Gbp3cB7MeKJX72ZhAQvK3hLoPjeMkSL62y28x2PxNL4D+MbZ88XAr/sBl0X7GxWClhZheDWASsPtWu80wvLCQxn1WknAHpQZemO00G9htLVe5oYSeJfgszVhj8VseIJnZHNLoFPui2SkkBASfaLKqyStpaZoOtm4oAetZNW812wvPd4m4TeBnHXDI7jfNzBtYY/BsQrn3c4evOgaGSGMmy1uKMwfaOXWuFqVl5q20XJj9+77ZBFyCu3GmVpaJ1gcFB1krTDfSEMwyXh5K3SDsmeg8TSxAZ6Yy9N9bGi4zHauFlwBB0kMDJJM7Smns5Bv3Z3FMhzR8jOnokoL86fITfqT8nqXXgUjIXty8z85/2OVSwqVlng09zuSiIooVWFM50Q1ZCr2k5lcAdNwo2HqD9sssuS0g1HnzwwfPHxsbyO3bsiG2+77rrrqlXvepVY7lcbp9+SGHuN23a9PDx48f59WIdGPwLLrjgR7JOBg+vfe1rD995552rs72Em8xz/91kYWyjAe1DFaoNV2jbiAHuBjyXmPmerBitORxlZtqGbX+i0aXHlwzj/ehCmxbBei+1GMDf/q2L6FV0HhW2EZV2EZXOJ8I8HhycugeJ2o+af4MniS655h+pZIH7+HCZLhgt047hIrP+hnU3QapQkcy3AzrWCuhJgHY1aHhysU0tvrYB7iF07l/4wGHa/8CqymRNwP2Du/beGkXR7+gXiaA5w/6ZoA0wg5DIuBeCRrEZdKkZhnTP4iw90mywHp617DYo1ce+CwjnDKkeH/e+dU4wqk/HrtcNcpPpC0pVjLsPrPuAuy9QdVm2XQHtGNSfQuAubITbKq0IuJ9IxlTFsLtse5++XWQzPv92JY8BABcf95hB14w59tXMugSU2/UrSqrkymcc2YweSGwulemnRydoR6lCIeqMdR2Aph0BpwDhus4YFshkHxYLMtSvZmgcZiA7A9uIgbKFGR9518F9b19TT5IdnJXAGVICrx/eMlUZHXlzEAb/+VinyQNbALdqrsB1CXaSqEMIaEXwttipjhTKcUyIflTjLGMkMSNbiMZ3RDQ8YZMYAbMWLekNkCrabW19zg41xoUm1miDHbbgWzThAp61HAZgOw5IjZG7VGvL/os9o0gjrXSEpSWOiw3LU5wO2G279bMLGOb7Zs928xwMnBXZzGSLgG0rvcHfxu7RerGzsD35EcVg2wJx0WDG7jWsqTFMOw+E7ACHBwoIPOwY4L04HdLSNNHhQ10KFnM8AylUx+emn+AZfwaoaqZZ/sb7RT8gmUuZgVeuMPqWdVZU4JkuRUvdKGo3TaCpV3t+ItXmxwHcfcy9gHEN0n3rBKRDciNMvDD2kNvceOONh0XycyIzBXEZArj/5C9PFkYnGLgDtINx3w7WexTAvRRLViCXGSsXqB2EdLwVskzliXqHDi4Zxn3/QocWLOMO1vv2b19IryycR8XtROWLiMqXEVWuJAoXiNrfJWr9K1FnP1H3MNElz+oB9w0jFdptBw07R0p0Xq1IW6zWHcAdTjbHW0bbfmjJDBwOLLbpiUUZNCjg/pWPH6XvfXFmNd/MmoD77Y6jDCoIZDAyAhebJAZfdnQL4M0sIXSJAZxlQvrywgwDd/Fv90llBNDHEpkU20cG9FYyw6y8CkiNpTApyZa0VCbNTSahZ3dkM33A3nWCcTXvznZ9fBrT7q6XdtS3f48xsFDOw8jLPvqjcT+K9QDuwqj3Gk5zRS2TEccYDdb7gLuTIVV0777MqTEQV04yXrmMb7sTkDowu2pKQKr2eZd7kUHDtnKVrh+fpIlCgSUwZqCbY+ANZwxxhlmuMgOAIPCuGYS0qaySOOXoN9712EMfXu74bHtWAmdTCbxu8rxLjwSdz5Upv3dreSgG5dC0H283qFoocoZV1DG3nROwjjYHpBL6gJI1VEAZLVCbhkaIpnYVaXxrjkoVwxCz5p39ynvtLGA/u8rYoNPYBtHKOgRcs8uKYHLb0DL7Lt7uooYRuY7WnMPBRtxc7LG4Hw6KtT7yA9+tSFB0JxDbPfb06l3YUlpgHuvpxVUG0htr18h2jhJwatEyP6cNlpV7iQG6ipqK5TAqlor1+EhIBbedYo6Wjke0eIzo0cdadGimzjInzKaIq0t8fiL6vAXuIn8RtxjpfxBIaggzU/4gRLCvTqgk/Z5NpgR2fb4TRtMny3f9VAJ3AdIiZ9HfyVqAO86Dc996662TAPTXXnvtAWjl1wTcr3jRBP3MTZsL4xutVMbo3M8bKdOukRLtUDp3uLvUkAMhhMY8ZKnKE3UAZwPeH11sU52BuwHQHwRwz29j4F66gKi8l6h0oQlM7fyQqP0QUecxou4hoqc9G8AdwakVGhuu9AYNw0WaAnCvFmm0ZDTu0NdPQ9/eNIw7wPuBBauxjwcOYNyPEX3+1lMrlfngzj37I6Ld8tIBSpAIA6PScs5o2gHMwcCjYrDevVA0wUI87d/hAr57cY72Q9+umHbf7xJkynabCpS7GVLjYNQV+Lf7dO1p9pBc0VOyo2rG3ce+u0GoLkjXTHpCKjOAWU+T1Oh2WAB9DOJTbCJPBnDnbsuxetTAXbZrwN4H2i2417aQfRIZFaAq+kTNbmsmXWdAFTmN1rD3bVe+7NrrXXvBayeZ2CLSCYx1r7GzUqOXjE9SNYdp+oC7DzheQEKDerLShWNFgoAWgw5NVYYY/NsBUZYxdaWFmO131pXA6zZv31vLV96do+h1eDjMVsH7HVr2DcUKjRfKVMwXWLUs+RJQcwDoAeGeatXZ0WlDscptPur1U+0llt6ApWeSqtql0fEcTZ1foOHNBnFy7ZOgVchUxIFG7E2slaFO8oRNXG2tFpxPAV9z3gDm3gZ+2gafgy3hi24Z6wSbbrOfCtDWwaKmvbXXwnk9TLpo6YVtZ9Yb0h0raRFSjm9XSVs4iNZKdSQXE5dF3mjR5bp8PstRS1nF5cUuNHYAhPI+ENDM0ZCoWaTuXK9N7IQBHWwtcjwbLD8xQ4n8MCYGCZa4EX1x7kicJ0aYdAkqxTvvRBH1su0YwjF2g5EBRS4XdqOo3o7CRXivn+xKciqBu0+zLs8nAbHbt2+PpTIrZdx1GUHbLrKYNQH3bZcP0Utv3ZEb39TTuNcqNAHgbkE7nGU2VeHsUqAKMvJajTvkMk/VwXwb8H6Ig0IN2w25yh3fvJBeGW2n4hQZucwOE6TKnv5HiTqPEwWHibpHiJ52zdeoaIE7Bg4YNGyXQUO1GLvaIA6lEfSsII1cpsNSnTnRuNt7oNmniP76facWuN++M+koAws7sH9D+SL/FKyeEOuQfYyD7gpFbigxxT8bdFgqc/fCHD3aanBF0lKZOCBVAL3KhDoo0ZIOXI2lM45LTJokZqAlpMuwu4y5BvWOw4wPuCdkM6Knc1h50aLHjHrafmr9csBdg3m9r1S69WLctX5dALsL3PsCU10bSCcw1fVs9zHuGqjH8phlgLTLxCeyojrgXQeq9llKepj6RLZU+3y7q0P0ig2bqUgRO2JUcgWOBdGuMG5HwQG2NujbSGYMY4QFA4PJciWeKs4ypp7sbjY7/5lQAm/evPuqqJC/laLopehzMEAGmw4wBy076tHRdoM18QD0m0s1XjfTadLm8lDMhiP3yHSnTptKQ2wziQRPOA9+B5gPCgFRLaDN2ws0cV6eikUDWF3m24BV40Bj3E6MBh0XYmtEC+zZQr5stfFWXqOnCGKeXstz7AsR5xdYRsKLnuUlyk2G/dIhRREALfp33BMymcImEf7raDPZ3cZoy7FI8iRzTrD71h5TsepahmOSGtnkSwWcTyV/wr1jxiEf0dJ0RPV5om49T815oiXHJ8XYffasb0FUoM2cRZBxocR4A/E/czZ24YH6ArWh/7fBpj3QbmwbMZADucjPaNUuvE8u1+lGUasbhfVWGM6eym/8VAJ3uZbWpmvgjt+vvfbag3odGPQ0jfuggFqcY03AHcmXfvlPLqYNW6kyVI3tGMF8b4e+vVaizbUCbSwXmPFGokL0ufBxB3AXZxfIVWatFSMHiNbb9CEEp7Z2UmETmR84ywwb4B4uEoXTRBBE4WfPdfcaxh0+8kMV2jhk2H74uCMwdrwMYtoEp+LbQ3Ds8WaXjrAdZJcOL4kdpHG0aS8iCdOBkP7spjiwd6Xf2wlLZXyOMtPtFnUo5EpUKxR4FIxAIAB3VDI4y4BVRKGicZzttmk2COiehVk6aIG7do9J6N1VMqaEXEaBeZbIxO4BxmHGF5iacJfR3u4ioUlJuqRdYPp+91hBCvMuTL3+27dOWPgESPdZQyrNuw/Q+4B7DNbV+QYBdf0ByZSh+1ElGmi1UdafCHDvc49RjLuw8YP8291MqX1sux0IxC4vStduk6TFGUh9TjF9GVYd73fX493H4IMhurg6RC8c30hQsgNQoG6g3uDblHLjIrV2kAAamLnCvmDYUX/Q/1Ygq+HZLWItrzkkN/fOg/vgi5EtWQlkJUBEb5ravZso//ogDH/1SLu+CwNgAeZg4cUqEusPt5a4Pm5RwB3SzulOg6UZCHA90jYOaAD66OdkUG1skNvUiLp0wbYabdtVpOo4UXmo9xoSNpLWDQXCjaCVtIAErtQddBzsqpgXXmfBvoBrIYzZAx02lIUcA2wJWuVBgmSBdfTvsaNMCf70JgESBh+xkYqV17DDjPZmdyYJhd0XG0hrt09LsxEdfzKgDqz2unmKGnlqL/SekqW23NcbSsLMoIZxTALKXxbs+1hjnt/JeKnC8lsAdbzLv555io0v2CTDOsPgOJHOSAwe9rfGNYvtKJxejyDTE61wpxK4uww6tOkTExP8Fn/3d393C6whTwZw91lHrqi8rv+P2+iSnx0pjoyyh7pJwlSmsVovKFXsGEsqARMsGWes1v0oJz+yCZAYwLfo9x64kP5NfTf7uMMSEqA9h08M33eTKFokCuaM5v3in7ubSkOlxPXhJgNtOzzkMWgAcMd3C+C+1Ilo1g4coLNfkuRP7OfeomBhjug7fzNPX/mT2L1nRWXhxGys9Bjez+coUw86PNpAMKrozgxDKqmCe3o+VKCZbocOtpv0jwuzdLjdNGy7E5wqkhntJmMz0/aCU1WQKldSJ2hVQLaPZXelMj6ZTCx9GSCVcfXtfQy7x9NdZ03VoF0kMChnsdB0Qf8gJn4QcMdxerv7e9rfGqRLA6g/GBfEx+DdE5zaa0D7s6YKoy6aeNfT3ce4AxyDuWcJjePX7gL3WELjMuNOIKvWpGuQ35c9VQF3Vz6j/eA1oEdg6t7aMD1vdIJqdrpeazBlylfeP6QzAOqQlyETMTobgHasB3AHyACYiEPAM0eZVbVl2c7nVgm8cuN5N0cUvXZzqfZM/eTop8DkHmwuEvTx0MILeFzothkEYnCM+gdLSdQ77CML1te7HXq8vcja+AuB2O0C4FoZJRqejKg8GlFtLEflmtkoKhoAd0HqYLyNYq4HalkywzIay8QbJsP4o0ugp70eA/BORMWKQ8kbM5cYdMcSF9soc/CslepI4CkDd3sb0q4D0LOtJCQyNslS4iuKiFp1osZcRPVZotZcnppLEX1vesacn4i2l0doGI5z6hnh9gMpzFixwuULogL5YGDvOVqscAC+LLD9PNRapO2VkZi0kG2fnT7MM5l4VrF0lH4H7xkJYrtRNNulqHGi9o3rXWtOJXCHz/rBgwe7As4FyMsz3X///Y0TAe7yDGllsxwzn1qmkMv84n/eQWOb48yp5arJnDpibSAB3AGcwbjjvbeY9QZwD1hv3ml1qK0ypwaL8/Thr+0KXtp8RoETLyFzKn5UAqaoSRQi/LJJtOfn/iflRkf4+siaWq6U+PrI2roBbjY2+RPqMzKnslwGCZhaATVw3Wbv+u1Gi2juCNHf3LZqmYwPo634W3QdZQSg4wRs4QRPak64ZBsnGwACfTvAKID9dLdLP2wu0beWFuhop5UulVGAvs+/3YJb1rkrxt31dE8kX7KscwKkO8y7gHyfLWQM5HXipWVkNMtKZRQTvqzG3Q16lTJ2MqbKC3YZfPfFa1ZnJVMwLoiXBlHetWaMBYDLPvK3C+xjnbuWyrje7WmJlxxHmYQVpMOo+4C7lru428XHvS9JkwB/JcHxeb5rHb0w+DvKVbq0NkLXjoxTVdURKT8wgItd7M0JAYl9g6XjtN7DMkDN5/LsM2z8iOPaljnKrLgly3Y8V0vg17bsvLiYL/07iuj1RNH56MMA3OeDNoNBZFid77aZuR3OF5mBh9wTcSWL3TbPHuu8CWB8n2wv8SB7a2mIrVmhi99cGooJGMlfAi09zjU0aRIkBWWwwyFt2lqkkUnjZsMLgDT7S/Y06ewSoxlu26gCdHMgp9XYsxWk8nCP22eWxFitO85r3W8kQVLsxc5ZSiPjG6+WAPsjnft0RKVCjhbnQuq0iApBgToNonYrouk57GTkSLKgfB9pztLW4hANFUs8U4Ezo8whEUR5QoKEMscACVad0m/gWID3Y90mbSxUGfCDKESyLfj3Q+ak20AA97rV9eAqNsC0G1LUaAccYLpm+8b1rjfwRb/oootKDzzwQFNsFN1rTE5O5p/znOdUH3nkkc5K/dB9MhUA7P3793ckIZJl3GPB08zMTKCzncp2N0urrJd7lmdIK5tBz7Zseb7kPTvpwp+o5YfHqFI1oLlUKVGpXKRiGTaQJjAV3wGIPAD3pU5IrU5AnXaXOq0utQHeGx3qNJpEC8fo//7bjfWXFG+AJzPlUOfwL0rB1hGCgxFSI3WI9rzgLgrGJ6lcrcTAvVTBtYtULSFrK+LUTM4IxG42uiEtdcP42mbg0KV2s03h4izR9744T/d8bNVsu4vfli03vUO/o4xNURwZK0gsOukS/kajBV0gHgyuGce6AX23vkD/2liimW6bgbtPKsPrLBPvA+6p0hmfDEaz5itwl0lLrqQBvQbyzO577Bv7/NqV/7vIZvqCTQdkS2VQF/vMmjejvdldCY287OUYdxfELwfS485AfRwrBu4qcFUHnzKR5Epk7DSnMOou8y4Bq7FURlsxKibeG4jqgO9Y3y52kUrjnnCKwXaPdr7PF96xibywOkSX1obp6qFR7rz1wqxft8MyMiwA5ZDCgEXAQBi/S2B2aoXNHGVW1ZZlO2cl8Jatu1/epuim6XbzxXArQR1DhlU4nwG4b0Fyp5JxMOE2xgYzAnxiATMMrTwkMrVckXZUR5hJBhCFdEPcaTBrBl02QD2CXGXBfotBm6bKwwxouf/cGNGT8w3asbVKtaEctVohtahLGyeKVKnkqboBGnqxS8zZgFXrnx7lWOYCEC9aeQHBrG23zjXQ2HOQKowlliIK2jkqWqAO0A7rxdaS6RXqx3N0ZLFJh2cbHLOGe4XsD8+EE2L2D+XWDkNa6LYYLGOwI4sA912VMQbp0tcc7SC+LW9iBaIotu7EsQD0skAaA2/+0ULZxCeEAT3aWuBnMay7WOESfWb6ELWiKAqjqN6JoqVuGCwFDL/OvWVN+vLTqbhGt5ToFe8/nzZuyxdqw1SuFEmAc7FYoHwxbzIJ88gVM0IRBUFIQRfAPaCuAu+0cJzon//f41d//4mlP9rymW2bilNFBuxa7sA6LRML8v3mN5ov3/Mn7fCK68doZILZdlybBw2lIhWKeSrg2gXzvaI+hXztkAJn4BDWF4mOPNyhz777ALWWTshOdCUEq/fVuY4yovGDnzSDjTyCBMRsyZyCfajDkEEZKvjhTpseWJqnA806LYqH+wAf94SrjMp8KgmapNw1kBcgvZwkBttRGGmOMq4UxrWFTLOJFACdlozJZe9ddtwF4F4dvH1DJwO4S2OvP4LlwLwPuPcx70pCI2y7C9b54xcQb/91kyxpX/dYKuPKZZTdo+jYtad7KtBW4N/Vu2twnyar0TIdnfjpktowXV4bpktqI5x2XRaUEeoHpoAxPYwFwH60UIqlMG7iLF/ljKIoc5Q5nTqc7F7OmBJ4xeTUT0yWai8rRrnXdqPgfNRJzIAhRgttb4uDGtG3GeCJNgrAHsGrWIG6CjZdnKHELx7gHX0AJDZgiidKVQaqsoCtx3rsBz9yWUwsiwl4Q5sFhhnXhD4foBkL7g+EGFxyOOHhZI4anYAOzSwxrb6hWqINQ2UqFfK02O7SweNLNJGv0rAdOABgAwTjWfFsJngzIiSCE4AA0Hy80+DgeByH+0Qfj14ThBzWG4Ihz+0XZitQBhq44/zHYMmJ+yyWVGC9yU0hslCUEY7fUCwzm26wQ8TBp3h2yGUkFuiR+iw1o4D9+cHQDxWK97ai6J/vOv74yxqIzjWy9nN6OWuAO97ipt0Vevlt5yOpQr42FLPthWKBgbPJNGy+2hBYM4gYuAt47rY7REuzRA9+OWa7a/mh3JvG/tPEDUMvH91TviLWYsGk+VvN+xt/vfQ/Fv5s4Q/m+KQvefdOOv9ZNaRWNkw/gHuecP086gOuLzbXGDh0A+p2Qup2ujxwCBtLRLNPhPQ/bztIxx494VmfEwburqOMmcoKuBEzKdtNQ2UyVhqrJVFXS6T3vmad7l2YpeOdNltEisYdzZnLsrPjjALrfcy7R9cuYD0G45qBV8y7C9ZdkO8y6i5DnmDl7aAtwbB73GfknBrYx787QHwlTDwfm2L1KC/ZBfbSmqVJZWT9cvp2F9xr4C7DyTTgrrXs4jATA3klldGgHr8Lsy7AXTPuabr2QQmYjK7c6OTl90QgqsO++4Je+zTuSkevJTNXD4/SVUOjtKNcY8s5KT/UEwxg0Qmjw0ZHiCBvTBvL98TBVHZGS9g/dJpg6cQKMnOUOaf76ezh16kEwMJHufzzgyh8RY5oF9oPWEqiXoJ9B7OMTOEA53BQ21Ks0VARwjYTYA5pxxOtJWbXYSuJfgUAH2w96jRYZ1mkXuNYAaUA0+hP0S6CYUZ9B/AFgN1SrjHzbAB1k9psc1mNpSloI8Dg454BwJeCtvm326HpoEVbSzXeV3pl08abWXNIhSAFwuCAJa2dBstZ4MWzqWiOkxg2tFPwx8eCAFEAehmE4Pn04AT74H4lgZz8DbKvGwaMGYAdoE3H7AUGATsqIxwjh8HAE+06TRQqtFmCA4iw/httir5ZJvr8D44d+uK/9Fj1rxIRTDrP+eVE5DWndaEBvP/8u3fS+NY8VUeoWCpY4AwJGcCzDS7lrMKG9e52A4paTWLron/9u9SA0KH8cG5L4bxiEAXRwe5+o1fVCxxurv3lLXTpC8aoNkr5StWy7QUOAmcMZqVqfO2Yde8QNRbgItOh//Xhw2sB7bidEwLuPkcZtt+Bp7SN0EcFRIWD1gcNlQSsig4N+3+7vkB/Pz9N9SAw+3iCU91kTC6bLp7u7noB4xqUa0DuY9YHWUFqsL5S9j2NTV9WNrMG4B6DdDmHesk6oNUH2t0PYq3AvU/Pbi8qwF5v72PblZ7dxGD12Hcfyy5gXvu38yyQzYBqBpA9YJ6wcfQkYEoEpLpSGg+DryU0viyr+r6ePTxKPzGygbYWy3EcCDo0AAF07DgXvlXUIXSE1YLp4GVWC/eGdwMpGjpOdHxjMYOVO/Cug/vi3AqndQOc3VxWAmdICcCVph2GL36y07ilksuft6lYrULO9lSnHgPrHeWRmDVG3wepDbK4AmBvqwwzA426C4DMDihRxOAdLLeQLlIcqNdPNBd5QDCSLzFYRr/B9T3oMiuP84HwgtQE7QckPgDKehCAqxn5CnJFEM/kgc2eYsa+x/jLddH2QMqD/baVh3n1gdZCTL7ttjIX2R/nArDP5fK0qVTlZ5V4N4MJujzQcWWzcjwGNngmzB7gWOwnx2EfDHDwN3TvT3SWIM/5/sZS9dNE4d1//OSj9wxg1DPgfobUrRO6TchmfuYNU7T96TWqDhMhkByZc1ljbrLu4v8g9+IAjHadaOF4SPd/8gjtu2ftnvzI5orEUCOTeaoMwT81Zvvl+mD8CbFqnSb0ZkT7/3mRHWROUB6jy+mEgPsHdz7t5RGFn9Un6tnVGakMbh76QIzM4ZyBBqrHuhsQ8o2lBfrC3DEzCrcJEXw+7l6NuzDs9l+WyyhG3rWG7HOWcfaNEyuJFaS2hPSw6Mtp3zWj3gfUBzjM6ONQiH1su0c/P4hRFxafQbljBel7+T72/UQZdx9wl3OJL2+sZ3cTLTl/a7cZkcQk2HZxlbHMeALIC0PvMOra/lFr1YU51/IYLXVJTdKU4jDDAwY1iPjJkTH6ydEJmrBgG88G1s5kEg64rqBjxnrUH9HBI4U79mFXGcrTUKHAx2GwDGDAS+Yoc0L9QHZQVgIrLYFnE5Wuntr9040g+PfTncbPN4LuRrDdYMFj4B2GDHiN81OBJR8yI4Z9jNa9xf7x6CCtqRwAACAASURBVB/HCsZmEox4lCMesANso+/D8WgHAHDRjhhpaC+wE8w82gy2Xw67tMTxYnmaLNe4vcA6uORgwAAr2elug0E+ruEuYPhnO01zfKnG5BusL5fCNlVzBdpeGe0NTjgpVZ0TyJVySB5XTri74H7nOi1m8PFskLPAunG+2+IESADrmGUEf4jr4Qf9gWHljblFjvL3tCm8byFof2f/scOfUoz6cq8rA+7LldDZsB1uM5dfv4F2PQvUu4n0Fj4awcmQnM491aGHvzpP3//izHqA5rjYwL5f/qIJ2nPdGI1vLZmAExuTYTKZETUXQjr8YJ0e/NtZOvz9+noV+YkB9117b42i6Hf0TQgrKplS0SChkcBUv2h0te0T9n9gcY4+P3OUkL9OM+taKuMy7jqhUgzWHY93Bu0qu6pX566yqgqod51ndKCp/O6uG8TExyB8lVIZAds+y8fVaNwZx+kf5Toj29wPabXAXYN6+d2nccd1NJB3Ey8J4y5Avu9v5TYTA3cF1vtsIF2wPiiI1LLyCW93bRfpBJemJWDyBbX2udgQ0QvHNtI1I2Nx2nWWmAVdlppBN4okZeiswazhnMLG4RmNpMzEj0B3i+lrrMd0vB2cvfedj+27db0aiOw8WQlkJTC4BF656bxnl6LcCzeUqtcQRc+PIhpHkkFIPiShmg7GxNnARB/vtEwOh1zBzJjl8vREe4kvhpwOYMUlUNVkfm1wew4LSgB6+MUjJgZBrmg3IGdBkCvAN84JfTnaWbDae4Yn+Fi0FQDykKXI7DcHpgLwh2iDTJKqyWKV2yG0x2hz5oIWBWHEAwDRouOeMNuH8+I+Aby1swuwACeu6ja5HDBQwD39qDHHMw+4ZwT9gqTANUOK7p3vdpY6YfB4tZD/608eO/z/rUGjvq7A/d3vfvfElVdeWbniiisq8/PzaNbpu9/9butP//RP57X7inwp2P+6666r7dy5s4T9se/dd9/dkEyiWZ1a5xIAiJ7cXaWRTUUa2VSi9lJI0wdbtHC0QwtHTn5QMuQ75eECTV1iRu8zjyHLUrieYF2X2IkB9517PxdR9LK0oscoHz8YiY8UijzSlsqOYwDKsB2M+5fmjrF2XUC4zp6qHWbk94SDjKNr1wmXtK5dgHzMqjtBqLGExkm8FIN1x/ZRgL6Wwggz7gtCFcbd1bPHbPoqmPU0/3aw8wl23XWccVxnfMDd/RhWIpU5IeCu3GRcjXtaoKorlTHODkY+oxn4WKcuTjIpgaqDEjBprbrWvvscZHxe7d5z45nxnnM5un5sI11RG46nj+EiA9COsgAAB8OOGSusB6AH0246R8R5gIGDS0Xe5DGwgWvSYeZzuV+95bF9n1jnZjE7XVYCWQmssATeNLX7+RHlfzZP9IwgDK8iol26/8NpOPNqGJgcDByfkuc2ACw9eGYA+W3lkRgIo62bDVq8DXIYgHPo3SF3gURFgkTZShYJoMKAQTHak2OdBm0tD7McFfIelthECCiN+Fxg/MGAIziWZSv5ImdxFqINrDuYc5wbTjLyLAD86I+EhDHy3l4vgudBBloEzeIa2IL7/WFjNixSfn6oWLx3olj+ci0qfPWPjj76zRUW70p3WxfgDn34Jz/5yakbbrhh5PDhw52vfe1rjfHx8TwA+aWXXlp57Wtfe1iDcdghfu5zn9t22WWXVX7wgx+0vve977V27dpVwt+jo6P5j3/84zM33XTT0ZU+RLZfVgK+Ejgh4H77rj3fpIgSySv0yQF2MErHVCCmw3S2M+yH7U922qxx/+rCTGrSJQb0KlA14SqjEi0BAAP4x/KYFMZd2PqEbGYAWNfAXTPummUf+LsFzwOlMmmgXfnCD2LgeduAoFSfVEbelY9dd0d1vpB8H1jHcTHjnpJ0KQ5UdYC76+HuY99d+0c3KDVm3D0JmATcJ1xenMBRDfhdP3atX9dBpoN07X2AnnXrYNPznHjpGbURfm+4b0wlo0NmTXuhyJ04OsOZruksIdMDY8W+zwUT9C0Jm9Cp6mCvzFEma+izEji9SuDtG3ZvqFfCZ+dzxZ/OET2zFQbPPtKub0eDaZ1QWB6C+g5ZCtqAqVLNq0GXJ0PfCkAO/3KTKMq05jiP2dakqdIQbShVGIwDrCPAE9dg4G8JATi0wIlGiBAmxuBDbYkRsO6Y+YM/PdqdXUoqg+vh3L3kVMYRB/fCLjCwuAy70+OF8v3jpco/hxTe01hsfv//WXzyyCl4Q+sC3O+6666pV73qVWPvec97jt52220z+r4B6l2/dSQ22rZtW8nNEIp977zzzqnrr79+5EMf+tDxW2655fgpKIPsEmdpCZwYcN+5x4fn4iKS6TVE3GN6DFnQ9IXQKBxqN+lb9QW6f3HOJF6Cpk35uGu2Xdh4+Tdm1tMYd8ef3Rd0upIsqqlSGY/0xbevVyrjSdqUkLMI2Hc06QLQffueLODu++YH6d19wN3rKuMkVhLbx0Hsu7aBFItI7SyznJOMDlTVrjEumPclTErsYxl+3zlcbbzW0GN/sOTjhRJB4/6MoTHuZMF8tcKQNapguorWTgrnmu20YiYenSvqkljAybsBa4dvAswdlncdfOiE6vRZ2r5lj5WVwGlbAr+8afsvFvL5TjVfurYdhtumO83/rR52tm8sVqoA5O7CVrFhhwf7aCvBkINR18QYBvII5ASoR7AsgLcsIAEg4QHrjXaHCYG8YfpBHoAcwHUZ/Hda3Cbhb0hwnuzUOUgW8p2eVIZjd+5bCjujlKMHavnCTIUKX41y4Xw9CA7++bFDP/wxFv6agTuSC913333nu1lE057pLW95y9hHP/rRqUHAHMB+ZGSkcOGFF/7IBf02eRG/sAceeKCVloRpPcoU15qeng70NfC8PtmPux5/T09Ph74EULCedJM0rcf9ZudIlsCqO/kP7L5kdy4I9qcVpGE+wbiHHISChmOM7ezihOzUjiLa11zi5Evfqy8yWw5du3aV0QGp2qddMqIywy5JmVybSGX76Fo7Ciuf5u8usho3Y6ori3GlMfrvGLCrJEs+WYzWq9uQBgZhaTr2NJmMC9x9khm8L9cDfDnGfa3APdVVRunVRQ+fkMh4AlWFUdfMewzcHZY9zWHGJ2tJsOlKy+5aQ2pXGFcK47ORjMG+spHEdPHWcpmeMzRGVwyNGv/lsGuYeGuFhjLHsehM4exg3CByNFrElLbxTtYLOlUJgCPKHGWyBj4rgbOhBN66Zfczm7loMkd0QTFX2NGlqLTQbj9nPmheieaxli8F5Vx+Owby2lYSz47BPNjuzaVaQtYCv3OAfwl4x0Qt2HS0MzgG5MBEsXqwE4VPLATt8aF8aXG4UFrqRsGDS2E3X87nv1vJF75PQTT3J0cPfOM0L+c1A/ePf/zjm3/t135twmXP0577vvvu23nNNdfU9u7duz8tqykylt58882TmsEH4P+t3/qtye3bt8c2P/Pz8+GNN954eDkQHEXRXrkfd8CQtu01r3nNyCc/+clt7nM9+OCD5+Me/umf/qn+ohe96DDOK4MRSIKQrfXDH/7w5muvvZazat133331173udU/Js8pAR5fPoUOHOgcPHuzMzc2Fv/7rv350pdleT/Nv68d+e6sH7jsufn4ul/sH351jpA5drkS/42+wjGhcwCYCoACoAWx8p75EP2wu0SPNesy4L2cHGSdYEk284ywTu8ooJj4OOHUkMT7GXUtpXODu1bsrmYtX4+5sdwG5C9zlZbiaeC2ViQcAWsPuZFhlkG5f0IlIZdK07Tjlahj3VFeZZYB7WmCqTx4j61zbR588RsB0wp9dZ1jVrjM6K6qW1TiBqq4bTQLEK3Ye10a8xwWVGl09PEYXVWu02DUBqdCTShAbylisK6FjRR3CAmBv3CWSVRbAngewiGbPHGV+7A1qdgNZCfw4SwD6+oCifBRFhWIuz0F53SgstYLucD0KN4RhWCsWinOfOnb4zh/nfZ6Ca68ZuK8EiOvnmJ+fvxh/j42NPZz2fL5kSFj3ghe8oPbpT396EYw3/r7rrru2YSZ6fHw89Vy4BgYC+BeDARe462161gCynf3791+IoNkdO3bEJCyA91/+5V9ug9Qnl8vtw3nBzO/bt+8CDCTwN4D43/zN3yxu2LAhj0ENwPtzn/vcx7EN573hhhuGMCjA9e699152UcG+N95447h7vVPwDZy1l1g1cL9j197Xh1H035YF7hSxbpfZdDhlQAZgnfGPt9v0L/UF+lGrTk+0W30ad+0k4/4ujLto8dyAVHe9T6fuY+FdJl4HsvpAvNa2x6Dd0aW72vaVAHefJEaz9T6pjA5M1YBdALxPSqPBfdrvy+nbXSDvs3oU8C77CsOuQb1M/a4oMFU5yaQy7p6AVOOBrhIsaWDu8XFPWEV6bCRT2XtPEidh68cLRdpbG6ZnDo3SrkqVlrpdZsBGS0ho0quKUkYYAEvZiGODG+SG7bIuR/Tf33nwodefta1V9mBZCWQlkJXAykpgzcAdDDQCUAXELndZMNzLyWoEuC+3n7D9q7l2mkQHAxDc+7XXXntQnkGYf/cYDD7AuN9www3MuGP50pe+tA3a/E996lPzr371q5+U9aL/1zMMcNN53/vet/nFL37x43q2QJ7n2muvPeCT4yxXttn2ZAmsGrh/0GMFKaeUBDEMOMh4UJv/DFMLwIwLPtlq0P31BXqs3eSsqVrDrn3cE9p28Wt3Ak8F2Mf2j/Y6+u9EMOqAjKnCuLugXANwDegT632BqAP82gc5yigg1pPO+DTvwrqnBKdq4O4C+pMF3DUw12A9Dbi7iZd8gaq+wFTtJCNMeiyRUW4zCe27tnjUWnU3oZKTqImDVV1w7/ytt2ufd+3/vqlUpquGxuhptWHaXBSdacQSGBeQn0hDlcvlMivIEym47JisBLISONtKYM3AXQJNVwOelwPkK9HNg7n+9re/ff7Y2FhhEHsvLwz7Hzt27OJBwB2ONpdffvkB/ZJlYCLOOCKLcSU0AtA3bdr0sNbEC/jXIF3WuWXm2/ds++BO5fOsHrjv3POJiOhX9E1CHgNWHVo7E2houFfAdPwG8AQtHeLuwBzOd7t07+IsPdpu0ny3k+4qo5Mr6UBUAedaKuMEqqZp2X0ZU/v07q79oyOzcfXuWpceB6l6XGFcaUyaln29gLuW3gwC6mnblmPcXXeZ1bjKxABd6dmX83B3Ey9pK0gJKvVlSMV+2uIx4RrjBJv6fNddf3fXxz1O1OTxitfa+G3lKl07Mk5TpTJVcojpMMlZoFvvRYBIhtSILd/wDiULMQzVXD2rroeZFeSpbDqza2UlkJXAaVwCawbuIpVxAWvaM4Nxf/DBB1suQNb7+6Qysh2ylDe84Q1jr3nNa8YA2l/96lcvq3HHsYPOie1p7D0A/3e+853zESz7xje+8cmPfexjU5C+aLYdx6Mcdu7cWdy+fXsitlG08hlwP/W1YNXA/fZde++mKHqevtUjrQbrdMXxggEYs5YhdcMoTtMM0I59lsKQ/mr2KB1oNXg/cZWRIFTxdRf2XeQvYg2p5TIC0MXfHfvEWvVl3GXSJDMuq66lMNqnPSGnWUkgqtpnUBDqSjXuAriXdZVRjLy8t9UGpq4ExPM+yuqR/9Q/nIfYrPMB91gq47jOxH7tHt92H8sugaxsaebozGN9u9a22/vxBaS6NpFplpLCrOtzuDaSOypV+unRDbQJwdoEpt3YO0oWRCkbyGeaQZfqNnPicKHAXu74XpFsJa3SZlaQp74Bza6YlUBWAqdlCawZuAvT7Hq1pz3tSoB+mvOMgOuFhYXwYx/72MwHPvCBmZW6ygCA/+Zv/uaEaOTd+0tjwbEfZgC+/OUv7wQjD9/566677qB73TQJkAwYMuB+6r//VQP3D+7csz8i2p0A7u1G7HqB9QAskMs0QiSWCVnHC7AG/1j8LIRd+sz0EQbuLkhfTioTJ2ByJDHuelce44L0NOYd69MCUwdKaHwMuwoa1XaR2nVGnF4SQadOsGlacGoacO9zlTlVwF0B85Vo22P7Rw3UVeCqBJ7qf5l1jweG6ndH+66Z7j47R0fvLmx9HLzq0cMvdw4eECjG3U3ihGvsrtToheOTtAFgnZA5sBDbOEp9wqADHssL3Q4PQE18iMmKCIAP3+e0SlvI5y+8+cAPUx2fTn3zkl0xK4GsBLIS+LGUwJqBu4BsV9ud9jQCkAe50Ig8RevC9XXe/OY3H1kpYF9pqcr50/TlAsB1oKmcW4JTfTKcDLiv9A2s/36rBu63Ox7ucL2A3IWZQ8qxxZ0BLaENBoxYPgNAPlwoUSlfpOPdNjPuh1rNhAVkDNqVa4ybgEnYdBeoxwmYLKDXUhmdRTV2k1Fad58G3pXDaODtBry6Uhnf3y7DLteM5SzKJcZr++h4x8eadbs+BvEpGVNl+0ll3D3APQHgFRuvtewJBt4Cd619T0hkLHDXHu4SeOpzkonZdwdUCzMeJ24SOY3dz9W1JzzZPfsknGrUdj2A2Fsdplds3ELVXI7dZCCTEf91iQ9pRSEmLeJMqSybAphn20hkVEzmRNDBqe88+BB7ReKI9W8qsjNmJZCVQFYCZ0wJrBm440lF5+4GW/pKQdxagHeuv/76g24QpgRuugMBMPXIrLoSPfuJlL4PYLvnEXB/1113zd94441xAKoc6xuMZMD9RN7G+hyzKuDu83CHXzuSOcDOjrNAdjvs4w7kgJMb4BaZrI/5IkG1+0SnRV+eO05PtA1wT0hlXD/3NOtHN/mS0rszaPcEoSZYdwXwBUR7Abkns6oP1Asb77LpaY4zev+YUVfBpnpdmhaeQdppCNzdpEuu9t0F6stp29MY94TGfUBAasKDPQVUx7p1j8NMn1zGB+418E+5BoJSXzmxlYo56gPuGABjZgrAHXUCLkz4XtEJcCbiKGAdPDITyiKSNOwHD/d3Htx3gRqYZeB9fdrI7CxZCWQlcOaVwLoAdy0lAai9++676zMzM+HVV19dufLKKyvwKH/DG95wVIoHuu8//uM/nkK7/Rd/8Rdz3/zmN1sXXHBB6brrrqvB/9wnRwFw37FjR/HOO++cd4v5ne9856ozrOKe4bcu54JeHgMDGXy422W/yy67rDo2NpbXHvNuUKk+1j0vzpMFp56airI64O7xcAdwB27AiTphxFP6+BuBdwDkSLZksrUVqJwrUD0K6WC7Sf8wN01PdVoGtNtESq6POzvG+AJRLZgXgO6zhvRKZVRiJhesC6h35TCpfu6Opl3AtZa8aK261sYLKE/Tsst6fAKrtYKMmXj7/fC1ToJUxg1MxeXQWGlNO69T3u96u+seE4N5LZVJ07RbqUxCMqOkMq7OPCGbUYGqYMndjKraESbNHaZvvXadsZp6VyoT5XJ0aW2YXrZhMzPoGNxiMCuMu8nEauwfIYnRiZZ6kQGS2NyWqw0EZ/emXO6emx/b97O62ciY91PTiGZXyUogK4HTrgTWBbjjqcCk33nnnVNXXHFFBR7n8qQA4fA0v+WWWxLgGvKSP/iDP9is98e+X/va1+oa5Mt5oG9/+tOfXvWVoLZwXGkJA1x/5CMf2eLu//u///szd95552Ladtn/bW972xGZLRCdv7jE+I7V+4O5f93rXjfu3res1/uu9Hmy/fpLYFXA3efhjil/BJ1iAZCCtl0z0qwN5gDUPDOIC2EQA/cjHevhboG7gPjY4lFlRhVrSJHKyN/CrMdSGV/yJWHfU4C7T+/ulcpot5mU5EquzeNyto8xiBeg7VhIan17HzOfwrjjVBrArwa4yyyJ+6n4gLoA8xigO1IZF7gDlMq6tEBU40rU067r3wGY2aVIgLvH011nLJVvzwXjfey6MOQrDGR1XWUkCFUz8waI93zjAdAB3F8wOsFPAX27+WZzDOLBtuOYWqHAdQXfOYZBJlA14MFXMZ/ngFYszMKHAa/D/jmi37/l4EO/oXNkZcA9a/KzEshK4BwtgXUD7rr8AOLXW4N+jr6f7LHXUAKrAu4+D3eAh1Ie6vbekgR5EaMtsTg81u3Q/laDvrYwwx7uaYw7QH7CVUb5tyeSLrnZUx0nmYTWXcleBtlCpnq1e4B7WtCpm3xJmHtXSqOBu7DjgwC6DAQEnPukMgng7khp5C3p97XcR+BqLgax7S5Yjxl4h43XDPtKpDKupl2z7QLk3YDU2AYyzYPdtW/UAN6TUTW2hUzxfU8w/Y5mfqxYostqw/RTw2M8MzFSLLNtKoC5yGTwHjaUKhyQigXrG0FA8902D3qrhSKNF42rDI7D7NZEqcL75nO5/3LzY/vemwH3NbSG2aFZCWQlcLaUwEkB7mdL4WTPcWaXwHKYLfF0t+/c+2Gi6G16JcCFtrPDNrHvY0Bh2W45Bvr2fc06fWNxnma6JvlSmlQmkYBJ6dZd+UxsCamcZmKpTJolpMc20pXJ6ADS5XTwGpAvK5txkjUlgPoAR5kE6LcFOgi488tV5/OBdg3y0z7lEwXuGrRrQO8LRk2TyvS5yHgYeQ3YEz7uLhAXMK4Au7aOjO0bHdCtbR11QiU3E2uC4VfXxjWQfOmy2gg9d3ic8xmAOQfwxg+e3Xi052m0WGYGHeuaYZcdZvCD7dC3A9hjJAwWHvVnW2WIX1shyv3Sf3x83+fsO4xfWca6n9kNdHb3WQlkJXBCJZAB9xMqtuygM6EEVgfcPR7u2tVCHhhsIHyn8S8kApj+x36Q0TzaatC+ZoN+2FyKky/p4FTNsi/LuLsBqkoPrwNNYycZRyrDunZP8KkOKB3Evsf7pWRIjdl4JWlJ08APksSsNjhVwLhm8NNA++kC3MVFJmbfHYCuAbwrnxFmXXu6uxaPrnRl4HYL3NOyocqxicRMTpKnWJ5jB7JT5QoD958c2WAHs0RIXLZkE5OhnkDzjqBUkcksBR2qBwE14UBjcyCAqTdMfJfrz47qML/achS+4O2PP3K3anQy8H4mtMDZPWYlkJXAySiBDLifjFLNznlalMCagbvvKRCwCrZwsdul4WKRxopl1uTWgw493Fii/Z02/ahZp8WguyLGPbZ+VJp3Ad06GVMsoXHAuA+4+ywiE4GonuBTLX9JJF9y9O7C3LuyGNdhZpAkxmXXfRaRhlDvBSzK+c4Y4O7xbBeWXmZtBIz7dO8in/Hp2sVxZkWBqj4nGdeTPUVuk+rdrlh7PMsF1SG6vDZCzx4eY8Ycg1rIYADCi3m4yPRAO94fZDQL3TbbQCLoe6RQZMa9li8aFj7ssuRmc7lmgHsQPevthx/+tpbKZLKZ06KNzW4iK4GsBE59CWTA/dSXeXbFU1QCqwPuO/fOEEUblrs3BNUBvM922gw2oO8FeIEs4AeNRXqk1aTH2k0GLmlSGbDwcTZU9XsCqCsGPRG8qrXsPs27top0QL4vKNW3LqFhXy1wdzzZUZ6xdn0VwamDgLtRSSeBvQB69/0t9xGsl1RGAlIZmDqgXawNfYy7V9+ukzBJEKijPU/YQOJ6KlhUS176gldtYGlCFuOeW5xkVijHuaQ2QlcMjdDTKkM88wTwjW/WeLnn2YVJ4kCkfGa6TWqEAfu6Y/CLXAmQ0UDzjkEwJGoC3N958CG4HcTOm/YdJ15dJptZruXKtmclkJXAWVICGXA/S15k9hj9JbAcZksc4SZfwkZmSK29Hf4GAMFJDcPeZaBRLSBPZMRA/Tv1Bfp2Y5GOddoM7jVwdwNVOUBVyV/wu7aA9DnJaPmLsOp9jLsHzGsNe5/WXYF7DeJ9v8dMuQbnLrAfANz7mPUBmncB4vISY7CuXWUUI78ewD0NxA+ygsQ2BqPKHlLcY5YLTO1LvqQkNMK06yRKWmee5jCjM6QmJDPa1tH+rhl199wC7H2svnaYwf0BuF9aG6KLKzWuL12KqJIzdpAIRtUVUZIxzXbb1r89z0Gp0MXD2RMDYiQ6w7GTJeMiZoG7VEnfv2YglyVnyvqBrASyEjj7SyAD7mf/Oz5nn3DNwF2yViJBDEAYwIXAEPwtIBglDFnAt+sL9E+LczTb7bC/+0qCU8VhxiuL0ZlS5XetZff9vgxwHxSU6rLvGuR7QbtlvZfTu6dq3B0GPgbrypvdldxogK6lND7gvpIPIM0KMh648S9JD3dN/bqg3mXXVxKY6tO1C2B3mXT99yBgHm9zEiZpD/bVAHccF/vCK0Ye664aHqOLKlU6v1KhIuXZiQlJy0zypOSCegJd+0K3w5IZ5D/ArBWCVzF4mOu2OYETWPiRQglg/ju3PPbQs+xZXNZdg/gMvJ+zTX324FkJnFMlkAH3c+p1n1sPuxLcxiXyAU/yJaw30/4daoUmeQxASSFvnGKMV3UPnADafau+QPfOz9Bc0KVgBYy79nRP2EAqB5lYAy9OMctJZVICUn2Bqn3su3LK0UBdB6oKkE6zitTWkAnQ7WPXTyJwX8nLHyST0cBdwHkCzKsZmdhhxq7Dt6LdZcTe0ZXKDGLcEwDdlcto5xg3cNTmFtDAXcC6AHXXk13kNAkXGpzX1cJ75Dg45idGxmlvtUa7yjWWxmBw6w6qpOnRwB3vCHIzyGSwICgVjjJY4DADMJ/P0Vdufuyhn1tGKpPJZs6ttj172qwEzuUSyID7ufz2z/JnXwl2GwjcDcjosgwG0hcsJnNqjplCgA7JDoltYNy/sjBDc91OH3Dvy5zqkcpokC6/c1KmAYmXtGe7698uGVOXk8rETLvSx7tSGQH5MaAX7XqKVGZZ0K7Y+j5W3bF51Nv5HdgPdxDjvtzLd0G7S92KTMoL1u31ddKlVBtIpXeXfQbp2hMZU5fTtXuCTMUyMtawD2DctdzGzYaappN3M7LieteMjNFl1RHaVa0x0+4uYNahKMK3LA5MYNzxjsCqQ06DoQ6YdtwTQpIB5o00LAbu+hVlzPtZ3nhnj5eVQFYCqSWQAffs4zhrS2A57BY/+Ad3Pu3lEYWfdUtCwBscYowDhpHMWYvotAAABalJREFU4MTwnh4tltibWpZ/WZqnv5+fZuYQSGWQVEZr3ONMqQMsIL3uMcKup/m5p9lBetb72Pe+xEqOfl17uussqi4Ql8BEDfp5n1Vo3OWcAtz55Q7QuC/38tcK3OXbkPNojXuCcXcDVVVGVO0uI7/rhEvLWUDGDLmTbMnVv8dMu+MeE0tf0oJT3SBVxbhLcCzu8TnDY3TV8ChtL9f4m3cXzFzhngDqGbxTxHaP2HOU5TA99yD32GKO3veOxx76rw7j7lM4Zaz7WduUZw+WlUBWAqoEMuCefQ5nbQksh916wH3X3lujKPodX0kADcDeDmwgvKkReIcTQxIwXCjF0/wAMMiY+rdzxykXRSQymOUSMCU07inAXQJVE5lSB7jHaJCvPd/d3/vAug5U9YB0cZtJyGWc/QSE6SyochzKV3u9rwm4e8CefuHLvfwTAe5aEsP0r5XE4PcYuKsAUwH3omGXoFWXVU8AeAuixfJR4iwSGVQV0GafdzdLqguwnaRLbhZUVyojvvCate9j5NUA5KdHN9BVQ2O0tVzh9yuL6P0xkAV4x0AX8jI8E4JTIakZL5lsqWmLAu5c5B7JjKzX/2aBqmdts549WFYC53wJZMD9nP8Ezt4CWA67rQi4GzQAb2rjJAMAH+UiGs6X2J9ap3D/ysIs/d3ccQbtAtxjNxkljYGiN5GASQC7/VfcZgSoxw4znoyoaVKZhGxGgWtfllQti9Ha9YQ3u+P9HrPnqwDuLhN/wsDdkzEV7+nHBdwFTbqJlgS4Cqj3MewC4uMAVQeUa9vH2GnGAvFUC0gPMw4Q7ku6lPCE1xp2rav36OgF/OP4n9+wiQNUh+AMo9oT3B/iQyA3C6KQxosVlr/gWNg+4rs22VLTl0oU3fS2xx/+sxTG3ZXMxOOxzGHm7G3YsyfLSuAcL4EMuJ/jH8DZ/PgrB+4793wiIvqVQYURs4dhhx1kRgtl9pqWBU4Z98xP0z0Ls2zz2Me0A7hb8C7bdfIlCU5l0O4Gpyr3mFi3PsDDvY9xdy0fVyKVcQH5CQL35SQxrs2j7C9APNazW2DubtfvbKXAfTm2PaZ2rdWjG3wao0XlNuMy7rHmXUtlnIypbuIlnUG1z+5RebvHYN4D0F2gn5DJeJIx+QYGiUysDlvv+sLjOV+5cSs9fWi0TyaDeoJ4jxCJmHKQlpVZ6466AhYeAd4bSj2pma/+1YLuDb9+eP89dpuPcU8F7/Yb8r3us7ndy54tK4GsBM7uEsiA+9n9fs/pp1sxcL991967KYqep0sL8hjJ4IhU7WDW8znj4Q4m0fhTm0uAkYcOHo4yX12c6wftAuRzOUImGda0K1lMn8bdkcz4pDLiEiMgX8tg3CBVn6OMdopxWXbXMjKWxjguMKJx14x9H6tuAb8A8QRQX6GrDI7V0hsw9XK+1QL3lYB2Ddz75DGa+l0FcBc2XktgfBlT42yqivFmK0bHSUb7rotVozjJuFKYPhcZx9M9YSvpC2ZNkePIYOXGySm6cmiU64b5CXlwC3kMGHdJxgSgjgXbIXop5vNxcDd073I89sFsFpbhoPuitxrgrgF6GljvC1rNmPdzug/IHj4rgbOxBDLgfja+1eyZvLgutVh8wB2sIDTtWOBwAfcYny81kALkM091WoTg1K8vLTBQEYCepnEfBNxjIK8SNElyphiwp/i1u4y8TxoTg3zHh11nTE1kT/U4yGh9vAb2KwHuaSy8gHENzN3z8T4e4O6O0tJGbSsG7oO825UVpID8NI27DlRdiVQm1rI7bHoCuFvgnbBv9FhGusmTfE4xsdzGZdY1uB9gDYny/LcKuLfBpocBB3Lj+tgOED5cKHJgKt4L1vFglP/OxVI0SGpwDPaZsBKaK1pz5/38kSOztvKmMe59gF0B/UzvnnUIWQlkJXA2lUAG3M+mt5k9S6IE/n8FQ7s2hVoRqgAAAABJRU5ErkJggg==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8" descr="data:image/png;base64,iVBORw0KGgoAAAANSUhEUgAAAu4AAAGQCAYAAADx3eXmAAAgAElEQVR4Xuy9a6xt2VUmNtbaz/M+91W3ylV17bJd5QePsjEYGjrYjoRIK0oCUtKK8qfpX0hRItFSY1uKWg1WFDUmHZzQEISU2NDqDrQEtgl08zCxC9pgmgbbYPyoMvZ13Xrdqvs49zz3c63oG3OOuccae8611z73UffeOrt06+y99nrttdac8xvf/MY3MrqHXx9+9C0/UlLxcfsTxmVBh9MJFWVJ7SyjtVaH8iwLq03KgoaFWyfPiAZlSS9PxvTZvR16eTTkbTpZRm2iynteppZX3vt1ZVnLr9siIrznz/Ie66rlWAfnx+uq93ZZju/09/491pPv8CvxT5bJe1nOn7FOlvF6+h8ukHynr+nsyrn1U68y8kVqWVm6b/B/WUe/l+/4b1mGdQp/DKyL+6v3ge94H3592Z/8xfrhvV+3ssxsh/3he/7r9yvv9Xd8LmpdObepWq7fY5+p73i5+n5q3uM4c8v8Olg+wfdqHxOcv3xPRPiM77EuzvOJlVX6r0+dp37e4mcUy8ZFQbuTET/r/RaeSDxfGbcVXHK0H/xbabVpXJR0bTzg+9Brtehspx+egjzL/uFPPvv0x+7hLuZVOfWy2ixDk5bmKd2A/8tdhu86pAvRf7kb89/L+45fpv/ifd0/bCvfy3v9Vx8Hx8dnOa/QdakuB8vwinUp0iWEJi1NyfzlR9kvk/fSBFKfZbndzu6Lm5o6Xup9pUtInGfoIqTbUX/tb9Tdlv7Odmd1nxt3rar71V2ufu5jXXiqXdh7GRs67DL5LM+5PBN2uR2u7GceumT4S7yX4U/W1cOmfkbt99LG7Dp6eey9bY917VTWlbYaa8sBIpg+IAzrqk3Ze6Hvo30e7bONz9KO8Ff/G2OI8Mv0X1me+ot96G3tfvXxUm001dbssI4HYZnn9lXp52/moHU47Gb2e0e2/dmHn3hHkZeftwcD8DiYjmlKJbUoo/V2h0GJg6pEw2JKgym+LamXt6jIMro8HtHv7VyhF0aDhcCdRzsFzFNgngG7B+hYJ7REBf6xDrdm+avf+2309wLcpQeR7QDUdetNfdbrALzrXjL0hH5fcl1vBrjHRgMB1xVwrgC5BvIWuFdGtQhw1+vb1gxAPzdK2mUG3AtwFzBugbvuASUIEBBfAesKUFe+V4EBwHRACwLYFegOgN4uU58F1Df9+1hvhf6L7bO03eow8Oagdjqlg8mEVlot2uh0K8gK+0VgPC6mDNzx+cZ4xMs6eU4PdFdCc8yy7Kff/+zTP3VHOoP75CAR0J4CGRYoaKBsgboAaQu4U8C960G6BuvLgPY6gGG5ghhIlGalm7A0vRTgrgPsIZ71zVADgxj4l2ZYB9b1d7pbqHQJCsjXgffY753rvhTPcVzQPte1qotvgd3NtKgUgK8D7SnAHh2iDOfUBLTbdWy7in22QF1/bgLaY0A9Bd4tYF/0OXVuqQDItjMbINr2pdtTE/A+UmAeAB2fNYjXwF0DfgkS9DFi7VO3+xiA1+2FYcD9DN7vaeCOu/Mzjz5eiawAxsGm7wO4FyWDYrCG/VabOlnO7COYdvxbbbUZuOMOX5uM6ZPXX6FLw6Moyy5gXTPxlnEXll2Y+grL7kF4hXX3THxTxj30FIph12x7imUPtIIB93cTcK+jiDTjXhmxEsx6jHEXxnxuhPT7EEBv17NgPLDvlo03ny2rHnpFBdQlKBDAHj5r1lyB+QDs7bIFwL3Cwgsr77e50OvTf7Z1lh7o9Gg1z2l/Muagd1yW3D42Wh1q57OgV4IuDoqzjNsTguCD6YT5rnOd/mx2K8ue+sCzT7/3ZhDAa2VbD9gtSFkEJlKsnAXuwobXAXF0cQLYY8x7inHXAEPex9hL4QzkNy4L2C2YtqxgjGG3YH4RILBBgWXdLbhpwrZXugyZvIv8rQPv9rsYcK/tQptMbCZA/HGbYIrvWcSspwB8U8Yd26dAeoXbMjNYmo1vCtgDf6YYcB20LpoNk+9jbSjGwFswH5vR0rMIi4JkwU56+NPPvG4vi8B7imnXAB770ADfMvmWdbftNxZQ23OvtI37Fbzf88D9wxce/0JZ0pPSu4AxHBUFs+1F4Z5LAA+AdgBbgAwwipAMbHW61M1zlo3sTSf061dfoosA7qCbPKOOvwLWb0oqY+Qxc1IZz+JXpDJKWmMBeh2I5x5ISWGOA9z16JqiT2yPnpqbii0XmYtl3TUlFN4rqczciJUC7zHJjJa9xKQyZpmA+CTLrth6YdHDKF0jh4mBeAblmn33chYrm+Gey8pn/Gfu5QxTH6Qx8p2SyqBXfqjbo/9k4xQ92u3TZqvFAPxoOuE2sZK3gsxMPwPuvpQ8g8XnV5Y0LLE3otW8rYA7feEDzz7zzuOO/K+l7Row7Zbts6DADv4arMeY9jpZjAXwMdCuWfwYWIkBCAvabXO3rHRsCt8C9NgU+3HlMjHQEgPvKbbdAvkY+25/YwyUCxiJgXnpMrGOBuvSNTYF8LbrleaW6saXbY51wN0OL1YWc7Pg3UpmdAAcA+91AbIF9FY2UyeR0ez6cWQyMUCfktJYEF+ZXFeStPmufKZYtUGmDXR1W1tGLqPBu2XmBbzL/iwDXzc7Jm3TtrP7Hrzf+8D90Sc+UVL5X2ngDqlMF0y6Am/4oQDzu+MRAw0AeQB3TO/jdVBM6RPXXqZvDA9pUhRxbbsH8ctKZUQmY8E6L9dyGKV7D61QyW3CyK0Y9yCVUWBd5DS69+KeSTHu3DNGdO68jZLQ2JE29ln36LFeP7rMgPHa0aYOuNdo2ueY94hURmvcQ+uPyGX0d2F0Vmx9DLiHEd+w7EkJjWbSFYOvZS+BcpB11V/u4Qwwl88B1Bt2/lynS+9c3aQ391foTKtNQ9avu9wQ6N4xI7XoxdfGy5YkYJRtPnDpmXu+j1n0+2/2+yVAex2Dt4hlj7HtAt5jTHtMLmODAc34x4CDZfzkWYgB9hjI1Qy4nbrXA3wTtl1vj2aEzzEW307JL5qiX0YyUwfaNVivA/N43GRdC9wtGNfXWX+XAu2VR/k4bKWaObLNIgbkjyOdWcS8W9BugfqywL0p+27bpm4PTbTuMUAeyxupY+dTWnx7zWIBtAa78nzF2oIAbXyXAu8anFvQbpn5Ou17rI3HZsViM1/3NXi/5wfVD1944qfKsvynmi4AYBPwyT0UgxsnoUHSHUA7ZAAAJpK0elQU9Ic3rtLTgwPamYznWXbNwJtEVC2ZEXmMgHIB62FUVWBdJ7BWgLrRtlsWXrPvMeAujPsczWCB+m0A7nZ0iH2We9KUGrJSGdkujHRNJTNGFiOAc47eMoBctPEpcB7m6iIyGNkmCdYFPci2EaY+APKIBl7r4hmkW+BuwbwB7tvtDr2lv0ZPrq3TI50+txNcFze6ISG1vovAujgmpGkA75vtLoN+eeVF9s6ffP7pL9wsuL1ft0+AdssAWlavbhpdBnvRr1u2XYN0vK+Tx2hWPgXaY9P1MaBQ6aL9Bwtkw2SUSTrVYEG/T4H3phIZCwIkANDnYRl3C9SbAvfYb9UA3QJ3AR4pkG6DnxQwryw/Dhi/XW0vAvI18y6HlWdJwKZl5+uAvJbMaOY89V7PEtUBdgvKrWSmiVwG22hpmcxg2batA3I9yxVbnjovCwVi17lu9ivWTqSNxRJURRKjQToAvNW9xzTwsaTV2AyaDbpjs126fWFMk1mq2/VI37H93vvA3TjLCOiwV1CS6qBt72Y5J9ZpdnBQFPTZ/R366tE+vTQaMnCv6NoNcLd6dh7VlOtMxVVGvjNOMppxD+G6ZeEFxNew7Br0B7pBseuh9/L7CD1dQ+Buw/NFD41l2JMsvALctSA+wc6HEc0w6SHUtoD+GMBdg/ulgLvWvBsw3oSJ554ykYTK2xumXZbVAXeWzRiZzVqrTY/0+vR9a1v05v5qtOOR+xe779yu4NBUoG8l2mh3ODCejbr5j77/0tc+ccd6tHvkQDWadgseUkxeio2zQD3FtAtgt39T+nYLFGIJqDEQpQG7buYh3k04xcT0tbFp9Dpd7CIArwd/DdpTrLuemj+OXCYF1FOgXboyfd1SLHqsm73n3DUSjL0FmjEwnwL0FrzHGHcN5OvAexOZzLJMeyxPpU4iowPoGJBPBQ0x8K6vow7wbNCoQXFMPqPlLjGtuwB2+ze2bgq4xyRx+lxiwF33MaEt3U3B63GHq0UY7Lj7vWPbpZxlYicAIAQNPAB7W4ELrDsoC/rLg136ytEBXRwcOqmMsYMUm8igdVcWjxa4B3mMJKXGHGbU9kEAp4C6Ztotsx5C/EiiqjDuc3OEC4A7roNIaurA+qKHJgnU1U0Jo09EBmNBPDwI9byXfC/hszDyevTjdSL2jnPOMguSUy0rr3XoFccZm5xqgHvoVRaAeAHsAYhrRj5iE2kZdwH7Wu9e5zADKczZTpfes3GK3rayFm232J6fDeM2hGVoT0feoQnPKGayxL2Jn6ETZ5m5a2pAuwYWKZYvNrjbQVsP6NYBRoPxRYw7vreadhsk6GBCAx0LqDQY0M1Ws8+WZbeyFz1g20FdrxuT0gjQj0lu6kB7TB7TlGmX35Ni2C0oqkzpG+eYGJ9hr+k9B86XBQcNmHkL2mX4asLG29ktC+Llc0yGEtO3h6E8YtOqv1sE2DUDb2VwNr8kBuatjE0HFBoa2KAoxryn2musbWoG3jLslnVPMfBW925n3HS7Ts2SWdBembmKgfeS6D3LPpu3a/2M6Km6fS/CYLfrvG7pfuedZRwjKZISB7CQ/IcsDOeGoYE7nkpIaL4yOKRnBof0taODZEJqYOLzPPi8R6UyDVj24Ple491e0cALSF/AvmvgXpkTjLjK6J7tdgL32AiuwXXtCJXwcU8y6zV+7sKah9HT6tkV4NcSmNBzGTlMpUdLJKtqMK6dY2LvK9KaCOMe0IaSxGgGP4B08b3jYNX7xtskVtay57TebtMPbZ6h71xdZ5Yfv0lAOj4fFaiJ4CxLAfTxV16wVkXb6efOoQk5I7pTyYh+5f2XnvmxW9rg7+GdKRBiAXuM9Ytp2uumzmOAHeun2HUL4q00RuQ2evreSmPCJJ+/Lfr2102/W8COzzEgkGLZFw3mi9h2yxzaqfcm4N2yfPqzBuiLGPUYs667zMCF3A9s4a1ovgkwb7qe4OueAvIxKU0KuFs5jA6yYwA+xnxraQzeS1uy+vbY5zrwHpOxxTTzqbZrYYDcIh1UxmbIYkG21qwLox7TucdYeKt3lyBAlqekcam22xi8l0QfJaK7aZz6REb0o6m2cp8A9ycuEpWv12ACJKGACDheTAqAFzhhoMiRA+5wlAFAAVQB+Hh+NKKnB4f05we7UcZdO8xoWUzqvbaDrDDwEWvIlJ+7Bu4SiKTYdynYFAPuMRbeJqfeKuA+Rwn5G6OZ+EWMux21bMGmCk3VVOOuCiKlgDsvt+4zCe16RfseK9IU8WhfCNZ1AaYFwF2D+DmpjALuKfkMAD1aBAor/b3ts/SdK+t8p/C5l7n8D5wv9Ot4QQKDpG8B7lOw7QDu4xFr28G28zYEG1bftZxYQoa+NwHaY4DdMnN2gLcDtZXHpBxjRNO+jDzG6nDtrECMZddxuB38U9Pudcy6Ztrt4B3TvFuZjQXpAsrlmCH2VT7vepl9nwLsEsfHWHUL3u01stzFfc+k3woAr/dhwPwiFj4Md34fdYF0qo1aIGxnoix4T82cxXJWYpr3ZcB7TEqXmimzAYy5rJUJb81VWe27bqdNJDPi917HvNsE2FjAngrC7eyXbp/c3iQQZk737ns9lhFdjJ3W/QHcLzzxGSrLMM0BH2owhEg+Re93YzLixFQADddaM9a5b3d6DN5xxw6nY9qZTunLRwf06d1rc4w7j4Sic4/p2WMJq1omo97bYkzcao17TFimCjOFpFSVvBrzcQ9zfwuKMiV93JXjjDw0lspY9IzHWkEKuNsRS9N04TtTbOlmgLuWy/BoaiuqGubcJqdalj3GugtzHkZ4xXrrZZotn3tvbR8jdo8BsAvgV6y6BvMV6YyxhsR679vYpid6K9Rr5WwDCf/2lqp7gOcTeSH6BSZeaiKc6vRovYVWQjQqpgzw5XXiLOOuhAcWTZn2JvKYVAKq9WTXQD0G2q2DTEwaY6UClqWTLsKy7CmmTh53OxDHpskt625Bvp06j7HtsWUxpq5O394UsMeAe6XLUu1Is+0nYH3RwNLw+wSIx9Y20IzJaRa1UQ3kU7r3lNa8KXhvqnOPBfEC+vWMmWXg66Qzi+Qzuk3XgXfNoKdY95juXZZZBj7FvKfatrRXnKMG7XL+AbzfpcD9fRnRZ+5b4G6dZQbFlME5ADIqOl4fD7mgDJ5GVINsU+7LubcDewj2EZaQXzzco9/duRIF7sKsaxDPLURVQtXMepDC+IRT0cEHkK682wOzriqsMoNuPjPdFQPzarkWsOmiTADqFUFqqnKq9G5KEpEC7na0lodsWeAeA+8VBHCLgDu33kXyGKt71wy8Zt8TLHsA8sYFxgLzJuy79WXXYFzvjymHlKOMWo4eLsbO/+DGNktltlod6vq6B0g6RVvC75GEbt2JAKBD345AGUEw2hbOAbUSUK04PAut1mMfvPjVKHPQcBy+p1dbQh4Tk8ZYrasMwLrqaZMEVO0gk2LcrVbWgg8NWAQE6b8WnFZiWmO/qMG2nhKvS06rY95TenfLvmuwrvWx9n0dy25BgGXTYyA9BdxPwPodaN0L2HjLzmv5lwb2dYmrMelMCrzHZDKxWbWUzl1r3GPA3ea7xJh6PasXkwfFhnz7DFsAb9ugDsJTshnRvTe1jYz1DynNu85LqQXvvm+6A0/iUoe4v4H7z1544seKsoRGiV9O347QOiNocK+MB7wMEhmuopq3qJu1KhUhsR3A+18c7NInr79ckcroRFV5L+x7DLgLQLfyGG49ViZjE1QVKOd1I+w6j+4mKVUvWwTcQ0+UcpW5g8BdEk9vBrhjH8mRMyKjscBdg/mwH73PlM2jKtgU5uQS64bqqNqfvaHzjGjkLehOAvcFFpAB5Cspzg9sbNN3rW7QubarbcAVhplRhzUqKg+3aCWvMu4odIb2NSgmtNFyxcwQKKOI0+lObwbcy/J9H3zu61HmYKlu7B5deUmmHQNqSuNqB2kN3mOVT7U0Jsa6p+weY4ltqSRUHatbplmakwbFmi2XAddqWVPgPaV31wO33X9MJqOXaYBuB3rLsOtAxEqA6sB6pXs70am/+g05AuQ1eMezrtl5C+RtQquVj1kQnwrINbCv07nrGTAbXNcB99iM3HG07zY418+zbSNNwLuVyOik1VQCq7DtsRm5ujavWXcdaFjZDM77bnvd38D9nz3y5vdmWfbp2FXXwF2evrVWhza837TVCn3+cI+BO8AgWp+tlpqsoqqkMgHMKyY+AHbFoFcsI42bjJbPiHZ9EdNeAfPixa3lMguSU+fmDG8j4y4t/zjAXbZFK+T3EZvHMP8cA/VWCqN07aE122JNEUCumXXLsnNvsaDwkjDfdetaxl1At942tU6UhRcpjbeGFNTy7vUtenJ1gyuotjLinJC96ZjB+2re8nUPqsAdzDqAOl4IhvE8j8qCDicTOtXtztxlMvpHH3j2mY/cbb3i7T6fiOVjHWMXm0K3TJnWssdY9phjjAXsMd92CwY0G6dBipXHWFmMBu56QLestx5oUxrWJsz7IsCup9BxPnZK3Q7qGrjr848Bdul+NGdQxz+cMOu3u8Edc/8Ja1YL3OVzrD3E8j60hCYG3G0eS53OXfcDmm2PMe8arFvmXX9njye/Qc7VBiuLwDvaiJXN2EDb6t61TEYz73W2kRbAp+QzKclbink/Ae7HbD83tZl1lpGdAbhfHQ98MqoDF5j2R6IdgC5ADyzt5PPfHO3T7+1cocPplJNZY7p2LZUJ7HoNcBfmPEhlOEHWse/Cygs4jwF2WRZl2SPsu573EnlMYOG1JWQN447rp4vv3GqpjNwfHumNDCY6+ql15oD7guqpdmS1No5yDpX570SV1TCa62BhQfKqMOaaIdf7CWghUoQpKZWJ2ERqoB5sIU3BpYqcRn337avr9B0rG/SWlVV+5iGTgYYduSHQruM5Rd7IuJwGD3k8E0jyFtCO+wLg7qQybeXclP3vH7j09E/cVAO/BzdWxZWsZrZuWt0OqDGW3brHxNxhMOWxCLTrQMAGDvocY3p2C9o1mxUDxDGwnhqE60D7Mqx7HdtupTAWtFuwrrsRea+7Kn09Ai9xwq7fOw3XAHgN3C2It/KZyiS3d4uJsfBWOrMM474IsFsJXUwukwL1doYNnyswwuQG6JtqZ57sDNbNgPe6gk2LHGekv4nNqMXAO9Zf/Pqd36mu83M/R/SpT6W3+9CHiN71rtn3zz1H9OM/vvg4bo37m3HHL/yZR6vOMhq4XxsPqN9q01rembOrw3Q/dLxIyGvnOVdORXLqtfGIwUvQtUtxJe/vbpl4LY+xUhkN0EUuE2QzKik1tOLUsohne0w20xi4qyRUy7bfDuAeRjP12C4L3O1IGXqNZZxlGnq3W/qwSQVVzbLb9S1A14BeWPcYyA86A2PrGNh3paW3OnfIv6TnqhRgQsCqJDVvW1kngPe3r6xRx0vMJr7Q3GrepmlJLIkRlh1BLaQzqy2w8djCzTAgCAYLj+TUUIjpNegsYyqippj21BR6jGmPMewxf3aRx1jgbqU0NiDQICIF2m1KSwzMxli32OCdSjxbxLTrfcXeW3Y/NB/PuFvAbqf65XNKFrNIEnPCrDeFJXfxekuC+FhgbnXjmtHW7d4y700kM6n+ISWli83UxYJ2LLOzbXqGwQYwsRk3O9OmZ7p0oC7A2zLtKdnMIs/3lPZd2rvuB2SZ5uqw/8Wvr3yF6K1vna33Qz+0GLj/k38yW/+Xf/kEuOur/DPGWcYCd1jVrbe6c0VkYGd3MBmzFAAa3WdHQ/rT/R16fjhgx4wKQM/zuWqqUqQpJo+pJKeqRNTgKqOSVq1fe4V5VxVXw4haA+KXAu7GQUZaKbdQVXBnWcY9BtLlnkhrDyC8AePO696iBNVlNe6BSkx5uGvpTUoPH0lU1XIXAe4VAK9dZBZUS9VsvgbkFV93VTnVLn9Db4XevrJO71rb5GceCafMprdanOiNmauj6YQdY5DoDeDOFpDIF/EOMrNcAamh4J4aWFq9/9Izjy3uFe/9NRpURI3pXzXjZQdlq1O1Vo8xVt1q22PyGMvgyYAd07JLXN9EGhMDznpQtSXSY9/FmHjN2Md08loGE5PE6POKgfWUHEaWS3clEpmgxvPPuO7W7v0H+eQXhCtQA+Ln1KURptoG7YskNE0lM7HAOwXcU+5TFrxbSU5MAmRn3/STUpm0jiSjow3aRPQ6uUyd9l3LbuqCfQ3cJU1MB+9yzsNGj/wJcG90mRqvZJ1lZEOwf/sTgJCMp/TBquvKjmAIwbqDHQR4fnE8or863KOvHu3TzgSJeU7OIgA9vAeI124yMYtIrXGXjDOVcMoAfknGPbT6CHDnkTdiAVmhA2z11NsI3FPg/bjAXcC7pby01GXuu4bJqSnv9grrXgPcw6hvPOADOE8Ad5G0VIC7iAUV0NYgP8hnBMxbv3cF+Lmn0q4ych6mGNOZdpeeWFmlH9w4xZmR8G5He0E+iPi5o63wscuCE7nxvauV4Pze8eLnj/G6bmVErxVLSMO017FuMY1rCrTbJFTNnlvgLky79WzX8hoZ4O0UeQq028HZTkbZ6WgLrK2OXQbdRQlnTSQzWucu4Nxq263e1QL3FLuuZxQCz+Bz0k+Y9caj8/2xYiKhVYCsj99c8XEpQl4D5HWgnJp5k+Bag/mmbLu0cSuPsTI7y8Zbxl8HGrH+wfYN+Gxlc7r92Tat3WZiQB3LAKoloVX/TfUj+hi2T9BAXs+uHTV6Sk+Ae6PL1Hgl6ywjGwJQQKcLG0+ACgEamu0VIInW9spkzHKZzx/s0tXxyIF2Y/fITz4qp8aAe409ZGDRlZPMnMuMqqIqMhi9nWXcY1KZSoi/yMs9wqxr1xnpjRYx7k1AutyTpsBd7zNQfUtIYuoAvbDuYWROeLdrhNJIKqOSUi2YD84yTdj3GlAegLjybg+9UcoS0ni3az08zmuj1abH+2v03s1tyktixh2+7WDVJRjUbUoqE7teGm1syk652EZyI/QzU74GnGUagvZFSWl2wLUDrQXtMXYd4F3Wa+LRbllBuXU2dz/GqFnQbmUxVhITG2wtC9fEHtIOyFbTqqfGrX5dA3f7m6K8gH/2uRs60a03Hpbv2xUjM2t6qIwB95QOvgkDb5lwHXhblj2mbdd9Sp2NrN7W5rxYAG9nG+aGdal3qP7a2TgB2DHw3lRCE+tfLHCXz3bWTfcLh40e1hPg3ugyNV6pzllG2EAwgcIDyrQ+GHkwiQBlkAYcFAV9azSgz+3v0OXRMOkqA1mN1bVLpVS7XDPrlmUPlpE+YVV7twuDXgfcZZ2YhIZbVsS7fS5sNpKYVxO4a1pLA30N3GWdypx1yhLSM8F6XQbrkeqolRE8oYMPI35EHqNpO+soI9vNgfeUfaQpqFTLuEcKMwkrPyebscmqfluw54/1V+iHNsG4Z5yYCm07gDueyRiCc/en5KRVFDlDO9pod9hqFS+psIr3eZb9w5989umPNW7Q99iKS4J2NMGYlrUpaI+x7BiQLdtuZTWy/5iOVU/MaeBu5TEa9Mb07DGZCwbh1AAbc5XRwD0WCFhGXw/IMS1rTBqjWcEUWA+//QSs32MN8g6d7pIAvi6JNaV7r+srtNytDrBrVj3GuKM/setotl9r323+i1bX6quu25TtM3TQrfuLlGwGjPsysplU4G/7CU067Dd6ZE6Ae6PLtNRKKWeZ2E5cKfcJgw28AKCh1R2WBctlntq9Rs8NBwzcY4x7jIkPgF05xsiyAOqNPKZSRdVvt8hhht1lYtb5J5sAACAASURBVD7usSJMShrDLcxIZWSZHqlfbeBuwbsWk2qduwXuTSU0GrgHsG4tJQ0Db8F+xZlGbWuB/ZwExgJ1VR1Vg31JUp2TxUhNdiV50Wy7lsWEXiomlfGAXYA9rgN07v/l9jnqZsSFldbAuHeQeGph+6xF4X5ANsPAnQraarlqxGDh8ZIE1SzLfvr9zz79U0s16Htg5RpNu5bJNJkKT4H2mKZdF1PSYF2/r/No18DdsoOxGM0OwinAXqdlt5rUmHymThpTN/0dO58UWF8KsHsaVbOJ98BTeXKKd/oKHBPAL9K/x/oNHfDHZDMx55gUyy5gPSbFi7HvMQAv/Ydc8spEq5eVVTgtGcL8X9tnaI/3GOuuZTN1rjOpviQF3ncbPTMnwL3RZVpqJessA9DDT1WWUYn/fF1bLAOw2BmPvOWjs7QD4JiURNenY/p3O1foG4PDCnDXiapz2vcIWNfJqXXFmATUC7OugXt4bwsxLaieGnqEBcBdWPlolo2prBprmX5g89zr/O2KjXh2To2BesTu0VJ9dr0KUE9JaCJWkQLCYwx7LeuuWXoNwA2DL2Bd9hUrvqQZ9FBB1exTtqu1hFTA3+nPnYvMHNMeq6xqZDUXen36z7fP0mqW06QoOGEbDHrdC8dDwiqCYLSxrXaP2ww72FARijZllH3y/Zee/pGlGvQ9sHKCabfadu3YYpkszZrFBlAB4HVJqClduw4GrJ5dQIFt+jHWLKZZrZv21uy6lcbEksoWeblb1j3FsNdp2TV4WMiwnwD2e6Dx3WWnuKCok7SzSsqZ0cDbZNC6gN/q3lOSmRhorwPsMUbeSnX0eS0T+Ntg2jLvut+woF2z7jHPdy230RKcGICPgffrjR6nE+De6DIttZJ1lsF0P/AgSrEjARUAA4AdkhhM56P3dvIZJ6GRJLz9YkIfv/YKfX1wMJecqtl3ZuOtW4zRwy9k3JWnu5bEhJZhkle5ZSvGfS5Z1UhjROYQMmZqklPnwHtD4C7gfRFIt4hAPmsZTBSsSzZYnbNMHXA34D0G3HkkjySW6uJOlmWXXiggghSwT7Dqc4mpavvAuJtE1TC3p0B3lHFXzHywhEx4usv3D3f79MNbZ2m71aKyLNhRBh7udS+0KxRqgmQG7DqSWRGIShKrOM5QRl/4wLPPvHOpBn2Xr6xAO87UsmfyOcWaWbasDrRrvbrVtNclo8ZYMwsOpNnbqy3gVoN2LUPRchWrVZUBWBixOiAfk9bYgdcmoOL78Nir90GRpnS1KcBembDzP567nxNZzF3e8O6B02vgRGOlabZdpvoPPVtm2feUXCaVoJrKn4kBe62rjyW1WwAfIwB0n6JlKlqDrgN7LZ0R4J4C8La4kyYMdH9i+xLp0642eqxOgHujy7TUStZZhsF6OWWtLipAohQ7WMEWOVkMfKhdsqp74akC4NidjOkTOy/T3w6OmktlfJVVK4mJ6eBjCanaIjJUShUbSPU3pWkPSaqWYbfyGVs9tcbLHbIaAeV6/ismnLDzYymQbsG6XHf+68G3LFuKcZc5uQbJq4uAe2WkTxVaSiShxkB8TO8uwFwD8ahU5hYAd83YC9oSdl4nqT7Y7dF/unmGHux0qJ8h+TqnXo4nbvZybcR5teN8UetgUIBZbzHQR7vCs4B2hmNgH/K6n5xlIqDdsux64NUDnR4AYwNtzLoxloCKZQLatWe7HYxjTPuiQVaaYErPbkG7tXhMDaKLElNj2tRlQbs+5yYsO//WE7C+1FB7snLDK7DAica2w6bB/yLwjjYfs4CMad1jeTA6Ad5uowkHOY86MsANB7N/uHIxMsAy45pBF/lMHXiPuc1Ibs0iIgB9zMuNbukJcG90mZZayTrLADigaAycLgDGdyfOYx9PUivLabvdpZ4v1c5Pk5caXJ0M6Q93r9M3h0c85a/BtzDuWirDbjXCvCcY94pURgHx2HINzq1dpDDuc0y7rqAaYd1DeG+TVRPAPQB2VV1V3wwL3u8l4M6judW0K8Zdy2XmWPimcpkFfu4VqYyybAyyGRUYCLjWDH2Q0cT83X1xJTmGLcrESEhbTfr1z3a69H3rW/TG3gqd63S5q5XgSSRVuB4IhlHjAH+RmJqXOUtqMLOlq+3axlu2Wo998OJXLy7VqO/ClY08BmeoB1zrEmHdGeqmtK0sJsa0N9W0Y1uR4Vj2Tk+u2bjM6tk1s103tb0IrKdAe52DTIodW5SAWlG8GeAgvy9wBieg/S5sZPfhKZlg305wh0nxBvIZO4sXk7JowB3Ln9GsugXvdZ8t8WCTau1MQgwa2Pap+xUti9MadpHHLMO866R4O7On+xZ891KjR+4EuDe6TEutFHOWAWgB+N2ZjAJwx5Q+NO1cyl0x7tKTozrkZ/ausy0kKqhKIioDdA/M55JWFXAXEK/tIjUTL2GqVGUNEhnNsIstZEoqo1xoQrgb8XYXjX8I7WuAuyAQaWmhZ4m4igiwlxt0u4G73BtbhCkslzA+wrhLUCYg1DLuEv4LSK9oBGySagS4p1h2vVzEt5Z9jy3XzjNBtKv061EZjfZrt3r2hJOMBfTb7Q69rb9Gj3X79Givzxp1MOr4HQhwMXMlTjEowATpGb4Dx+7sUavs/Bxwv08sIRGr+MHVgnbLsuNzKpnMMmJ6sEzp2S3DrpNUbTKq1tJrRqwJaJcmYZM+U6yYBe11VQ4tO2+T0/TAHdOy1+nYtXrNSn1OAPtSo+nJyrfjCjRMYq0D8RYo6/5F696t40yTBNVYH5Ri5GPSGYE2dbp3O5Gu5W1NNe9Nwbvuh1KSPOlvnm90v0+Ae6PLtNRKH3nDG7aH004lyQBPCZxjwLaDJYT8AxIZOGZ0szzKEALQPLV3nb5ytE8vj4ZVv3YB7wbEWy07gL0G67aKKrcqW4xJXGWU7t06zCyUygj9pyUzijUP1KDWuitgrhHJ3QLcAzWm5DAMxv3ToSlCkdtUljXUuFsWPgrwI0y6Be7C6Ic5e7ONBetaNiOJrTEpTaAZdQVUzcwrf/hgB2nWrYB1A+g32ct9ld7UW2HWHS4x7M9OrngZ2ow4zDBkxyiUOeDurrezhsRz7/JFCu9i5MO6jP7RB5595iNLNeq7bGXDtusBVoPjFMu+TCJqSst+M5r2pqA9NpjKAJeSxViwbi0gmzDulgXTwN1q2m2iGzfXD56/8AP7RdG5MR73joa7f/meo6OX/kdXvIW7kRN2/S5rUK/R06kB8JqxTvUvWiqj31tJXlPwruV1KameJQasbt6ek56FjOXRLJrZa+I2AwBfp3m3fVJdPs2zjR7FE+De6DItvZK1hARQgb4doB3sIZhBMO0AIakXtvmzg10G7t8aHFaAe5DI2IqqpnKqsOkW0FsHmfA5wqyzTEaWa1CfqJqqtfFiF6kZdx0GV5JWUz7unlZEsLNI174s427BOH82GvfoOjICN9CypwD9Io27FuDp5FQLyCsFmayzzHGlMgqIzxVakiy8moqqOlE16NcjjLtNWMXn1VaLHun26cmVdfr21Q3WsgO44+6j3UC/jrYxLqY0QvIqKqf64Bf5JFITQZaDkW9xhWHHxN/rlpDHBO128NTT1rEpaRk4LUDH5yag/ThMu37kra7d2jAuYtcXWbTNOcj81vqpN+602yuvtNoP7lLrwReL8UPTrHW6m7c3ER528mzy4mT4jr3puAe3o7OdPp3q9Pi5RJvE84g+vpO1+Bl+ZXREVyYDutDb4H7eOR8VdFiMaWcCIians50VnjbBcw+Z17AsvrI/mVA3y0aDcrpaELXOdPovtkv6w1FZrB0V4802ZaNeq3Ox18r/XMaObFre+IWXL35h6YHqZIOTK+CIqLkJbhl2VfXVOoLAzvItyqdJMe8peYwG8hbUW9mfHNsy75YPlHtvZ8WsLG8ReLfMu7WKbDLzJ2TBNxo9kCfAvdFlWnol6ywD8CPAHZ30ZrvD0/4CJmIHGJZT+quDPfry0QH97eDQVVxVwJzfA5D4ZdppJsaya0kMz2spkK6TUoWFD6GrB+6VzwrAc4utAfFRdl0x8lo+U9d73Cxw1wDcXu/K/HUEuMu2en5Ng/w6Zr0WuBtNO6+b8G6vCPKaSmVM8qotvBTTuFcSVRVID1p1vUyB8aB9jyyraNmNd3ugM30gAHB+ut2l71/foneubfrr4a68hG4HkzGDeaR5b7Q6nJAKIIQZLQB1vEdOCaxVx6Dfifi938c9awm5BGiPyWNkOjs1aGppjNa1Wz17qsBSSndqWS93G9yrohwzVQ5jU9bWOSbGsMccIQLT/onN0299sdU5dyVrnX8hz79ntyweyinbhhMR+hicECr2Pj884PyjM50+P0+DYkovjg747+l2j053+sn+G7M+LwO4j4/o8ZVtDjblhef2pZErkHius8LPrrMILmlvMuaiYxgfrk8w/mf0YHeVLxZAPy4k2gceaeR2SMCKQADPPsigB7qriE53spK+gOdlVEy7B+UYCTVf2Wh3X+pk+agk2hmWk6/uF5MHznX6zPL94ovffGrpge5kg/vmCiQcaDTzLoy1ntWz720SutW96z5iGfBu+yaduGrlfnam0Z6j9D+W59MA/laCdwHyNnE1xrw/0+iBOgHujS7T0itZ4I4nAoACnT4Aznq7w4MBnhyRRuAgklSHZQfFhL56tE9fOzqkpxXjbr3bg697g4TU0GqUhEYYdQ3mAeQ1UE8VYwph9k0CdyuHsRkz3MIaJKjWMe5yEwUp6JtaAeSKRdfIYk6cGvFmDyB9CSZemPegcY8lrRowX2HZI0A/ZRlZcYwR8K+kLXXa96im3chidCAQmHbPKGrgb3Xtwe/dO8BsttsOuK9ucAI3nlGWm3mHpuG0YCYemgOAFUnu3p+OmfkEUMI/tDHXvpSzTJY99YFnn37v0o36Vd5ggVd7Khk15h6jB0zLcMWcY6ymPVZgSbNemvGqm6q28W6dNEYPcimrtjlHh8+ubLzuc93eW7+Vt79t0u5eKPPWOdxGPBOQLmLGBsYBvQwSrA4/YwDW6Hv3pyPabnVps93j5293OmIWHc/VuU6f+nl1thT7RP+O7dgJq3QBwCP99UreBZ79l0YHvM8znZUA/qUWAc4PYP6IZ5mIz+3qZMCztac7PVrLO8zY4zxRURjnc308ZCYfhccwCyD9Fn4jzgvn3iaXvI1RB7NSIJLQXiDV3G73uA1hn3vTEf+OU+0erbe6n7GP/bCY/NlRMT6F5b2svT+lotPOWke9vPVCnlNj1j8WKPz3Dz32nhDgTKe9vXJyplOUw7VO7/pgOl7bm04e2si737aat3ayLONue1IWnWlZtouy7Phlf95r5ZeLsmgPiml/mmXdrVYn2OydBCjpjqzGfYbhiWHhddsWuNCUeZcZuRh414w6Gpll2y3jLp9tImzMLlLPGgiA19DgVoH3mHQm5jhj+7WvNhpmToB7o8u09ErWEjK1AwEjSL3De3SiDPLLgqtAXhoe0TeGA/rSkevo+ck08hhdkMlKY3RiatC3qyJNkpA6p31XhZasowxrh2sYd/leM/FzyamGcV8E3B1un0llNEBPvY8BdA3EY8Cdv29iB+k3bqJlTzHuFXGdAt+BWTcWkLJcA33RouvvYt+ndO4xxj2VqKqBe4V9F3/4hKe7BvBzspmIpzvuM5jEd69t0HevbXIBJsheeNZq6sAGlgnbKH8FkOkAON7usp0PXHqagce98oqAdpmo0gOlHjxT0piYFZtls2KOMbGEVK1JtcyaZrlimvbK41/DtOORqdOza4/l8ef66+c/11t5+wvt7psP2503jUpaBaBF/kPPA20w2ofTMX/eauOnz14AzwCvLk8Csi0kQruZGizHs4dnEcvBkmNNdyMyZsqvjgcM1gGCAYbxbIKksSI/AG/0kwg6RWoDkH00nXAydj9r84wRzuHGBKDc1f4A049jY2xA34NgA8EpZmexPbbDLCxIIgBw/J7zYODVC/vE+ILv8B/OEbNROA/sA20Mf3H+aIscIJeO6YfM8+r4iG5MR0wyYbYLuVr4p2cV5HrtTod0pr1SIaRwndxsgbNCzjMEOLBJHnNAgd+HAGRcTnkGAjKjlVaHzwnr4Prj3uG8ULsBvxUF17B8hsBKmhSls4ulkscrBFpCjOE34vrIbIonLL6UZ/m1ksobh5Phc5Oy7BVUPreat/5irdO98VoD/Mdwn8ENQHOwgXssMT7WPy1ylYnNCFrm3WredaJsqk+KMe9atqdzXJrIZuo074tkM19qNCadAPdGl2nplX7mwuM/QSX93KINnV/7iDsYvMCKsO7bZy9dnYyZbf/s3g4v17IYK5HRUhlt7yigXAC+Buux99KiglbdBwwC1rXePUhkDOMuLdhKaOxcGwaGylycYtWlNblhc3ngziA8cgMWLRO5imyv2fgKM58A+Vq7bilFHRTEGPZKuH8M4B4AfCJ5NVY9tZKUmmDfa6umihWkrZ5a4zATtO1GNqP19D+wvkl/d32bAQxAA0ANBm9XzEw5y5QYmJ3+Xe6PkxZMuV3hO4AKcaLBfb3XvNzVIGpZL+vu0NTRwTo3WAeZGMuufdo1y1UH2qX5chP2zTEF2iVmjPmzJ1n2T61tvv4ve6vfdqnV/Y5J3jqFZwj9DgAiXgDRUiUDYO3K6IgZZYA2lpWolxApeM7wT2ZuYrk1AJEA8vLsYTYI7D2eQwBLgFIcW14A/gDZrjAYWr/LHcL54lxxblLj43Qb+vk+7U1GvBwgWtySALTdDCR09QUHD/hOZJcA5fiN1ycDBqtvWtma6wVdDQQ36yD1RHT7kA3Q7l8ZH3GQAPCMRG+AXlxf1FbA/vFPthWGH9cNgBnb47xwXTETht+yy2B7QputHmv82bRhOuJihLByRQDhZoHzUMka9wvL9PVEkIRzw7V4uLc+V6RNZlX4nPxzkJKmXpsMODDDOeDqDgsEUO7c8fuk1oobE7JvTYri+W6ej4jKz0zLspVn2V+0yvJb91ueQU0Bpzr2PTX7l0qW17N1sdnAGMOeAvGaTMB7nWuj+0qdaiewZBb3OehwHPCu9e6addfvrTe8JiaazVidAPdF0Pp438csIe2eXGdWEDoN6Bfx9KDjQGfRyTNq55guLVjj/rs7V5iZSDHuQfu+IDm14tfuAblOPhW5DP5q4B5CaM/2h5a5gH1/LQL3lFwmAHUgT9UrcA9hpDVWPjP3OSGPiQH3mKymCdNuQX7FElJ7vovtowH9UaZdrVvRtkeWf9/aJn3v+jZttcAiZgxi8MJAKgWWMCiL1aoe1LHeYDpBsh8HhvhOM4J5kb3zJ59/ulknebwu4JZt1UDXbgdEPVjZJFRh3GPTz1omo4F7StMug6w+ntWTWsxbB9ots2UdYAK7/nurG6///e7q993odN+QZ3kPshIAxc3WjEG/Nh7w6As5CfpUPCuXR4csM1ltdTi5dL3VDTkUCPIA3vAPIBP/znZXGYjjP/TJwpyjvUK/jr5bKvXCphTgNgUOr48Hrk/litnYH7TtJbPIO5MBS2PAlq/lbVpv9ZgFf36wxwAe5wkw6ZK32wHEY1uAWrQJMNMii3lxeMDHQnACcCz9C64B2PnhdMp/EdyC9d9odXl9CSyEtECw/LeDGzw2gdXGb8Rx0J5iVgGYyUAQ0s1xjhnLfEDO4FoCaCOYyDAL0WozcMdvAYMPsIz94zgc4OQ5g2W8cF8kmRfyHbxw3t8a7vFfBDX4jbhe0P5LYTbsB9cG7D7OFfImXHsmwJRlLPqPi4Ndlg65a9/h5wPHTwUzuPdYB+eLom/YL/YDmdTudHwlz7Kr/Sz/Dyt5+w828vZf3+uAPgLgrfbdymbs7J8GzZaB14F/nYxP591opt2SDlZ+s4hYCNygieGXkc2Iv7v2eV/GLlIkM/+x0cBxAtwbXaalV/rZh594R5GXn7dsjh7F0AmjcxHGHZ0XkpLQCWOQAKUyLAr60tE+feL6y9xJRFl2nbTaALgHcG4cZAKol8RVkcsoRxk38GSzuTBh2pW0JpWoqtn1IDSzFVR9lVT5HtfvXmPcU8BdQDUoYx3OC8NfYeAVmy8yF5u02sRNRoKClFSm1hJSsfa60FJgxa2+fUGiasVBxq8r2nYJJDiJ1Vdp/Tsb2/TutS06xYDESccALKDTxTPopAXQswMItRhg6RezpoWbKse0vP6+vEe83BO6dguONXDXg5RlsmJ6dj0Y2iqoMQcZWX9RIqpuwpbJssqu2FT0nDzmmW5v7dMrW2/7Yrf3jhcmwy30h9vtfmBsz7T7HJzJLAsAHJ4nBmkZcT8L2QleAIAA9K44npOZgC0HeJN8ml6Ws8wD27B1r89LwskDoAJwAvxu5F0603VadSe5cAw49g0QK1KUG+MRA1c863J8AE/X/ztwifPHLAB+AwLV/cmIHuitMrBFkAAALzIdJ3RxNsP4Hm0Cv2VnPODzAsg+13XbHhRjPp8hpGbFmGet0NXi3KDhR1+C/WwoyYnIYqCvx5gEVluCY7TH3DPiOBZeaIP4PSwXKsZ8fMh0MB5Ag48gg4c1yuh1vTU+L8xYgG1nsJy3eR1cH0iYnJWrIzm47yhLPj6uL2YUwNyD9ecE37zNAB3HBwmG4+NayHVBsIGgDgm/CBBwPBeclLQzHtLL4yP+/EBnha8Hji21OnCdcC1wT/AbcZ0B3FEgEca0+C14PjCbgHvm5FMZBxToq3AeIBGyLP/Gervz5awsv9jK8j+/1xj6Gv27Zd+FzbbMu4D5pv2VkAxWDhMD6pp00P2c7gN1nxUjGFLMu+6vUrIZLdnDey2XsXp3+RzTvH+uEdg8Ae6NLtOxVrKWkLj7s7li6HWn3FGxW4CfBtS+7uJH/VeHe/QbHrgnNe6ifV8CuAsAD44y4unu/4aE1CbA3TD0oVUYH/e5+bXXGHAXkK6BOx6uRd7tGoBbOU0U2DewgZREVOvf7rSvvoKvcZWpJJ8qaYwMrBWP94RUxk1hzwB6ytP93etb9F2rm7TZAggqGAyBqZRpeAzSAO7CAOJ5lal6Vuz6IFAAjiSDc2O+B7zcDculk6osm4XPMRYrpme3TFUqGVVAeywRtQnT7q7y7LWIaU8WVfrU2tbr/223/64rrc6juIcAvw5krfJzCvAHoAbQhb4UZAgkF5Cr4AQAmgDId70F47ZP8ATAwrYA4cylh9lEx4pvtLu87QujA963aNWxfwDHo3JC/axFW8yIQ0biKmQD4IHBxvEuj49o0zu9CBAeUUHbnm2WWSQ41AhDDMAHMLszPqJH+5t8LmC+8bvBvuNcnewGdQ0cK8zJppz/4VyVAE5Fo340HTNg5bCWZ1mdXIe3B4D1swe4VggacDypOQKAipmBrVbXJ70iOJgwY48Agq+Fl6sgeMH5AKRD2473mNWQ3/1of4Pv25XxgGcCsC2CHwRfALhYD9p53LW1VpeBOPoG3EsAZgmY8DsxQ4H7c8oHaxIAYRsB6258c/0F9O8IkF4eH9IbV7a4L8H+cG1eGB5wMICgBTkEHPx5tl5mITB7g3uC4PBst0/7kzG9OD7k5+t1XReEvDI+5PPBdYE2H7MG6K9w7fFsSK4BnjmA/Ae7a05OROWXO1nr/2sRfao/LJ/6yM7FnWMBjju4USLnxiphYwTDMuBdA3cB43U69xR4t7p36SuXAe+LZDNWyhcD7jEG3spm/n2j23gC3BtdpmOt9OFHn9gpqZwTGKIRo6MFaIemUaZO0bnATUCSoYQx/OrgkH5/9yrBScOxh65yakrjLp1ykM8oSYxOQtUWkIGm0yy8BeyWiU8kqCaTU71OXSMQYeEDoI8w7iGzbcnkVMeoxF+x5bJMwLVsX1nud6eXCYOukYkG6E2WW+AuwFkDfC2n0Qx6oAO0fMYAd7tOstiS9m8X7XoCxIsUpjZRVVVP1Uy9ZtoDiDdFmt6+sk5vX1mjh9ougQ1AxFk6OoCOgR/AHYAK7YEDAM/QuSTtWWEzHIN7af983e1e7hFf5SaDYGrK+bjymJhERvaVkseE5rokaJ9LQv3o+vZ3fHFl88lh3toEOASgciztiEEhngc81wBtWIZbD83zI9A7t7shasCzArCI9eDKAtYaLwB29MEreYdzJpgm9M+HnDsCxucH+8yoQxqBGRycC5h0gHUASvTKOB+0A+wP/R+SRm+MB8y+IoAQjTrAqTDyYPIhfwHIx/myy8tkxDaTAIpoLw/21vhUcB4AnnhBcgPQCsArs0gikZHZAdHuYznkQWCzVzFTRa4omX5hHT4elSw5wQsg9cpoQN3cOd8cTEa05q8pmH9ca7DiAKFHSDSljIMK/BZcb/xO1u97dhzHP911+7403GeLS/xWdq/pILHUyXxwXbldQ2NeFnSus8r3RvpiAGpYcuI5eKi3FiRDuCacTNx290Tqg8jvxHOCIOzy6IAe6W+4hN5iSs8P9/m+I6cA5y2Vl3EfIV3iXBrKOGjCPvD7AMAd6IfWH7MWLbb3RIPAvcNzilkHHAP9EEA6JEO4PthOtP7ox+Au9GhvgwMXJcP6q/3p+FKW0ac32p3f+KWXLl48FgC5zRslkldT2ndNNsTA+6Jk+iazhbFKzyn2vc5x5rjMuwbhKclMXaEmbP/pRrftBLg3ukzHWslaQrrOB4VjCtobj3k6E70GOnl0RPgO4F3YAGbjy4IuDgf0J/u7nEEvxZsqoP2YUhlxqQnMu/J2ZztIU3SJ571sgaaYRCZlDekpOOlUuYWrdbm13GLgvgx4bwLcLZjnz0tYP6YAfUzjPgfmE/7ulnEXp5m65U2Bu+wrJKcqMG+BOwP4WKKq1a+DcTdFnIIdpAL6b+LqqX16vLdCq3nLA3Qnh3HOGJiCnvJg6/SlE14Pwa8M3jMA5mYR8FzjlVF213q5J0C7nX6OaUbttLDViwoj1VQeY9l2zeBb5wiredV9pp5qlscy5tHO8ph/tb79tn/dan3fvoFOUwAAIABJREFURqvXhpwF/RNYS7CX6CsBhACgAYTkBSIEIAjg9019x6jqF0AZ2G2AKgBw9MSQXmGZOMdANnL6rHMe6W+UxBLrjGjanfDflZ6TwnRWiVb6OWVtN6WAHNiicO4yiA5bLSfNEYMBrw6pjiElEYoBo+/I286MAGqN4X5JeQsSEaLDgymtr7VosEdUjN1zu7M/pv3DCXWnHVrrOv04XofXXJuAgw4ClFOdFT4fXJfnBnvs/gJpC66L/F4N38Vpx0lBcroyPuRA5KHuGstpMOvANpeU0UqGttjlNoZAGm1PdOM6KMA1xzW+MR3Sg501Pi5eAM8IBnAumLnAPRVwju8lgRjHfV1vfS7QwO8DUEcwJXavLHUpy5CEjmDJ6fBnL5wnAhtcpzPdPiEPALaf5zurHIQBnOM5Q8CAWQbYbnJSqk8oRvAPaY4QazKDDvb9pfEBs/FiHSqafOwXwQ2CBMwyyAvXBtcUwdhbVrb5eLHnFcs3Wt2LJdFTRVb8Uaegv7yb9PINnGeEcJD+y84WxhJWBcRrptwCd83Ax2YNdV+n5X12tpDT+SL/3DAxe8VmDFMSPwHt6M9ssmpK9y6ymT+odhSJTyfAvdFlOtZKH3708Y+VRP9Abyxe7mDaAdb7LZe1LjZkel1xmnlhPKI/PdilHYD9AjZabpqz8jchlRH2nUd02cYw56J559bigbgG7jwPH9G7M7O+SNuuQfzNAncF7HWLSr23yMHeRMu6NwXu2I+0Yn7/KgF3YeWPA9wDIBcfPiV7EQmNZvUrEpgG3u3CrmswryUxKeAu62OQBHB/S3+VgXsP1nleYyzXXzTMIo8A+AALCOkMBte5XtcDDH4O7mIv9xq/dg2W6xwabHLWMoWVUrp2O92s9asp0C5NKjxKEq/5GK9irfab69tv/uzq5ju+MR5srDJoanGCPoPj0gFjAFXIK8CePtBzoFJe6C+fHdygN66cqtx7fA+g9NLwgIEeAP8kn1K7T3TufJvWT2fUWS8py0vqdDMyGIq84Zc7TOm0zwDXODSY5wLljHBurcyBfd/P+cmf4ADjtvd9h+9AWH5fjTHC75mOPKg33wPwYz/GRt7tHsmZo5IOriOAIDoalNTpZDTedTs5OJrSaFJQe9qiVuGWYZsr10Y0njjAyjPBxZj1/QiccO2+MbjB9wA6cbD5EhhhPHKzwA7Q4h65mS83syBFoVydBXc8fCfvLw12eQZEAK/8eABfyFge6q1Xum1ctkkx5WRSzA5g5gHBF/aHAABjEvoBsOEI0mZadvcMQP+PoAOB3wsebEPegu2eG+55u8k2BxayLbZDH8PjpwoGIBlC8IIZGOc8g+fV2WqKNt/p+51F6HnzvOI6PXN0nZ5YORWd6Xlx6KQ4CFBwzTA7wYnWeWsHQD4ry09TVn7ybmDkDYC3rLsG7Roka/Khzg3LJthrEG/lMSkQb4G/ZvibkhAy7KdkMzYvRyesinQmVmVV6+P/rcUp0c8nwL3RZTrWStbLHXcdDdj55Jbc0NE5wDGDC3dMHMPuBikHzNH5vDKZ0H883KUXRkPWzmnAbj3dtQZegHjUy10XYBJfdwXQtdNMDLhz2KwqqooMwbrNyPJK2K117QvsIPW8u2bkbzdwF/mLgMSKNEZJcFIMuhsQkag2A/khZE8A/TkpjFrPuspY6Yv+PsW4yzZRS0gjrQlJqzGZTI3tY5DNaIcZxbiLz5+2l6xIZRRrf6G3Qm9dWaO391cJCldMU7uBsfpyOmU3xe70yzO/Zr2mMGQeWt21Xu7AZIly46mBTiQydQyVZdtTRZUscNcDnh7sLEsll1puT4yhCnEc8Jf8+7OV9bO/vbr1jn8/2n8QQAiADP2ilXTIARhYTkbUR8KhdxnBfArAGljMN/Q2+TmR15AmNOiMqWwVtL4BVr1F5x5sMZ/W6oAad9QaJkCLSUl519vxFhRAOwNsJCyCWYe7jN89QDS2YWTSccvlAoCJL6fubgrQZ5Z96veBU0iAdpx7AOi46uqq8nL0vz5ICH1UgW3K2Tn7CyC/h4MGZvrd+ALgzxVbXefBUwS4bDd2ptTFNZjmNB0THR5N6YUXnUzn9GqXep02zxDg9dK1IV3fHfGsFwDxeq9N149G9NKNI1rrtunsep+X6ddg181S4AVQC+nIRqcXXGR49qwFe8YJXdhep9xltPIpHowmtDMYscYexdfaecn35cL5VVpbadFwj2j/aErXD4eUlxk9sNlnP/drh0M6Gk8pm+R0tr1CLwz3CfPccA1isD+d8IwNZsGRfyCSFxwXz9vLo0OWPUHrj+9w/f52sENdQiBY/7xy7sFk6OoGqOJY+H0IQDBDpBl3nMvOdMizFQhGnbwJ7kg91tPjhWuE2QHs46He2hfzLP90qyh+5dVk4yMzhQLY7V8L3m2/Vpdgn9K917Huln1Pad6bkhEVBasMWbpPg4LP15/QkhlJWrXJq3r5bzUCm7/8y9XV/s2/IfrUp9KbfuhDRA8+OPsejenHf7zRoYjofRnRXCE2bGzH4qY7vKvX+9kLT/xYUZYf1Sd5bTz09l2u+ASm9fHjnSUYpvEcIMYAhqlFTEVeHo/oC4f79PXBAV0bw1nDs+2+/LWAdevjLiy7Bu4ij2EGXUlhYgWYAsuuJDSiX+cQNcG4i6SmMrJHwLpIZXSrliJLc4BdkEyQOsyu6u1g3HmUsMy6Aezhe7OuBugauGN9fLauMrJcwHfoFZT7zNx3iikP4X+Nxl1TBDrBNID8BOOuJTWhANPNMu5KDiO69Iq7jP/+fKdHj6+s0Xf218BhMZsOKdm8DtlpY9F+4NYB5q3J6270co/4tacGuWUGtzrQXgfgrT40pguV5qsveSPQ/rlu7/S/6K9/7wvFdKvFVn4lO3Sg39PhGeQNYHhdsR5XQRdAXcwZEbBB9jCEUKt0Ad6bHlmlzfMZ5atTWtvMHUD2oJUbIcB0xwEieU0xfIp0pQWAnTmQDSa9BTmMW7PCyAP4omEA/AOIm2meYlxKVxJGOQDR6Lq4+RwgRJJzMi+tATBHLJD5YAB3RMC37zQRSMg5tdpYcfYbWdYz9TMGflusz78L6+I4k9IFNPLCdfMdyNwMgZf8YJ88kKvNWAJkApNwrRIBC4IIPn/PlOBa83nhZxb+EmKmA0FR4a8FZj9UEIRjTNVvwjlgFgL7xPXAughIsG85P6QP3LhS0P7+lPKps+qkaUYIMiBPvXx1SK8M4TzjHdXYNYjofG+FJTW6T8IsA34erEExRs6eV5boMXv/4nCfn1eZxTjfXeN1IYfFiWIGAzIe8ZfHTAe09eLqg2f+W4M9mlBBr+9usOMRkmyzLLux1e795mor/9VfeuliFGw16RuPu04CvMtw3kQ2wzyh8V/XEkDpkzSAj2nbtUNWTDYTA++3QjYjhERM755ym9GJrL9x3Gt/G7d7bQH3mJc7klbQgbB7jAchaLxsi4VqeLDV8l6+YJTQgAHc4SzzlaMDujIexiunKhDfpHpqDLgLGA/SmTqNew1wFzZeI46Kll07zZiE1TrgzoPLAuDOg0fkCbayGAHdFm2oscoNFjVVVGUfYhum0UqKidfLBUxjPxp863C+wtorVtwy7iKbiTHxMSnNHOteI5WZs4K8XcBdu9CUJZ1qd+iN/VWCnzsYdylo4xJUFRjhpLYpO03ATQPA3T4DTrrjrQH9pnebl3uN9WOMabdTvVbPHnNhsBVRNbtuAXwsqUufh54VMHA1KMm0RKaiaf/1jdNP/L/d3ne+OBq0kasAqcEjvbU5f3CwlZBMsK+2ppjV/Xf5DWNqr5X04MMtOvNIRp2+Y83BTuMvAzvP2uLsuBsJLHZWYaoBWkUGk8m6AIseuGswmmSc/BfMcAOIetAJ5p2Bv9kQ3zMgr0qdqz2ZAHR2wHHBh/wmgFjs2y3wTD8ArV+BmXXMDniAHc5Drolo8v0xas9DnZXrz9y1KfE78dMQFHndfqV/9b8xBCfqy3A5ZF8+iJHrhN8BMO72OwPyODjfD59QgACDzwPLEbPgXqKYobl3UzwXEiT584jFS24McP8GRwVdvzKlVy5POJg7s4rZ8hZNBxmNDl2eAdhyJD3jWXW5FPMvGe8htUHSKvozSH0QLFweHgQfeWyJmXhcVZEaybZIwsb2GA/B2ON7HBvyJPHYPyom+9289dvdLP+1X7r8zU/eRmBX2XUCvPPwLWrZiKZ8UR/XNH/HSmdsgr2VDdr9xsC75hE1RNDSGTxhYULZs+0xpxkN3mOymV+7U/dpieO8toD7R97whu3htHNdXyCAc0TWmj1CRI+kIiTXoedDw0OWuSTFXJmM6WuDA/riwS69NAL7lHCVyXMOVeuAu5bPaE37XKKqYuRvWirjAXcItxX7Lqx7QAGmcqoeX3msuo3AXYP5II25GeCe0r9HpDIWuGvWPbD2JjlVwLrWogfgbtxhYuvKdgHECyDXspmUo4xaVxdmClKZRIEm6dlEA88ymYQ15EarTW/or9J7N7Zpxd93sXaTe8X7UZUnwUyJxn3Wwzr7SbQzSZDzQdn7Pvjc1+84KxXrMBf4tTeZSo4Bd800xUC7sFIx0I7v7KDGMbkafHXzDHGs54ujoP35Trf30c0H3v1cq33eeadPmVkEgIEqGvdPywYgaYAjCbTMoot2B4Kd7oTK7pQee7xHaw+U1EXun0dfzBB7HIv1Gbx78M3SFpAHnmHm/flEUSyHNlyz1Mz+enlKhSn3gBCsPINm3MQI8A5yFJcUPQOMBtzHwC6fG3JjY2y+oGaPbvlm+ONPhg64AmBKkMLgGlO6PGtg2HDPqksAoIMTCT5YIuThlzGmcQy5Zv5xDOnU/QM/HZcse4leIxu4cAQwk/aIXIYP7/fLUiSWLuHezoIWSfrFMsR6/It9h86Mvpcq6fOTwIafFTwn/q87db8xztE/K3xufh19LV56bkJwK83HbZocZDQ+JE4uFikXntmzXVcQCyAbM0toB8jbAEPPrlhlybIj4ADo55Gs289cHQFuJ0iynY44ERuSMhSWwp1xYROCB2ezieABRIarY5BBF/9HBU1/a22Q/cbttpxsUHE1BuK11vxWaN6l/0P/hv7RJtsLiL9Z8C5DdF2yqiSfxiqrasb9V5cA1Hdq1dcWcMdVtV7uaLhcgtsDVAFUzsN3wk1PyixLgujOdEIXh0f0H/Zv0HPDo6pURhJVDeOuJTEVjbsC9mHe2+9jLklVJZ7yuSjJTGDVTXJqVON+E8BdwnTuUO8AcNfow4O7YCkp4bUF+EnGXaQ2MU17rFKqAvqWJRemXktvUlr2sK0B75Wk05Sm3Rc6CaBe7SNIZYwjDIN1w5bHlqUAuiznhFUB8aVzWILO/e9tnaHtttPJYqCT4A1tBnkhaDWSEIdtMGABvEuSGKamWVrBErSZReTd4uVek4wqQFn+yhSyZtv1lLG8j1VFjVVCjS0TBwbrvhDTf0qzbATa/2h188Hf3Dj97iFlXfR1O9Cpw72DvcSJLo8PuY+BvzXuMeSDAC5w44Cvt7CyvQ2i7rkprZ4qaWMrp1yITYDP2ZQTZW2n2eYX+luALa9Jx84AlPXkjQA8YccDWPb7ZWyoJnsEBDowCf07UatbpdJFj84gGl8BOHqdPCeXCmCelnPb8uoIKDybLseW4/J5CrstQ7g/PIA7n5f8RmHi/Z1yQNvr2j3Yd8B+lvTKuwLTjeRbDkoyPncL+mU7YbD5FkCqghwCJXPh/IGYfMaDaS7ch2viATsCIpmJwHUVRlyAMgKByjVQgZDo+QW1c5Dm7yObuZlASOceCFAXiY483AWgl38Gwr3xicp4cB349/IdkfX7ZGTIcJ59dkRHeyU9tL7KDP3ejSm73LB7HBX0us4a9fyskth2vjI6pGuTIeftnOZCU+5mgYcX200EvhiDIKVhT/+iYI08u+J4m1N8j4JVkBPCYWil1f2DlTz/hdvNxNdIZyxwxyWNAfdFAD5mE6lZdcu4NwXv+ly0xKcyV+ebXYUviyXeR/TuMbYdy/6vO4XGlzjOaw+4f/jC418oS3pSLpLYOeqLBlAB4IGG6PSLMw9qPCV70ym9NB7SH+9dp28ODtNSGQXAF8pljAxmztPd2D6KHt5aRFpXmUXAXcC3n+kNYDzFuN9O4K4BePV+zPzfb0oqUwfcDRuvWfXAtivQrOfk5JzqgPsMv7gEWVlXlkcTVOV4hnGfk8ocF7hbbbu1iTTfl1lGr+v26L85fZ7OtWel7OVesX/3ZMyDmJMtZ5zoDXAO6QWeTbgxHExQKyGjXstZrQq0ulu83A1w1wozC9wtYE+5LVjNZ0zHHpPJaMCPAVFr2jVwX4pp38tb2f+6de57X+6ucHYUu3tMXPIdCvSAFURodWM85GQ8MJIAWWDbcQ+hWQfZsbKa00PfUdLqaQcwmTn3Ti6c7Chg1LO1rY7XtqvGLZIO7ldMMqkL1Gcaa4BOkYzMpBYeQHp2WQN5MLltn+wa9jVWiagCngG47QwAmGhvLxnkIXCIGbunAyBSGHNht/k3KCeb8DOxnde5s47fzgIoXbqWtcjMAGu/5XJOZ8m72H9RFJXkXJc34IMLAeVKEy/ONwz+vS6fwa+Kb/je4Zr4WQCW83h5CgcMsNg0ARGfy6TkYyP40rMnch1wvfj64UH2CcfY3xQzJH7A0bMhjhBAhVb347VrD/Y1wYyBSJ285p4DBx8E8IS5D8pYxiS/Ef2pPK+I/lpEu9endO3ahJ6/NKar10Hm5XS+NatM654fl4AKm0ow7UikFeAuYxdkZM8PD7gPRP0CEBa40KgGC9CO9aVmDP5iP+gDpcrs+e7aRaLyY2VW/srtdKeJ2EbGgLvu7+S97oNizHgsWdXa3Wrm3WrfLVERm2W0fbIPaXWL495HzzLK5LJo3hdVVhUg/78hPWIJUH0nVj2VEUWLglVpijtxKnfoGNbLHSAIIMK+hFEV/Z5+Mo6Kgq5PxvSp3av09NFBKMAkSaksnRG7x0VSGV+MSYB90LUboK6rqVYcZiJFmQJ4T/i384hvKqha4K4/a537rQLudSA9ei/8wibAXTpZAddzfxvYRdYB9wqQt6y8SWDV3u8W2Fe+U+DcgvjK55riSyJTSUpltOe7Z9KDX7ti1sX7Pfb3oW6P/tvTD9K5jgPu7tq6KWYcn1knBLz83OeVpEY8t+zdPB4yaBe7OLnfd4OX+wLQvmjwSslj7MBlmfUY065BuwyGetC0rFPAR+G2VAcuvp1f7q5sfHTz9Hfv5O0tV5+i5GALFSwBgR/uzcAK7iXuF9YDE3l1MuBKlv1eTmcfyenhx1sBJDGTDfbXJ1EC/DmG2IEvlsKIqMeAQHFRCdIU3x1Lr8xAVIICrxtngCaMu5p6c/pqLxMB2FOMfACWAM9+PV7V33RhpiVpsoRNCn6TB8DiWCOfhYHW+njNfguwZ9kILv7YJZlqpxsNanVSKs9G+OsUghX5rCQvIUHUXyw+R0hPfHAxA6teSuLzDIRt5zYsMw5ipwl2XsC3D5xE5uR0/yqACjp/dz/csRN5Az4ZmRl2H4TxNQLY989GAO4cVLirE4I0+Y3Yj08yluvpAguv6VcBn2PkXZDlIgb3eMizgO35NvvkWZx7MUX/5WYbRvtEO5dLev65Mb/PCjfzhBcsKqXgltxHtBk48yCJFW5MKMoFUH4wGbN9LggMrjBdTH1hMAfspa1JIMDym2L0p2tZ6+f/71cu/T+3Ax6Zvk6G9goUUNp3TRTomcYYeWH7wVSyqgbtdcy7TlzVMsXAL4pXhsAE9VdPVqOXssmqIpmJJaoCvL+LiP7+XQLebxDRT2REH0s9D/ctcI9ZQuofi86bPVqnkMq4Ut1ccc5r3XnqiwtrTOl3dl6hLx/uz0llxE1G/01KZRRwD64yKamMp9zcDICXyqhqqTGHmRCaKhAvwD200EjRJY0KuEWrKqlhttsnslq6zz48qYfJKxUrz2BqmSxvDNxTevbEcpyEtX+U4E0DdZ2cquUzmlG3wN5KYlLs+5zGXctijJTGSl+Cll3bPiowHpXKKKtH7ekeshaV3p1BOcsmevT3T5+nBzo9VnFKO3E2qrny0PdgnisTFpzQiO8BAvEZgzw7k7CLkyC17KkPPPv0e2/HINVkn2oaOaX31MDdusg0Be1ax94kGVVAuxxPs2BhskINVHoyqDJo/UV/7dT/sbb1A4dl2cb9AkiQMvdwzwAoBxjRScPoC+G8hcqd6902vfXtfTr7ehEUOzeVoLlGPxJkMu7UBIAGaYrXoVcAnj95DWiZxYZMBECdmWUP1COJjeJ4gjpLQVPvnWUkf5bZXrGJ9AmVMZkNA1NvFylMukhO2AkF/a0kywoYFDpcNNYaOGJ/KiFT9O0MSOVOiRzcA/OZtaVKcPV6eJsHwBcH56vuA4N5mZ3wsx0CgDl3AEAdx8R5yTE9687AH8FKPrOnDNpEf+1D0INxcezYa5YA+XOQJF0fKriZCUDhIF/xiahwl5EZENw7P1sgTjmSxMqgW7n7CFvOxbUAvCVh2Q8SIrPhn845BTNLTtZ++RkQCW50cAAQL7/X59ey3GY0LOhwUFJrmtO1lws62oX1nEuERd+IdjQup+yBD9iPyrdIhkUOz7URqraiRoyrRgspDeS3mLnCuAoLSchmwL7DqQvXanc8oufHByyvebi/diOj/F+2svKf32oWvoFlpLQqm9dj+0LdH9Yl5sdkM3YG0iaspmpWyDkJBNFQRCBDNLfHA3jxeY9ZRGqd+6IiTZL0iiFSe8frQCHwaWYmIHCEiB+bjFN167xmgLu9CAAwDoxMaFgWPNWFJxR+7tCiIRnPgfuSfvPaZfri4V6tVEaY95QFpCwHyLfAPbDvMkeuWXilZdfbhdbkrSFjwJ3XSXi3cys1QN4C90orUcmr+lrqB+hOAnfuhI0kRi/jVhJh3C1wD+hHMegC5GO69gDWa5xm5NhaKhN7H5PNCDDX69+0xn0BcBdrSM28n+l06Ye3ztCj3T4XYeJ2Mi1oq+PkE3KtReMO9h2adhTokanikLiVucRvJZZ51bzczQBmgbsdtCxoP+70sAXuMoClHGRSunZpejZmDMlZn9g4/dgn+mtPohQ82L0HOqu02e7QjfHIF6xp0XanzyAC9w5FfcAUAnQAaDx+YYUe+7Y2tTCk+sid27XShOetfK4IEYChTiwNANJbKIq7zKzvmLmOMCvsQS/vx3c8LMcIDPNM7y1SCtHNc3DYcycr+uugk2b3E8e8i8zHAT3PKJtOS2Qe8n1gsgF4FTgON0LZUqYcYVzA4xhhnIfep+izWceu7BjbXqIigQiuvwQSwcNeAg/WmMwAuNhSBjmOmo2QQIKZbMyWedvKcBkEBplQkV2COJox1pvqiQzSHdxL6SB87MfONC1n8+kAvreI9MdhiREHcF6exAWt3Ip4NhxDXwbtPuQxLO0Re041OyEDA86H5TlKehXqhOhARwIBqR+gcyr8uIACsdcvl/TsN8f0yrUh54MAI6CNSf4PElNRwAwWuQfTEYP3rU6ftts9np28Ph4yQw98gRkvbPvsYI+/Q6VaThqfTtivvpPnfzwup7/20Zcv/eLNgjy9fSSvR3i9RX1hSvOeAu91s491lpFNwLvmFCtQQNSk/q/IZjRwTyWrxgC8LuQkkhvtWKMBvIB3nShbKcvi4QrDA98sjn1r71vgHrOEnPUxzulid+wS7ABu+3nODQeDF5Ky4D4jr9+4dpm+cLjHwlMtj1lGKmOLMQlYn3OV0YmonnEPaCJSRZWlMIqVl/cxIC9SmMCy2yJMhlm/m4C7tE77V7PlMeDOQF2BfA3cK98ZIG6LOGkwzqgpAdwXsezYb2jNhjWfA+sRJl7AdaVCquxTucToZFNdfTVVdMky8afbHXrf5mm60O1TO3PtBaMkmCKxhcS+MB3syr0X7CCDF9Zxpd7T3cur5eXewK89xjBpTbtNRE3ZoAlYX8S2a3mMZtv1QGrG3jldJ9/if7H94Dv/prdyASzgK5MBwZwTwBy5B1fGrrDO6XafGUGsg/sINvDadEC9tZKe/J4V6q1EvM69jIHBp7L6w0kxcamsDIU95ROWCRb/Xh4HLUtEYwBoa/XEQnHmSiMYEus4R5KZK4uw/1S484XGvQK6RZuOJEamiFUCI8AnZCAG0ArwB+ADSK4Ccbf/oJHXWnvNZutgx981Pi/Wd88qvPId9KyvzCQwKy2JrV4+IlKPkHDq5R4iZQmyFV+cyurPrZ8793lSvCpiH+nkTF5n7oM1uW98np6xt02b74cH5ZJvIAy5lsWw9t27AAXnHT9LIsfFdUJ3A207ZlIA+CXnANsA/EvycfCEV10NjwniKY+AB0GQfC+2l/idPgiR31zytISfIdGcrh9YsN+93Sk9e3FED2x1aXi9RddexIm6MRgz93jUXhnBMnJKq7kLkoElAOavjI7oiAtNdTmfBNK1S8M9bpNIcIXVJMIp5J7AYhJttN9qj850V/7lSp7/z7eKha8B7xrE6xk/nTAaIzP0bGHMDjeldbcJrAL2rd69LmFVhY6By9Osd0w2EyvIlKqsKstjwF0z8JZ1D8OueEho4H6z4P2+Be4/+/AT7yjy8vN2xJOMcES5iJSlmBFuOabApLyxsIrY/uPXX2Y/d4AuC9yD3p1daZy0JQB8o2vnpzHBuIfWoO0gjyGV0Qy71rgLwy4tk//eY8A9Btodg+TYo7l/lkX3D4OUxda0ZSXx1O/TMu5z8plIoaYUy24BvbDoWtpSy8rbqqnG073iLmNcYixwD3IbMcDV1pD+OADu79k8TY92epSzYSBY85wtAvFb4NLkwL4rs473eKYgkwFox/RxXefyanm5R6qjShxrE0JTms5lBiYYJab0ndYSzeraddxsB6e5aeGf337wnV/urVzAii+ODjgJdavV4yRUVKW8OhpQJ8/ogY5zjsF0N5HTAAAgAElEQVSUP8DXqD2mR97covOPtDlJk4FZBaC5uxhcYfKM2iKT8TdYEk+FNWe7QORDKHRnHVE8ZvWaY79PAYoAlCKp8CwoBwzKShFgkIGuB2YAqMI0az941z94f3XvQsO2iBwVVME57xPJnDqpUgUnWlOuwa/cHCZGwBjPgUhVsMgz/6yv96EZzwSANeeE0Oo54TfyzIMHsCE5GPIRcY4RxhiAFqy1BDhccVZ80/1KXj7igpP5mRP5Xe2eY7kLn9yqZwnYWlIFPdy3BWmOYv6l4JTo+JHU6n3eA2jnoNDNNvB1h40kghPRtutquvIcKqZdJDF8N9V1h188Px+YjenOTA84cPHJs1wUKiOa4NhyebSVqWbx/Xb8jAE3+Oq3SHQd72U0ut6inVcKun4w4tlJyANhpQqZGuYfYC0Jpxo8I+c6LtkVVWGRKP5Yf5Ndbdgfnpy2HsmxODzYethV4rq18/zXu3n2wVsB4BPg3QJ32zcKmE+Bdzsj2SRZXxMf2kbXSgc1eJcsmkh4FSU1QrVo5TID0G0tIpvKZoS113IZOUaMedf9tby/Kdb9vgXuaKDWEhJtEwwh2EEADkTCANvOBaPkKatJUXBVVTQ8ef3ujSv014d7dDCdMigXgB7TuGvgbll2Ddz5yVdAX1CCTkitJKfWVVGVzBIjm5lLTlXymOMCd0WkaVJt7r0NmPRnjULsesKyaatHC9jls163DrinAH0KuGtGXbbV0hsB9BVNuwL73DI1qI/4s6ckMTjeXNKqcpPRoDuw7gmmXYKCCpue8G4P1pD+XLfaHXr3+hZd6PYI6BPPIvTS0GxCWrE3GQdJrLQfPFOYuQJo13IaSWbVwXBZlnfcy72GbdcSmTpGSUtbYgNO02TUmI9xTB6j+2f9GIdbi8flF7YffMeXeiuvR7sAMfHccJ8ZvvOdVR74AQJu8BR9l851V1mbC5lge2tKb3knZDEObDn2dqY5F99vB3xdUqq4yQggnklZyPmwMyM8KzjE4Mh7fTNb7Ru807Z7eYRow9GGvIOIA2QAni4JUtsICssvDDVAJnYs9onayYQLAzHQAyD2khnPDuN8GPz6kwIogwRD5Bqi5RZAyPp7X8FV2H1mldVMQAVA+vNnMC3HZpDrgGKwSsRv9Mmg1sc9VB71MwDBtcZUNhW2O0h8vK5cEnCDnh5BgnfMYfceHyBxrKb82zn4wfMEvT/uPQIFrnjq3W4kaFPuNvjtkngsAYC40uAeTNV1CP0+Agk8B+q6B1ca3B+RDOmEVw7sXITJ91eSbmWWQqrAesccsf+UGQMG796jn91s/POq7yVQlQSw/Pz74I/zAiSJWTvW5ET7+wVdfGZIw72MesMu0dBhCPR/aINXJ0e0mrXpod4a9/HPwWg+I3psZYvBPfAHXGmQZ4J+9lSnx0TJwXTCSeNIeIUaoJXln5lmxYd++aWLn46Nq02XLQne9Uykls3EHGdSVpF1NS00aLcJ+7pP1jMBEmjEYIQAZC1dEWmLMOUx4B5j461kJiWb0QFCnWQmcILHlcy85oA7pvydFwZVvaVlQJnN8LpGRyX94Y2r9NeH+7Q7GQewHcB7Q1cZC+iFldd/w/uIJaTo1UViE1pRzFEm4TKjde0C3DUDz+FrohCTTG/bEFc/QHUPU5j2Nr2KXh6AuAfBGuDr724lcA/g3bDzGnjbdSx7bj/Xaty1zCZVNdUsD/N+plBTE9mMBvrO+tRJdbSePaZxRxGm71hdp0e6XTqdt1m3vt3uMPM+LApmhTC4OJek3FcaJJ4ehvZTHJywb7aPnI5pu+OLkjiu80fff+lrn2g6yNzsektYP8YGIiuPWeQeY1l2LZeJ+bXbqeAUkxQeNbmFv7D94JMC2nGNcJ3BuKNoEoA7+ilMuQ/LCTtfbLa7NMqmdOpCSQ+9MWcgLoCbwQkDGsNEe/Driif5DlKYcM/Jub7D3aUA9MU2UUtSPNXOyZNg5ZVkxSVxeu273DCxMFT7AKASVxWcDwAos7ZgWD2glSAksOT+NwX23QPnCkurklKDJl4CB/SLFatBB8AdG151XwnBjA9MOGDxBZn43H0I5mRFLqgIiZrqQWe5yMhJhCTAcNVJZ44vWgMvrDyPWx6gBzcWv9+gJedgw11UnAPvEycuUh/pzMWOUclqGOByhOKPo6rCas97gHX87um0cGkLhql3x4ZUyj004n0PcBwCKEhjvOONC4B8IrMkP3NRL7VM9snBiVR8RXDgHIskCVryKOQcJL/ABR5+BldYeAka+FbNClkFCRCeZCWXkkAQia0HV0t6/pmCLu8hh2TMgTSkMfvTEb08PmIy5Hx3jcE92unudEgreYdBO1h5kIxYjuNi9kwIRdenTr680sr/8a+88ty/O27/GAHvHH9Fqq3a/J9lNO+LSA7bX+pZzVh/HJTA6jz9Exkm3gUca9mMdZrRyaoptl1LZWKyGexDa92bMu+BiDkOeL+/gfuFJz5DZfkeeajRCGDXxFUgW64Yk0TE0JQBZGAZvuOqZ56h/8Pda/Q3R/u0P3Gljjl7Is8d8y4M/AI7yJTGPfgtRVxn2FVGOcwENxnjBR+e4gUgfo5lty4zEeAurUFXTk2B9UUPUwy822Ux8C5PuAD2Ww3cNTAPobCplqoZ90XAXTP2wr5X5sqEga/RuAe6wEhkZH/SGwGI1+ndY8BdM/FiExkqqnrGH8naj/dX6EKnyzp3uCagqjDLCbgICdxkZoWZwBbhhXbjSDn3NLhS5BPWyJ/tzQaeO+3lbth23fFbiUyda4J1QdDOMbH3dpkMYFrXntJv2rhVmgHHXLt5K//5Uw9993PtzjmsKHa3uN4vjg+5cMypTt8HTWDwWgzae+tE599W0uqGA5PixsJtCt7hPnEz6NFFBuEL3gQJi7iS+A4ia+UhAOA+FcmMal9BOy3JjUzxOskK3kqFTgbv+IUMdr2m3KASbCaOI+2u84wX4NXycprgLmMKPokshfXmnqGVYAPsdg75iFgJAphD9uMdaDgoUOCT9yVyEA94ETwALIeX/o2yWFVLzXJ3PL6M6nv8fux/zDMQHphqdtlXGWVNOwpQeSmNHLcC+P1CAcCMzMQdxuvLtaOL2EDK6YgjTKicinurEjhDn+3fhADOM9KcQOplPRZgSiDFMwMA6d5qUmYksC+AeK7+2pIAxgFrBCG8ngkIIJPBfcH+JBDButiPCzhUwOhRk6tHgJNQBcM4QJq5As1p4P0mvK1/1kVzw5fCP9uQ4jz95SFdujiiU9kKdcoWJ6pCmgt3J8xEorI7rFrRbrEMGAUvgHZUaoXuHRJEblu+evHLoyOpx/AZysuP/Z8vfvNX7PVt8jni9a75PNtXpph3LS1MOW9pAJ+qcWHlNQLiBcDb/loETRZ+aJJDhlMrmdGJqqnCTCmnGe0Pr7Xu+hiSHKv17hoK8DmeAHfzlFovdwCIvcmIp/IBQrgReIkMJ6pC9567BDxEu7iqYBY/t3+Dnh4c0ivjkdPxWrmMBvAJXXvMbSYkpopsRuQwlnFXyy3TLmBeGPk6ED/Hsp8A92p4rsC6gO8A6o3uXQNyDeSj7LtJZhWJjda5a/BtbSW1Rl1r2QMob2gNyWz7Isad5RYl2zc+1l2hN3R79Jb+KgN3sO76pYMuSJucFKLaf6LN4R8u9Ha3GxijOwnca9j2Rbp2GYBigF0nXKWqo6bsz+wgpBmuGNsedJHCtP8vZx75O5fanbMOH5Q8GygJwXCUWecqtsgzmN2PzdeV9MBbHROJO+VxAL9nhtoXshEpAGNOz3aC8QvrCxiFxACMNP4DIyvOMB64M5jxenXx12Y8wsB1Jltx2m6nzZbjBSZes/U+dOFqqSx3KEncV/RzidMTZpmlOh6IS0DB/uLeYjCAdl8NtIMkWXXMIPvBHfDAUfuOi1sKz1qwtASaan89PcB1bKz3PVeAGz+CGXG5Rf4vs/h+fw6wVs9JfivnHfikXdG7y3fjoWuPYf++ABJ+D4N8cX5RQVDhAzccm38D30DP+iu/eAbyAnARTEgQxlMJM2tGHIsTj6UIk7pJnBeBfQpzjjor3hLUdjIIXvDipFdJTzAOQgKwnUTHaZpC8Sj/3ABAsxTM20pygCUBlxRx8ryy2GlyAS4pbOXbg/hScsBYILibybnCvfHMP993rFcSHewX1G1ntPdyRle/STSA1aR/PT/cZ/wBtxotKURCK6Qzm8zU95h5R3COascgS97U3+TZNfccl9/aL8Y//6+uPP/PmwB205frfkfeCyi2DLfVm+v+TN4v8nivqyhtGXrrNBP4TjM7oAcfGZ5sPlBM7940WVUz7jHgLpr3ZcH70nr3RSTpsvf/rlr/w48+/rGS6B/ISSEhC1oxDGhc7tvbP8KCCToyLkJCGW3D8q7V5s4W5cFhBfmN4YCeGw14G239OCeZaQjcK1IZo1/X1VQDsvD69dBiFLhPgfUgmtVJqBqsvwaBOw/eiWTWOnmMlr9Yhj6gqogHe1QPH2PaGzjMhEqqloW3iasqObWxVMZUT4XjyEOdHj3RX6EnV9c5H0RYIGlPcj74LPkUtgNwwQLOIgv5JA4PZJ98/6Wnf+R2dxgNCy010bVbDWbdwKMdZfQ0cMrqTLNGdvDRzBHHcL+4/eCTf+0TUXH9oGe/PDykh/vrLFHCe7Dr0sdBQgHAvvmwG8vACgeQrbQiM4mLd2IBqNLa9s5Mo+6QwszCEKCLwaYC36zb1lZ8fkaPZ228gwrLXLxcA+8ZBHk2vOJcAr24B8AMUn1Cp4A5Ph9/5fAHjLNjjmcAVFBfYN29TAeOLwCZAJGil1e7Y6bW2Tl6C0PcLQZzbjsGwopR1oCXwTlr/71e3+toIE+RAGl2LJdMCjcVBBA4CH5Hqz1fiZbvo5fqVMC/7Ez87L2OnxMyQwLobLZBHjZJ2OS2rH8PWH++ltV8AGm3nBfgAyEOqBjluuuBGYzgM68aOlbhaqi5m/HR5yWrCWPNphHDku+LSFjCfVQSFpHASA4AgjU988H789fW2U66c5PglG1E8dsVS88BiZfB4D5wMADbTm9NyW43HrRLwScXRrtjsTzHz1S5Z74IfvRYZ3CD6JVvEO29RPT03g6DdhAkEmxjHYD53cmQZ87WWo5QvDIZcFIrvN8v9NcrXSj62iuT4TXKio9+/OrL/3iZ/nUJ5l3rzK3ePca8a806+sBFWveY20wd826JD/2z5/pPT36IvMXq161kJqWDl+20PaSVzdQ5zWgyZmnW/f4G7hee+KmyLP+p3EVEqMjcxsOPqWO8AObBqsNNBi9Eu2CuEMVKEt7XBod0cTSkbwwOuVEKcA9SGRSc0Sy8SjyVhNSYj/tclVQltxEgFJXKRBJV+clNVVCNAHdh3zVi4PeJAkz3glTGdbPmn2HRfZ/qBhif9Cnb2MJMWh5j31sduzD0IbyPVFbV34lcJbDrBvSLFMbKYDQQl/eawRdGPSafEY17VCojvZln5QEAoWn/9pVV+v71U9wubOVhSM842dvXQQCwx3GxjIPg3Dm3ywAEW8IA/rM7U4TJD0Yx5khrNjVj1KSoSCwJNTb1a0G7Bu6atRKGS/7axzjoNP/11rk3/3F/Hbw5X1mAiGeHrsYEtLKY3QA5gSQ2AHeA9ke+p6D+ppefeOcUZ7/oGUzPTelEU9YNexDOUgfNfPt+ImBELxdheYtIa6B7FqDLOnU11HgQKUysMOQA7I65nq0bEkNdUgY733CCJKwHS8cMV1/eKSQA96DI4dX4ArtCqYGxZ/YXHuFcrdUnX5q9coKrcqERi0dWV7TlvP1G/qF3oFtAMip1Vt1l5gZfH9BgL/hdouO3OnU5NZlVCNfAFFli0DuazUqwrMfqzENurgsaEIxo9p5dbRCcIGjzLDtfR9G3s8vKzJM9zNBwIqs/Uz0155lyXH8O6vDZV4ANLjka5CNwGJTUWZldLd91h2RasYpkn/jA+itqXr+VgMY7yvAYgMRZwC+liZexhOUuYk0ZnjXIbnzCs2+x8hPl3BDMcBXg3M1OyMwNnnkOQH2eHbabjoie+vQenWmtUnbYYikMTDKwDjTtAPLXJwMmQM50VunI2+9CGQCc4joL70rERSRdMbXNTu/5fiv/n5aR0Nwm8J5KVrWzlrEZSlvzos5thmGNbbr+9seYdwu6U1VV66witcOM9XhP6d3D8K/OjR+hprKZ1xRwR1MAsHCWie6ng62CfGZUljz4YbDTMpmj6ZQujgZ0aTSirxztx4G7d4cR9t2CdXGPmVsu9pAKiFu7SM24z1VM1dVUFwB3eaKl6JJ8lkqpYW4sVTnV6N+lcegHaNHDZPpvDz2qzSx0gF6aosF46EwVOA/f+x4zBtztMgHdFrhbu0fersbfXQBzCOmNe4zeVq+bco3RIF4Ddw3yY7aPwbNdOdIEdl6x73Me7qriqk5YxXp41jZbbfrO1XX6wY1Tc2w7rh2CXrQPJESyA0KrzYAd7QnfabAP5oirCMKbzY38t7166jElMsvqM+t82m1575hOU4N23RjCZI3IY35/fevhj6+dfqdoXPcnI647gT7sIRSE8YM4ExN5zgDs4XdNqb/pWqbIVMCEtrw2XFxLAHoYNPthL7Rl5QTDbU2K1KiCQPqkGYT7KpmsFRfQLnIDgFflVR4YT1/t1LHHCqR5UM1Z0d69hXMoJGnVryrnJa4mzLj79QFGOelWAgklnan2Y+7HinZdmOOghVfXIrimwO1FwkJ/fRigKwtH/B7uI1SRIQGpHOgExxJ3bFZxeu95nRBb0efDNcbr22XWASAdB8L2VjpjwIw7H8/Yc8DkNe9hPR98ADQjMGApiuBwf77MtAtoF8mJt2HEvZKmzs+Nz4lgQMuMvNem+yAguN6Iz7qXzqBbH6lzAPsetleBhJy3BLRysmC9Jf9B/OXttWA23T+TrsSsl2ypbWXmiMcEtpMsnCRequuqbdhn3qX8+GRYiYxnunepXCt5HJNhSaOxm9n5k8/u0/XdMWMR6N11TZnYfUT7h94dgP3B7ipLGrVErqTyW0fF+H/41Vee/227feyzKVIXoIGPe2OyGa17t7KZuv5Us++pWUohP7THe93MpQB3DUcCN+e5Ohnu6lxmNIi3rLuW1mjmXeQzsWTVJnr3xpKZRViryX2+a9f58KNv+ZGSio/rE3S8yewF0AGGCp0n7JYQxQI8izXThAq6PJ7Q8+MRff5gj6Nhy66zt7sC7yKDSdlBBocZq223FpE2CVV9BuBmUK9Ydv0+xb5b4M4AXjnJyHvGVrF/CtjLOtXBL/043C7gzgPDAi93Dd65T414vNcVXRIUVfF7twmsDVh2YeZTwFxr5wOjLr2NcpWJOc1U9O8R+Qwz7qaKKo4x5zTj9bhwiPmutQ167+bpkKxdbUslA/ed8YjlZRgwEERgGhezWBwes4w0Yw94tC+Ae3ndziJMavCxbLvAU62T1M4FekrWusfUucXEpDNaqxkD7U0Tq6Z/0ls99UsbZ74fScN4ho6mY7o42OX3vaxNj/ZdJUfJMgAwevh7CuqtOTtEbstezlKMZ0VppkPXKhmASJKkADRHQrpEUQZywmg6IMeg0jR3jp+DZl0BcK/H5mMJC22CAqfnzgMQ5iDA65K5n/Lyh5BLoUC7+K8zOAdb7bXh2CZUU2XHGZc8HU5cOgavx8dylj9wkSBYBfvfrzo7YehdJdRqcR8AMAfovO+8XDt/ndgK0ktJggPL1El7+BAMeOd17yIv4qRflr+4E3JA38k3cGycf9fbY2rpEJ+zgGRv+8nWhkq7bntup90W8Dn7FufKE9Si+Tccp9g5skxJEoC95IUBLX6jl+NUnh/8BkhvwFv6+w1JFzPuPfe78Z6vrw8mKv0RgLbXr4dZFW99qR1znCjfXQ830e7kWezy4wcpSYjFR3cvZ6BbNobch59Fnqlx37OOPjj/VN1u3Hbu2mFbSQhG20MggJuB+w8t/NefGdDkKKPuXo8KbyuJsQe4BIn+GKelv70Mf3gufNdjYw2bZ4S+GETKeqv7p91W9t819YGPOM7o/ioocUUp6f9q2SHW0SDbSmZSeUK2n9X9qAbwqVwhfZ4VLtAAd9x97cVute5NGfg6vTv2H5PMaNY9kDQnjDsR1VdPxWyrs7VDYhc3BA/c0QjwoMN7Fa+9oqAXxmP6473rzCjOSWUEtGtnGb/MsuzOPs8XabLadpOcyi0gUi1VikZZ4C5gXmQzzIaYQku26JJeV4N4GafmwPstBu7SgUoHvAzjrrdZBrgLky5MeQD1Njk1wbhbhj3sJ+HXrsG4APc5qYz2b1f70ey8ZtG13l1LX+qkNQLcg9wmwrhLAiv3JFlGP7C+RT+8dZbbB++bnZdQSMyN1hhEkCyFapzQxYNPRb4IJBuwjcS6YNoBOAEsxa0J294u4B5hjIQlsvIY0WPKXzulq4F7TJdZ54yA77T1I95reYzWZVbwh8cUITb7Wre//qGNU3/3ymTUOtdZYSkf7gWYNqlH4abUPeDx8pjehmMH3Vy6a1ntns+O9ECDEzWVrIH3ITiEXVPctgx4sR52Y1l52cbbNLIcQwUBFecQkywa0pnFQ5zZeuV64jsE7oeEvTd+8JwgK4y+l88Eplo86D3ACsWR5Dd6nTRr3CUwkLsRkq09GvR4n4sNgRH2unaZIGDnkjFRR2QlkevE7Z8TIX11VmGqfScE9r6i7ffnwuy4n+wXxjkcn5MkZ04qOrmWb43X47Ptok9YFXcgdywFn+Ut5CGTkjpI4FRf4zwmY1/kyfuZBxSsnmJco/EImm7P/nsmnYG1/4026GOdva++KoEGghAJODh48ZpyPcshh3U6/sIx8uJzr9giTRzx5RYf9kryrwPWLEMSOY8KTATY45jcHyIJGL/H6+V59kQfCNaS+hz8fRL/eawfKs36ZsqzEggm/AW6dono8teIRoclS3pvTIfc58JKEnUZ0CfjpUk3uSbAOMAx6B8A7N3tzj7SHxQ//ZGdizu644m9XwDedb8axAG+h9BkiE1Ytc4xMaBeR4ToflqDd2H+Gcoo3lHDCpHMaNZdJC3aHjLl5y4a+JTbjJbLxJJVBcRb4B566ibg/b5m3GPVU2dgr/T6dgcyOnmLrZjgNoOH/cgnsrazFh0UBV0aD+mp3evMTvJTY8B6Bcwb0J5i4AV4a4BekcoYYB9Qh6muKk9rE427NO4KDXmHGHcL0i1Y198LuLbL5PNcJ7wE466Bu4B2rVmvXRbxe5eeoCKNMU4yMdmMAPqYnj0lm9FMe8phJqwjg0sDJ5lUkab3bJyiH94+w0wW2B7o19kyNcd07OwOuufKLeFcEjg4TScceK6gbXHeSLW76bXGp37i4uLBY9HgYr9fwLbrZKpYIpUeFDQjtEiPGZPMYJuYJjMG2u3gwrdxL2/l/+zMQ9//telk8+p4QKf/f/LeA1jS87oSu5375ThvcgJmBjlngkgEuEsqMEhc2lvekpdWle2qrbIcSqJkWyvZK5dWXLm0krUqBdor7WqVV1ySIkWJJAIJUAABDDCIg5nB5Pjm5fc6J9e54evb//u7+w0AaiWiq2beex3+/sP3f9+55557biZPM5kBxUoqOyE0kEMRW5WyuSTd9FCaZQp2tgU4C1K3olRZvxXUaxGq+W6bxEW+RLTZeKQBVLHnZvPHaKGtbwZoNYbWgBV/N0CQBgimxzY5jLmyqDIkdOoEC9nW1TsGWoERE93YF2t6ycdgemzIftqAk4MNY1hjCjRNlw3AllEJkT2Hn4wCdH+CBaT5mvOJFDkGAC3em8lLMWnAwNoAClIkA5/cuTSt5zSyCmN/RffdluGEwQGPcwbOcPlx58ViM21EhfsVAUTwLddtArzje0NRsBaX8qVUBh27Y2wyXy/9citwReCB8eU16b7gl9nuBlG1IkWtmXV1CG0pCk4I11VZPYWBV860tPizHS4/GkNZR1kL8kIthHZFtfoH2xccD3+X86MPnvYuALHMBltHIjOA7IVj6M3lhyVVYNhVnhQkM17iaY2bMNFr5oUJJh2zGK8YM3YdYTfJr6nMRgIZkeTgeq5eTND5wy1aKzZokXszNGhHboTJEGCYS9UCO/WAc4fEBpI5aN1R1wf/eBSs2/y83KiWqNX68z9buPhP+s2vMeDdA+MAPxwxsdE5tp+/ezfw7gkRHyBEiRHjHf0hRrXuBuANcPcD7/1kM1HNe9Rhxv4OfJtmATxw1xHQ/cp8XwN3HHa0e2o34A6LSEgDkH7CTYCIFqw7UvulVotdZb65Ms/APSqV6fBz34CrjHeNMTmNMevRbqr+eQ/co1IZz6wbix7C4W6uMualFAHuuhatk8rIYi/wzAaOH0AbHUwedEfBvEcv/JoC5fZ1ay/C/r3vlHEPbLsD2lHgHhj1GAbeA/5uzHpU/hK1e4xj3wOoj2HfpU6vxbLfKAsfilM1P2csuQf85t2+EWvIh0cn6LHRKQbjxUaNC1FZR0tJbtmOAtRcQjoNWwEz4CSYeLT5RvEUtO54j70eruX3qHvqBj3bo4yQ12J6RijKtOM1NJPt5dvuHWhsu90WFYPPftiFSR0Nll7MZHfN1cq8AEPDam4xflpH5nC1WaVb78nTyHQ7WS6gRyQVAAoB7EVIVmaRtUhQ3E4UFCpjze4YAK8qLwBQ5W6rnN4XcMdOKc4f3SQlphkWm8E2fWl2huwYYtphbpJjMpM2MOXX9QyZUwdLG5RdtbIuLgjNtJtK2Vwmc4k46hiT6h1puAAR7iWm51aAjB1DAGFAl+0XWQ8tkhsGeqppN4CbQyGlnt9QYArZTdoaDpkWHQ2w1suN7DOmybfOoCbl4GJMtUfsiIVtf7SgNNg66r4Y0GTHFQRhLUg0VDPODLUEBKZ9x/kxQM0FnGqZyN+dFV08Ht6xhs+pnhOAZTufQSCvg9bYdT6XKCrVhcAKonFOOXthsp8IhgHorkO1t84AACAASURBVANcI/OhXWXtGptLkDHZwcNday6siJVlR+zNr03DlA2HLt7kXhZoWiBXbwhDDocba5AV2H3dRzsWc5/hwma9n7j7rmVZeIy17T5tAmAZp2aQ+PpYliLFMTOtzLbo8KEqnV0o0bbsMGOWhWqJ3WZAkgwmM8zGw1xjpVFjAA/gjrus2IQ0uMp1SZjTx9O51d25oR/7jUsnezbD6wHe4zTvnn3vR45E5YhRAsT/7Zl5L7uJgne/T1HwHjfP9mrM1M8qMo55j7LuUeY9lJSZctX5ZEiyu11SEoveN4q1+gVlf2dfjwJ3ABkDoCKVEcYdA92KugDYucNqq8XpfZzlY5UifXFxNgD3oGtX9t2z8CaPMZ92/14vlekA6dZsyWnXr0Qq0wu4eybeNO6ecfe6966dU/UKXwlwN0QSHRxXAtyj4L0DrLuJ8r0C7tG72mvajakPDLvdbRFHGAP6cQC9F4jvKFqNWDoaAO+QxcQA9w6pjL3eg3H3mndsO+r1fv/IOD08MklYo2vNBhWbDXU84F4lDNhRFDmQyrBUxh5iY1alJIB7IsUa978N4B4B7cYMGSvUiwmKMu22oHSTw/QqSo1qOaNp5G5MkA0dntifGBjZ/Cej03fhPMKWFnKjiXSOQQ4WXsAdEA64Bjjf229t0ehm6yijbLgyzzztacGk1z7LZCjFg2DGhUFv2w9iR0Wi0W4sxFIPZpHBFoqExphpKxo1BtaaKYmbiYBX3qY1yXF6d4BqPFjnjm06ANWhp8eypsWVBiINoAcG34aiV3oAqGqBqLHO4fjBnkJLnTcPdgGq2Fsw5da5VHQbWjtqlpCqyWY2VzXqPG+FrqNtdpzdSCJSDnFCaXdmtQCFmXyVjhiIxnatkVBHAWpIr4jMA4APr0cLMs3aEdkTs4DkZkVwxtEmTsb4BoCpzLAPIKxOwTIILP1x3WnxPcxYY+JAFkCPg3XvujCYhKQBW02cE4w99nKXv3EcQUYSWTQCcI9If3B+zK8dbD0HK/UmBwESCElwYuAaQ4kDIpXHsDRM707OQHBQobp0FDxbtkIdgDBE202/ZL/5+FywZNfTzkEq25bTmC2myM/ashoG7rxPIv1hRx+9z3hdaRC99lKZsqUclRcTNFct0kK9wlnNsVROZDHw4G81eX7AP2RLF+rlIAGGNDifSNHW3BBG35O1eu2zn58/891uYC4C3vlWdZKUqOY9Drx7vXtcZvNKsppx5EhUNuPlMnZVoks8L3s9LCK72UH2Yt7jnGbimPeO5HgM8x6FSuHSfN8D98/t2v9yq0W3eECBs2FaW4B2gHdIZAAuooUdPFG2WtyA6U8XLlLNadwZkKuuPQ649ypODaA8AtijFpH2t9evMwtv2nfvLOOY9ajePdxhEe92HtnKoodR7lh1G+2BYd8g4+7WkXXzQC/gLtOXPMJPx7pvFLjb56MFp7zgOybfM+69XGUC6x4pSOXnvfNMFy937xEf12BpnWwmBrjHWTx6R5l17Pp7IJW5a3iM7h8ep/E0OHYAxjrrLLEI2MyN1Ox4JtfRoAlsDpgdKUxNcVCMMau4Rz6bSHzmJ08f+d1uC8U7eV6gZ0gKeQ0mfo8WpG7EQaZbQWo3+0e/oPRykfGHZ2lSiwkbpzPZ3C9Pbn2o0kpkkLlQdozPJ0D7Qr1EA4k0a1xxr2+5UXzaDaCLBlsAuAEHBr8KaNk8w+mNQ4dQBVbMJiujDdDOXVYNOHDHSvVIB2Op1oBBvgIw5DTnLJ/hKkgFSaYtxtxlhZisX474pKt9IoCR1TSzQ4v5d5suHcWoGlwED/gwAQhwBCg0HbjJeaTIVa0hlUmXxkMC8BlManGmgSYMYK9DNyYWX8fZDAXgnt1nkKsBi/cst6DIPOKjIDvoyREga/Mh1vPzdRQAbJkKziLo9eGuqbbfTlLEwFE7lLIfOVhtuY352pqsJnSDdeDTfM5FRtXOhNg2OGBRkG6gO0hAGi2qOiAfpC8qC0GDJd4vnCO1dORMihZrCmEiGR2WWAGQqqsLXwvLDrnGWyaJ8XIWfk7HN2vl3f1gY4NBshXk6uLHAFqDSh6vNudzoCtyJrMX5euA7VozKe09YBkEY+eZ1YfbkbNd5ePkwEFWOe4Aq8G0OBPp89btVj3iV+eJXnxhjVZXGixhHE7nGMsA14hUMc0/gWMwd6ChE/DPaAp2kgkmJzGfo8g1n0p/azyT/cz/d+n08bj5t4fm3bPcvpbIkyVxJgBe9hKVJnZzmunm897PAMDDksCvOdY76jKz0eLUOLvIOMlML+bdS3hsPWBOJe46fN8D92j3VEhg4Axj6Wbrpgrg4TuWRU/W0XKR/nD+AjPx3kUmyGZidO/dgHvomOq08AbE44A704VRoB7jMBPVuIcQOKbpklGR/NNLZbrIYQKB9bcA3MOaawB+g8Ddfy4A8ogm3QP38Huo3xP5iQ/JO1xkHODvYN29m0wMcI+C+17APSA3FxCYlt37tQfA7ho3eZ26l990yGfMWWaDXVRvGxqle4bHaHM6S9lkgmpNOMnUeQHAfYRxCUZ9mANfqUjEvqEwdYmLokQPD8lZVOP+XndPjWHboyyQdzzwBVPRItI4eUyvFG6vhSSObffTS4gJ3QLS+JnpHQ8vpTKjVoSKD2DOwt9YeOfrZdqSEdnM1NUtmtqnR2/dNHHPO/DAIMUVjGKQh46PEr23XTUgebGCPdXjGlhlAAWJAsC0LtUmeYHEhp/jVUWWFitm9SCTWWTVzAuTbk2YqL1NlbWwpSNbFQpg65CLOFtBAKOUFsUGYKnHiO+S/ddtcBbBJC8SoSCDwN+jEx1bWjrwy/OC08dLgaUcozHUZhuJZ801JOjGjWVGqxVl5k3LDoDGkhILqnR0YBtBkw6ZhCpfQ1dZfZ/5kNvzAuIl+GBQrp7lLPNhIC/sPo4RcpMkW+gIIAX73WomKJtrBwv+GD2bbBIUkxLxtbGiT+cHj/2uVpocfOAaBZ2lerhD5y3Bg+wvB0zaHIuTKxpkIiBhoItxzJITcTni88+SF5WEAdDqODTgLi5I7WwKF9hasOICFGMW5Gtl2xbEeT99yyjxNjX4Y2cYbXhlN7idD1xLqWsQB5vAtKtUSt6HQEreJ+fZ9kIzL+w6JE2ukFVgiRrLo1psmXnpQp2WTiWptgzQXmPvd4B2yGSsfwbWAkhoQLbYc2Dl0W0ZSoOZ7AANp7NLiRb9/G9eOvGr7yF496C6G2ESZwYQB96jpEm0WNWbDvisQJR1j4L3qGQGIzMKytGFs1fhqn/N6+b7WUSGJdvJZrpKZt53wN1kMENchNpi3W6pXqfx7JUB96hUJs4i0ktl4kB8rFQmahHZz1VGgfc6kK5gHc97eUxfV5nvU+DumXVj3NcBdwWdGwXu4a7vAdz9e6IhNQNxZ9vYAei9y0wX2YwJ5bqB+KCB7yaVsRyhB/ERQO+BO1gcLGZovFSs16lKDWaAAR4hkzGnGbwOPfZqo8bMzmAyzWz89xK4d2GCosxPN6cDL22J6ih7sT5R/aUxRlaQagvIlSwejd8am7nh5fzQVQbacR7xGE9nKZdMU6UpTZbQcGlkW4u2XC95Bmb+LPmqizwz62YfaJhJf0LTDWwAuUsAZGobaOy5yRrM4oJBihVOgiFVPTMz0dapVFcVhh1WKazP8WdDR1VDTOYPr8y+MqHSRVVkMwBqBsDZdk87r6oDJrXqCUqrzCWEDVqoyfumMhAD2+EYDDgpU2pAxQpyhaGVjq6mTwaz7AFs0PCbdlnBF3vj63vlvGnAoB04se/G9Jo2HIAspZaYkJsw+63bQIBkchavbUcQAn9zvA/7FoIPBe7YWQA7FItmqlVq1hqUqDUp2aiLPCVJNJKs8AleaWa1eFIyG7V0hhLpJLXSaWqkM5TJEmWhb8/INePx44s7Axts0hnMcQCqAtzxfnGGERDKkhcOktQrXkG6vdfIGPysFJv8vlSmbd9oDj/YIGvVbcx5wK/fx3UKLF9q8nmH370FcxKBKbNvAwjvVYkPy2E0sDANP76bz7Wx+HocCJB5v5pNYd61EZa5AWHzCMhYP6/sOgfE3IypxR1X0bjJAm/L6rCsRzNozNgbB8/3YLsebOVyiw5+t0SrxRqNalGqzc0gW0A+Wl8NbAWuMwD603CsSmclgAM2atYPZqj5X/3u3PnDUQB/hcx7P+vdXoYAcc3uolnQKPHiCZo4vbuODj7lfln2to3GmPvOqt0cZXo5zVyp3t1zgrjkGq53XoHve+D+uZjuqdDqggVEyr/cED37eBaLolJSeo58Wv94pURfWLjEUgFEuGhw0lGU6hj3bhaQ/nnvNGPuMiFMNLvIiHtMqG5zz3tte4fOvUsX1b+LwN1Pzh1MhV2HjTDuvBFh8tb92+Dz4Y7xLH2Mi4ynSC0ICHf/RmQzNlsocA8se4ydZDfHGV9YGgfcQ0AQtXzs0XTJil79z+sHhgngfU8uz8XbxgEhNcxe7QmCP7An0fh5toNsNZmNhzYbUpmoxj1BiS/+1Jkjn4hjda7kuYj9o3G+/dK1G7F+3MiiEce2d/MXNsbHhryXyPBpfyE/NPFbo9P3I/jBaC4266JJbRGNpNK8EJs15/hwhnZ/QFg+zpyxLlzYYwHy2oIef6KAz75dAVe9qpaEViDpALdtkzGMylMCIDYtkkpfzDISIBsPkS8oEJLdE1ykRXdpBAoKQMwnPjQnimHY+b1aPMuuOAg4qyppwJlmZl0cQJhZVdbXWGV8wtjSjgXPk7+KoTjQUGZefm9LgbD/RoQyq6/2mGLt1wZVOB/wKTdnG9Nyg1HFfrJuXn3MbZybPSMAOOvv4V8OT3jVn7PeHey4aqzNhYePvSnuJNB0i0ZcgFxhtUmttQolSxWayZdpJleikWyd8pkW5TItShsQ9Teb7aw+V2skqdpIUKWWoEo1QZfrA1SspmihkqU6QP1glpL5DGXzYOllvAGUskd8kDgJeLXllfXvGryAYWbgbpITMOhwxDE3GQQCeh2qpaZ43AMoRyYI4eq1eZIvZHaAnDNOZv+JO08zOJahEe14W5kgQYEGJlpzwey+Bh/MjOPPtBRl2yc5OFGZi3Wb5WwBMgkZeRfGrxyL7hMHplKbwBkTC9ZU986fCoGFus+oDh7gXwphtV6FWlQutejIa1VaOINAGT00UGeUYskd5mdgIIB5ONMA02zK5FkXDyyE53BcqKtZa9aaU+ncb/7ZwsV/doXgvZvmvR95EmcM4MmTXhJFm9M36jTjOTpjvA28e8AdJ4XZiPbdN2eKdlWN83f3rHuAGXFymfcdcAfgAesOBhyFeLYYIW1kjCCiUWsPj8K7dDJBZ6sV+tryHM1VpSskA3fTt6tOHUC+V0HqlQJ3z8h307hHi1LxGV7EnbQmzibS1nAOR2OkMrwA653K27PfnY+7RyF+Ufe/t6fB9m0f95whGXuX3VFhwbfF3/207cS9912B93cJ3GNZ9igoNylMRFoTgHocy+4AfxxwX6d3d9swuc267qnKrniZjVXqYHu7cnnanxuk/Tn4h4vrkjnIoLgbD2Nz8Ds+A4YYchp2k9F/cR7D71X31Aj7E9VaeqmKt2aMAndvTdat8DROLhO1NPOLBvNxEU9hG+qxbM9PTW9/5GSzOYo34dzhfC43qtzmHIVkY+m8puabdNMHszQwoYNC72MGkdbaHnuinUcZCGBPmPUVUMngyjpmOhDr2dwOOYh2txEJSdtvHO9hWYZIftnTmueLwHpquGcSCGXQcWw8LnQVksZHCUrCxlAN1w04yzzQfp6LLFUjz0CV3WSsuFFYXWYsQyagPf/Yotc+zrZMiOUwOrExy2rBjFocmk2jL8QUxCazEVs1wj1H3VVEkqPOOyhydKAW4D4cl36XzwTUygKArTCVi1JN767g0c45A0w08mm2aHmhSanFAh0YWqItwxUaH1Ihe5hcA8TkYy1UkrSwKqTV5EiDhrJK8nVDB/rxUi1JhUqCFstZmivnaKGWp9Zgnpq5LKWzLcrlpTjW5E2sWed6CLUxBeNeaxE07gbyWU/Ozi1yLVkbrrUMEhBh8K1fQXy8wTeWSsaYfNMg1suFTbpiUiy7DlIPItkVy7AgkLL7SsC+3DvssqMBiQB3ofq45oOD1Db1h2wHz5UZAfjc2TeN7IoWCWuxt3QIRvZASSiXBQgOa8FmUqU1/DV2A6sjjRawzl9u0OmjdWospijdTDHTLv/QkwMGAhUaTGVpU3aA52zM3SJvTDHxslArs5PYdCb/1kQ680Ofnz1zrH0nifmOqykyqGDkic1/nkTxpEbcfNwPuMfVHEUbNHkAH/jOSDFt4BNiWHfcMKZH94z7RrqpdnOZsSZNBuCjxaohgR7ZHx6RUfD+fQ/c/9WuA/+02Wr9Wz/YwLRLuxJJ0YFHxALCN3xLmhygWANgBhIALKCz9Rp9bWmO5moC3KPdUg3E9ytINVcZ7zwTqjfinGUiUpmgd49o3EMVnis0DZ1UPfvupDN2l63rpqqr1XsB3KOA3ANzf03eLXAPaGiD7HoA9pH3ewY9hLy+MZNn1HW53lBxqjKOHXIZp0832UyH0C36esTiMVAE3awh3yFwD15VrRbtyOZpX36AgftYSiQvCGaj7DmDdmqx4wxY4nqzxbp3SGW8RAbvCa2CEvTyZ08fvS06Dq707z72j7107TbBR8F3N4Deqy23LThxzgZB+R1JCHmWp/HvxzYd+EIyeS3Y9olMjjMVAH1YTJdrZZ6HprOD7JGf39KgA7dkmIGVh4KimtoyWqMjZeKstTqcW0SWoFprXXajYNYAe7gWylSyI4pjxc2VgxvRaNOb0OQI86pOIlYga9Z71pXTiv2sIBSTsHm4M5BXlxnRlGsxqXae5EZgkBtAIqSNmyAz8c4tJlWJNo1CgNDxnMmHoEXWLAF3zGQNs2jCDewxqITsQicRJrlNGw+pS1r+YOtJLVpl7b9qupE9MBkNA0wEGQpUGQjqxaiUcLcI+4z3c6Gi2ScqcBR9uchOVpebRJdW6NrRZdo1Xo5n1Dsm4BYtF9N0vjxFA9feQ8XLs7Rp5UXaNCKG/GDZz85naGKowYDeHkfO52g436RtkypOV3zaaCZopZSkpWKazpSGabmVJxofosHhpBS/Yl+1yNbGGwIwnFdzwEFWAvIU1p+jpqYsbDLOuS9WDfS2fneA8hw/CrvNNQJgxVE46xpJ4bshHcLgYtlTUr6DUahZQ9p9g791W/x+86SH/IWtNNsWq9a0qSPTogEWsicYI9bQiotdtYYC8ijuc5BsS4BEu27SHzkeRm8G2jVSsTHJ2SC9pyXx0GJWvwG5Dp9HotOvN2n+XJPnEczfAPCQCiNjCqwDH3hcd/SJMP07bGjB0MPNaiSTXSo16r/y7y6f+T83CN77kSjROiMD8lHw3k+u6MG8yWaickWfAfDQxnN8UdbddOlxcpm4wtU4YO8/26s5k7eIjKpq33/APa57agd4cCMQ4AmpIjBcAO94ANTDG3Wt1aK/Wp7vCtw9m75REB/1bGeE4TqreveYXsWpAaDr520dCWx8jJNMRyMm70ajwJ4XiAAJrpxxFyghj/X8SP/n4lh0v62O1933vFtbSAPung6NOtN4hxgL9sL7u7jK9Ho9WnwawHsMcI/TrfcqVF3nRKNSGTAu2NY6T/eIHn57NkcH8oN0w8AwTafFhSAOtOMSYCFAN08AHUBOTP7+vZwKRh+EYCvx7runboBtjwL3Xkx7tw5+G3E3sO1GC6M8I2VD2IZDmKzPZ7LZnx/f/OiZSjENi0cUyyNAYrDHetMaM3iQyuSmGrTzNrm7AIiMBeS1XLWu1m4+AHJlrMH4mpWfMeIMWJzEhIMAgHM3CZgPvOlujc1mxjctHuj4Lm5FzzIZBbYqneH5AOBb3WbALANMMbNu7ihysAxAgl6f903+thNpTiZs08hAsM0/4TdmM9XCUQIH0TYb+OcGUuqUY7WSNiTls7I9Ae0i8QH4YX9zbWAEACdOJzL5sNRDjwPbMo9vBpyqkw+Y2Qpj4aBiAZGyseE9AIbalTOcJzeRWhEjgCCOdW62QdOFObp1aokGc7GyWI+1+PfVcpJOr03T1vsfpektY/TKEwdpW/FFmhxq0MJais7UdtDZ0gztzx2lXWPLLLE5eHyATieupTtGXqOd0wrc3Trh5+hSNUmLhSSdKY7QQmOAaqPDNDaZpBy696oEpF206ZpC6eSOc1MpNzskQHy+zFnH7DKVcebAzjrwmhWnSlG4kJNtJoXlBnDHx1iuouAcr/G11AiROXToxxFMQNqi59ouAxeo6njlTIIVhrN7TdvNCYEI21FaJkYLcMM5QBMns8LUoRwkO+rYhEZM4iyjchhzq9Hg0FJDJkfDwJXiZg0GUhKczJ5t0snDNWoVpPcG8A22W6jX6GKtQDNa8G5kC6Q1MCKA5BEGAwDxlVbz1EQi/anfmjv9Qhiv3Zn3buA9KpmJFqxGyRTfO8P30IhKZ6KuXnF9NFyoHW4Lv+Tb0uhdZro1ZtposWqcRaR3mYl6uxsMCIGFZ92/7xn3OOC+bgbTMg84ZoBNR9U1ADwWTJw1tlZqET2xskCztSqnlKKM+5UCd9O1hwZMmlPv6JzqQXzU9jHOVSYC3E0G44F9lGVnKvB7BNx1jvk7BdyxTyYs5juiC+PeC7hHwXqvrqi+0oR/jwH2Vwrcve2jfdZ06R70d7wWI4kxMR/7xzvtu/d235nL03X5IbppcJjGU5lgHRq9h/B5pFShbTf7x6g8BosA7i/0TLDHZ88cfVdzUAzb3kvb3q3JUj/A3s0SMuoljO1HU7MeWdokHMoazD/4Zye3PXAulZ6C9SNe5IUymWZJHo9ZHqdoQZ+kvQ+CRRMQnFBfanmTs3h0nTvtPsTaCtbWu2MwO2cuMqqjFiu+ts6WwRjzGMYuGqBVDXBKHEoAVo0dNi2x6cQFVLV14cIwKjiONCGy91oxJwN0tZNk0K3Fscbe2rGzrh85bjT+4fPS1tJLcyltgtQgYqmNstVg6Rlsq+0fmv6I202b4TTLS3Z54UZSMmyZIeZOpu06A5H5iMyDpT5qWRhcY5RJ5WABAJOZ9LasBJ/hTp/OEcb2hSdTOMKoNAlgcmm2RrtKF+nGLWt0eTlNF5bStGdTlUYH2pKXYiVJc6spenVhB81k5um6rWu0VkrS6vYH6Jq7ruHveuFLT9J1+SOsaT9W2kPXPvYgjYzm6JU//xLtG73AwP3Vpd20+8FHaOEbf0B7Z6odczvkNsvFFF21GRhHyBm7uSHHmV3L0Im1USoPj1J+IkNoVGVjTYB1uw5C9GDENpJB725NiVT3j/OE4AbnmTMY7BwjMwsHBE0S3b3uDFs24rOpBF9/fI4bSaGY1HzZdVwyG66OR3yzqvY9FNGanl7197wmOEcYDv40sMD32LX0oN/2C8WyZlUp97qMK5PhYMwxY499AtDgG0SyCdxwTLMGxsaz+xDmcy3Elc+1g8RyqUkn3qrTudN1yjZh1ZvmcwQXMGRIQRjAcMBIF0hqcMfjb4B4FMajSH4ynfsXvz178p/r6fXznMEML5nxspkgMlCLXg/i+xWqbqTuKNpHI67myBMqdlkMGnjgbpKWfh1Vu8looi4zG5HMdCTeDbK8r4A7BlVcEyZJQooW04q9wBgCXPBNzO3d5W90h8R9c7C4SqcqJVqsVRm4x9pCOm/3XrIZD9w9RdcNuAeJjNOvBxa+m57da91jwLmFwt7H3YA8zptn3MMo36DG3YCZ8BzrH/2eM4QTJnPdhP9cx3vse2KkMp5FV3zD+7QR4G4gvQPsO/cZL61ZB8x7yGP8e+OAe2DWva69j8bdd1FdV5waBe72dxdAz6C+1SIA92sUuA+74m1cV98tFdIyWEDiJyQekNTYw84hslgA9puyIE/k0Uql9v70ycMnY4ZI36e6sO0eONut1U1LGdW1eyZnI793czPwLJNPPEWBO8dIfzA4uvv3M9lbtmYHOUuBc4SC1JFUJrQpt5Ox/c4mDU4Zs962zeNzGcBwGzEZUx483TGw1J1CyWjetNktcpGodZRU/Xu7q2pCGHWdDELEpSALYBIONcESUo8WTKZZ3LEnuxaYmm6YWU/dWJDoKLPKtn9msQfGUe3/WE6j+8FSBgYwIn1ownIRkiy1PfSRoTH50MRjAwzc1I2EwREKI3PaeVVhp+2buXsEiYX7fn6tJgEWjtHApjX2Cd1cXUaTgxuVvDCw0wwCjgf7IkFQm2FtCB52569FaytNmlicpbu3LdLscppOJW4gyo9QZWmBZlqn6cDMGstXLlamKbP3dtqybzs992dfp4f3nKa3Lk/QdZ/6L3ib58+t0upzX6GrxpfprZWttPWDH6ap6QF+7dUvfIkOjF6gWiNBb2fupC3XXUPFp/+I9mxqM+641MfnhujxN8bo03ddpLGBJoFxH1C9vJ+351dTdHJ1mC61xigzNUBjkxK5mfUiA2puzCXBD4N7BcK2Htg1YQCu9Qwie5FmT1IAK9fBogem4XT8A9RK19K2f70BX7G5NLCtzbe0sRNANFx1tAeYzGEqX2k2miLNwf1knvbYltp9hjkP17eqYB2AGkw9sjpBp85bFSmWMvk4HjzBwapmCLANdrbhzFV7PdOYgjMFHFCrY1JApZqVW1tt0HNPF6lVTtJMZoh3T5q9wbFqcJ1ZBzARZHvoxoq5YzSdhRzylUS9+eNg3918zFOK077bfNjPMMDm6V4Sxm5sezfm3c/9ln3Vuyrso5xweawjVTQxbYz5uy1UjQL3jXq7dzjMvCu2q+/K+nfkDVHgbnZ10NqC0bIiMOyuLByQzLQ47Y9/eNRaCXqjXKRj5QLNVsWfusNVxgH5blIZRhER73bzbQ/5fO8Y4xh3A+4ewJsUxhj1aKGqBSXhrvGNliLNmjpCZJ0VfUj6nxu4250VBe7RY1KNowAAIABJREFU5+OkMt2AO9+lfRj3dey607Xza1FwHtHAd2PZbbveNaYvWI8B7vYZz67HPbeuOHUDwB2BwEwmR1flB+jGgSESXga1YVIXwt7tqRTPfiv1Wqj9GErDRaYN3HGOwbRD+w5Quj03FNicVqv1yE+fPfbkO5kqNsC2220Vl4bt5xncq2Nqt2IovzB1Y3RsYWBWZy2ZSvzY2PQP4LROZfJSawOJgLo+YH4AyQDGa2wz0bbbBHyYj7gSsGIDiWJPs+ZTMG1e7VyEqrIBTvGzFlsY8OCRril8tiBUlk6QiYCqwGraquELWj3IjSl0bTYEdHNRpzYjsoJCk7Pw2HJgmH9V9oC93tWVBVkGLnrUfQPDjnMi7Klq/dUH3kC/+cWbLML0yOyfrl7YDIIw53o9tAUUAXWJ1lhkMe0DNYICkiErThXZhlxPzmCIgkj2264Pe46rXIhvrwR7nuOz2bzadGL9UYCaRuCjciT46V88ukaPzZylgVyT3ljeTVc/9hgNDUlG689/73naVHmTRqfHadt9D9GmrWN0+uQyvfWNp+jObZfoePJmuuMj9/B7j7xylvbOfYUuLqWpds1H6Kobtodb8o0vfomuGz/Pene69ROUG8pT4dt/zKy+PRA0nMncRM16je4afY2fnl1J0/Onp+ia6UXat6X9XpuzlwopOrEyRJdTE5TbNEj5wQQHYHiYxMikRGDeO6RVel1wHSV7ohaVHMC2rTtDd1nNcvB36yIiwNi94NEbbCqtwZey1SKNkloOq2+woIAbmKlUx+4ZyFssG4NrZg/JEojzEOvS4QqjdRuSoZEARM5TW69vIN3eD2DO94x2mw36d12TOE6xQtsQYKgjjWWLqi26PNugtVNpWp2DfFJq/OD/jof16gBWAhbC9gwv4duhTJitlWgqk/+Xfzh/7mdiilVtHjTG3TPv+D0qmekF3m1O7iabiZItnnn33+P17rZ/NixtWTfWO+oy06tjaj+7SO8yYwA+6u8eJ5kJiXtj3d8nwP3ASaLWbrtxsCjCAgkpIRSfIj2END9GUWejgiat1qsqI0jQW5USvVUq0IVquQO4Zw2MG3iPAPRoQWqQxzhg/k6AewDzMV1UcWHXAflII6YA1h2g94z73wpwb1s72HwXfhpI55862xpLzk/pZ+PY+cCoO3Bt2zHmgScmt93ASEQsIL0UJlCmEecZj8Y8Sx8F7nGymsC4R9n1Hhr3OHa923OhXB2NO7p5unexiRxNp2l7Jk93DQ1TnoNV8WvHzzyDdilyKjUavMgMpMRJJpVI8rmtQXYGiUyjyfcY3osmH3AtkMv6zoB7H7Y9LhXrWRwP2nvJYHo1XfIFVHEFqRtaEP5gbNOBb+eHr7e5Cd1mkYqeTOfQCIUWaxVarMHGL0P3/cMBLmLkDUfvGxRnqhacO5TqLcNFmNa0xpYkZjdF+wpgw8wjNNpyScROEnOK08/jeU8I+q83u0gUY3ITJtuOKjXY313Phu2XMecZ1juLKwxuxSCLML24E8Bz4yYF6CZl4f1ViZB17uSMgbqXsBUks/AC0MxznMGdMqFmB8jHGP5zynnT4LfaTY2gLbcgwKRGPgDB93PjHnZIkXOC8wzAZoWYcd8HMIaCTIB2O488T5k7kHq84++l+QbtWQWrXqRCOUlvp++gWx+9IwDEk8eX6A8//wL9xP/2EA0qmD9/dpXq3/0T2jlVo7c3/Qjtu36GVlcqdPjpl+im7CH68rH99Kn/7kMhA1JYq9H5r/9H2je5RK+v7KaZux/iuRiM+27HuL81N0E7P/IjdPyv/5JumDzP5/Ho/DiN3vEPaf7FJ+iaicuUcm4wSibzvi6upejYyjAtDEzT0FSW5S1B2qEe7DUF0QhcqvCgD04xJjVq22/aAtImeZS91jPDc7hmNcxek9l+HSNSk9D+DGfgcS3rRJm8QCaT6GSy0mfAr1GyrrSvt2f98c6OLIJad/I9YJIa8/d3EjbLAoBdt+WQQX0oYJWog01kdZHCz3pdWHkGA+a2wxS83usM7iVAePPFGh17u0TbcsM8v1+oFKjQrNGm4O/eacOJ9QZzFZrB7cwNUz6V+U/5cvMzv7J0cjniNON5Qc++R+dp/N1P674RqYx/j8+K9jIOMCwclnjfEE9dZry3u4H0aDOmfs4z/cB7ULCaF4XLAvC+aVPrcJ9/3/4S7Z6KdH6x2RB3DI2ywcLD9tE6quIMYWAidYQUEUruDpeLdDgGuDPzbgz8BqUyVohqLHyQyzhLSStOxXujjHsIW7VYMFB93lVGU+Ahb78B4G6gIBa0K2BwhJsrC/MlYu2hZExUeMaBbQEDnqbolNV0AHJtG+jBfPjdinaUafCgPfzOvthtjbl9tum2G0LtLsDdXrfthL83yLJ3Y+f7AfduTHzoiOrAeFeJjB57X+AeYeLhHb4tm6O7BkdoKJnQYFfAOeuvwQ63xIEJIH4QYD6R5NoBAHY0YgKDA2aGF+tEgj2DQ8+EBP1Pnz199F9f6eTTh233Bam92PZ+rHov4O7dC3wK1m43w2VhqOkEHBiV5WQq8XObdn6kQgmmSDHPnKqssiPPluwgp6IB3OdrJdqzI0/X3pZVLWwbuAcAbWb2Tttu4D5IPbR4ztw9gtWjNQyyzqddtmGgNrA9zkaWgaXKRLB9FONZwxkD1DK3WOGmsNAAaVxIB89yZBJYz67dUrU41GH3zqAlgHuV/zCiATst38NSE03YA/Qz+4nnoWHXgwnBiGPChcnvSCdIIKT6enZIQWEpdwSVjq1eF8+yD+xHWbpGZfMpBuHQsrObCMtiJPPAgYQNfmXxuXOo6RR96a0r4gUzPXeyQA+On2EtO4pJ52YeomvuOtBxK1Wrdcpm29mvx796mPaXn6GVgd00efO9tHX7MF28sEbLLz5O6UaR8rf/IG3fORK2celCgcrf+SPaNV2jl+t30W2P3kEXzq9R7W/+OBSngm2/NHo7JcZ30PzBZ+ihqy8R5DCncrfTHR++gzXy101coHSMjaPf2XNLOXp1ZYpy28a4iBVgFecXIJ7HiYJUBs11YeCZUXf0I8th9I7rZNY1c6RfCDacbVGV3Qajz9vEPWDb1O1AVgMPeQS6pvLDfrFERwPe0Gk4cEzC+vPDQ0Jj9RUsA1SzDIYboWn2R/Xy0lG27VoTGHWfJdYiVQkcnOsMCnHZWlPq9Nh5Cd9VEcskCQDMOlLuXdyDZ0/XqXAuxd1XAdxXm5AFSxO90VSOC1T9Q2qbpC+OHGriZLLV/OSvz5481Ae8e0mjB9RRWWM3e8heBapxjfGiHu9R1t3uuOh87fXu0aZMcbKZKHDv9p5osWo3e8gOh+j3NXA34IWBC6awUK9TK9Hi9NAYWsPpA++DXRIi0kqrRW+Vi/RaaZXOVToZ9w7JDDpIRvzd4+QxwUHGF6Xq50y7HnWdMW92L40xl4/3ArhbWGya9/eUcXcUHTN0DrAH9tABcJ2H+EowSx1mQdXyudkD2+K7jWUGMU2Y8FyzGWQt9h7z2mVw34VBt9e8xt1Y9BCaO7vIwLzHFKH6wCFW496Fcbf3elmNt2zs598emHjtiuqLT3lWinRL9Z7uHrgPKpBCVgoAHZM1JnU7dz7oM1tVSGOQYsWxS3Cb5EYfyHTJJUv8Hz91+sjPd6wGG/hDOSPP5NhC4EtGoqC9F9O+kYUg2mzJFhn/3f628XGmT70yq/LrE1tveymd2ZPRxlYgCS7VirxITmUkK4GgpzlQp5sfyITGRsZw2y3EBaBqZdcG8lr4hyJNc9qI6VpqgXVTJQpY0I3p7QD+un1m9QywGOjUDqVttl2KYDntr57uOBFmBcm6b2tSZHp37jQpBaOSOVAPdpe3kEJX10hKmVDWzWt2gDW9DZFNsGzGZR+wT6zDR4dRMKUuC2Dnwc6fNqsVBx61orSCUAFY6r9dR8FwW9pggQA3FmLdfZJf911SGbi7Dqc4p2JDyAbgPI8F4I5zq9aBDPa1MLVSadHqsUX6yJ6LfLeg8HRl+8N09W37O+6eSqVB5VKdxsYxdIlOnVimQ3/5FF11+w10471X83PHjy3SyJt/RmeH76FbH745sO382qsnafDEN/hcFa75OO09sInOnl6hxME/oW0TIiMF277v4/+ILp5doubBLzCbf2J+iMbv/zhNzIzS61/8Et0wcb5jv+bXUrRaStHkcL1dREtE5VqC3pwfpdmhGRqbwu2qBaSuwRHGQbVs3U/b3WkNvLJ7jBWNgllnC1T1UNc7kh174KOuF4zlVnpdDPtzkKnMOVtWZqQzrbHmZhtqTZaM/baskmVzQ+Cs+xICP7aUbEpjLbVStXEobLlYZZpDkn+N10QN1vETzLqvBWA3HJYMqb8o5njIcXDvKvaWJVWdc7jQFRGj3H+XjxMdf71Ga9UaZ0+lO7b0leD6kUSCyRiQMziHXhp5sVosD6XSP/v7c+f+7y7g3UsKjYP0ZEtULtNN1tivDslnU6N2vfZ9RrS4mSaUwHm9uwHrKOvejXGPc5vx741rzrQRb3e+AC5W3cBq+ff0LZ/buf93W0T/td/90Lq9IbpbAAoU1I2kMzwYpQlTm+kutVp0olKig4UVOlUurte4W+dUB9x9caqBewPjVwrcO7TtypwzWujBuHuWPqp3jytI7QfcJaJWdwh3R9p5jRtMwcLKs+vcdEWZdsl58mLl3xsL3ENTCwXvxt7btjzz7vXrAO1gfPEzCuLtOQsQ3M8A1r2PuwPXHrgHtt69HoRpXSwizWEmjnHvBtajz7OtYw/GPap378e4B3tIZd4B3Ldmc3T34AiNp8VCDJkqMOb4HTw6Z6s469T2bMf5gKc7QLtZq1pPBJPbvFPgvkFtuwftthBstBi1W3c+Y3J6se29FoDA3pzPZHP/YnL7Ry9XS1z8PpbK0tnKGmcokJpGcGO9JXbf16SBMWMTxJbQmD5OgwcbOwXKygaLXlY/J1Ja4cSCbrzNVFthq4DjNqPMshkDmpxul86srKXXCcEKMIXhFkCLfWLQbr7YDMpFsw1Ay0AKkgidNPhWVmDO95VvU6+dUa1Yj11dFPBzIaPp3bERBWbBwcUmLfxEV1mtF2Dw4VrVs344rUWl3JJeXje3GANwOD4cpy9UZW9ugCeuDRCNPGwMrdBVwJ4Sr5J2EmRgmQ4EGfDaVocUnodTonHH+WnvS3uGXVtrUvbcJbpr83wA7svbHqZ9t7eB+9xskU69doxGNm+mAzds5vdhvw+9dIkmJvK0e+8YFQo1OvnKcUrNvUWTdz9KM5ulSNEeh771Kt3ceobeWN1NW+55iKY2DdKJQ8do6PSTtGm0TvVGgt5IfoBuefgmeu3p12hX4Tt8bY8U99Idn/gwFdaqdPabf0EHxmfDNs8tZOhc6gDtuf1GWnzur2n36BLlsxbjyttOzOXpaHIbTe4YkAJTx2Tjd5xry4JwRgbAXh1+2PIRwVkmEYA39OSGdqzpk41XgFlpSibjHgw7B56arUHmBHtnNQfG5DPAV9kZ10xoJoWzjVV1hlENOo8ZbtDVlB4Adjvju/SeC2ueRiDcBIqjAZF6WZdVsXlUe0k0h1IXHXbmUc0+25FqMAKgLg4zumJpYzLsC0gv+Mdj7HEBuTa4wteW14hOvdyi4jxsg1u0Wq8wyTOSyvJgvlwtUklts0F67s5LpmahVqFR7uGR+l0q1//n31g+7aUzQQDgmtN5yYwRLxspVN1IxjQK3j2j71l/T7jYpbBl3XiyXk2Zor7u3WwiwcBjO8bEvxNv9/cJcN914OdbrdbP+QkJN0RB2UBo3jHwANzh2Q6wATCCqzWknR+LrSadq1boubUlOlYqdAB3ZhL7APcA4h2r7q0gQ5HqFRanRoF7R5dU7yrjZDO8MPhC1ejfLgUeHc1XBNxtO45hZ8COBTyVIm6Rrv/wt6xubemMeNLqPwXe0o2uDdwZ7BslFgHufNcZaG80wu9N6LH1eQb0Cn6NEY/zbY8y7p6hXyeBiUhy4iwg+zHuIdQ30K/gPArcmR13WvgOdt20GfZZpEMVkAemvYfbDCZpOMTMZLJ0/9AIbc5mKZcQi0KAdEg7rF4E9w1YF7zmAzjI0qBtx0NqSvQ66834Thj3Pmx7v4kft2o/nWRc8VO0yYcFBlHmJmA0K6+ISmSwzv4/E1tveyOb3wtrWQx5zDdg2/OJJE1nBoMrz8TuFm26TkAKAwUUecILX90lwJQbYOBbR8FokICE8+zkNSr7wEt2OQw48zqs7ejtRrPbCzvKQQM+Z2BZARWATjoj9LYw8m3HGw4GdFRY4SA7qMBNxvZP9TD422z12CUmkxRtuLGS2pgn3PLWSEnBj7GbjOH5hrYCXJ1eVEsMYGPFjgbSTIsPgIP9aDvXKDDnWgBhy20fWeOsjDwzsEq3Qv5g7jLWBdYkP9gTlu5wcJIQlxJkdUsSkuJvbCc0j2Kwb4GN/L600KCt8ydp31SJDww2jOcnH6Tr7xFrRzzOnlyg3Jt/QQcvbab7PvkwjY4J6+4fC/Ml+us/fZFuun0r3XC3MPD2WFwo05Gnn6e7x1+nV2p307UfvIVyuRQdfv4IbZl7isYGG3RkdRuN3v4hmpzM0+t/9QTdNvE2XVhMU3HPY7Tvlj3kpTbY79OXM1TYfj9df++1tLxUobm//g90FQpXO3E778KZpRwdbm2nmb2D6pkv59SkSCxHsmJWXBOWh0hhtUWE/lrqLSSFoNWmjD+1lMQ2fZdXS/Bie2DjcS0yGbebrqYV34FraTIbvJ+DU2uOxeBYzqqX78gYVSmLOdPYGNIbgwPERpOg8TdZFY8byI50fZXAQ2pcjJXH/gswl2JXMPIsFVOJDFtjqrxN3iugHsBdflP9fIto6QLRq9+t0EK5zMz7VHaA1uo1ulAtsEEHujmDlGFAr+sJcAnIz2QydSjVaH7mNy4H6YyGQ6L+NRWws9GNzt+edDHCJDp/+7n53czdceDdMqVGuhjQjuuo2s8S0uvio5/fSEdVtiB4/zDuXYA7PJMRMSLlA+COwYe0EDoTYnaAngu6dzholFuonq7SM6tLdLi0Jo4yTs8egHukUNVkM9GfHcy7NV6KacBkgD6qcffSGN+cKQ64hzvEF6F+r4G7rqDiWKH/FKwzaE+nGbyD5uDfFcwzA6CfZbbBseUA2wzcbbKzFTOZVOZAVlBjwk1ig881ajUCYG/W69So1wXE69/GwjMjooy8hdoBzDsUFvdctAjVN2nqB9x7gXgD4r6Rkv+9w4NdAwbzdDdpjdfCY2QHFt4B+SCPiWjcAbSn0xl6ZGScduXQUQ91IbKqoCkQ7h8UnuJewT2EglUP3LEAKCHcduJw4CBB9Hs/deboP12HKLo8cYXa9jhPYGPd45oqdVsQohIZr5fs5VBg8Z53CqgfHBia+J3RmYcFSEjgdba8RlVq0JbMIBel4hyDKbvqoSbLPuThGGX1PucFV09KMiOFcgG8KlJhCUpaHUrUIQb3Bs8VWuxq28f2wP6GItiQKRO7SQZGrgCV5QTs8a7FgRhfKkfhffGAHAyiyj7aOvN2Bi8AWwUxBqS5MA/LGoNZBdwamRjrz7IUSGYw0QZ7PrWSBHPu4kVuVd8kyqlfu2UZFHMz+8jsO4ITXcrbDajEH94KDKG9DkGSoiZub98iyuW1Q22nXF6yFjxJCVplvTwYziL8slX7P6ABgbv0AF4cUKQThFb2+5aP0nbtXlqtJ+jl1QN018ceFpkRET3/F0/Ttdk3qFxN0vGRR+ieh9rAHLp26wj7rcfP0GMf2UPjE22bVnz+0sUCzX73WzSVvEy1Gz7ODD0eh77+HO2nl/k4Tgw/SDfcdy0D9OKzf057pwr01so2mrhL2Pu3XzlJwye/QZvH67RYSNGp9M1064fFyeaN77xGU/PP0syYSG74EQHwby8M0IncTprclNFus3JNJWNBVKkCHKoTkIFpvQ4AtLBMZECtRZ34CmteZd1vAbSxlFhmxHTyeB+079gc2Hb/CPSRA8Bm58hA3gXU7QBVQTo6t6I2Qhl+KzyGlCVkgrT4jgG2OtxAxctqKgX3vDyqbIgDPa9bBxjnbJnYRzbqTQl+EXxYQSqvdepYBH97DWREQqp6eZ2/q8UWHX6+TqUFkcWgiP5CVcYQSJst2aF1pMxstciZ2aF0djnZav34b82e+oKGoAbe3yvJTD8iJq5Y9Z24zHi5TC+9e7fC1bjn+0lmoi4zSkd0DMfvzz8+FwPcpfC0wsADvwN0GFsI3TvA8Jh2isRNUWLbozZwX2cHaYy7B+5WIu0KTg3wW1GqAXMG8grc/e/vFXCPk8p0iLtiClct/OTFRYfGhhl3BeAMyC1nn05TEiAdPzMZSrh//Hwqxey5aHiFaQ/AHSy5suZhjmcmg1vOSQDgmP0A2sFGK1hvVCrye60m/wDgDdCrZIZBtpfTxElnnAzHkJkH3wbsu+ndLSjoJpUJYN0BcQ/+AxA39vxKilOvELhjX8fTGfqhsSnamRPdtfU9QDMOMO5g3sHE4B6C7MMDd9lvOadYRLhOw/UCoETiqc+ePsIgtt/jCpxkPLD2xU0bbbTUbSHo5VDgbxeLHcMQUC9gnvj/r6kdD55NZ2bseGGnBueY0VSWte0o9s0mUrRtf5Km9xuSEbRi3T/tHAMIc9dObVCk0vAAABlw8kKvoFaxEctmmN5uN0Eym0ju8Bj04WpVqM4mJoHhJIqm8ZlZVHDMT3E3ybYrigFi9ohH+3oUZaZEUmOSm8CQs3WiatMV8CKYwOdY68sBftvFzyQxQX6j2nXDxfzd2mkTn7WMAPY/+KSLgEjiIpUUmPwGTCZ/N8auSlp4GwBF5oLjghOAQOwvPo/tc8MfDZrsPNj+GMDm4AcFkOUmZxhY76ydWLnZFF9fkToArILYXJxv0o6VU7R3vBDA7qmFIWpc/QDVUsNE5VUaOPM07Zos8GU+uHYjXf+heymfTzPTffK1E/TmS2fowU/eS9t2jLBkZvZigRbnS3T73Vt5aELLnjz2JF0oTdLVH7iTgT32/fmvPMOWj4eWr6bt995Pm2YG6eVnjtLu5SdpeKBJb7Tuols+dLuA/KdepVsSz/DvcJmZ+ODHaHrTIAcFl174G7p59Bjr2nF8mVSnNaPRx89c2ESZ3ZtoYDDJkg8UL3MnWy0A9h1J7Z5imQlnNeQ6s18+Ak+tozAZFLPNYLCtyZduwKQl1rAM9pQIBJjx14c1dMK+WLCMwYIxwNIrbgjVlovZcxibCA7xE9tluB6Asro6YUyqpMWcYcymlGcEJa+sCZP5/XNXYb03eb9QlKrgH645zKgrMGdtfA2klizwOAeulKz9PpXzQIazeJ7o3MtEi+UqzdcxZ+V4TcDcjzkGawIa7OEsgZHHWjUdzAgSv/6bl078hPN49w4zwW/Dyv7UKtJLHnvN5RsB7/aeflLHboWq5vhiFo5m6RjVucfZQvaykYzrqmpBgneZCeuJX2P7rZt/b1//pV37/0dq0a/4A8CAgmMDgAeABbPrWmgHMA9wMZnJKchIsAvNJQbui+wsE8e4xzVl4jyPA+5Ra0hjy+OkMh7UBz275ZRM524dVA14OwAeBeuejeciL98loQtwxzljFuhKgLvTsIOdAqgGMEeuEYA9mc1SMpcL/wDgDcizjMYz7gDr+q+FImJj3JXF7wDu3DpP2H2enJRVN6BeL5epWa1SrVymRrXa/gcAbyw8d5zrlM946UwA6hHnGQPuUVAeZeKvyA7SSW7iwLwx6xspTg0+7t2Ae9TX3f0N4P7JiWnaks6x3aNZPUJqBkcB5DgGUbyUELbd6icwZJAuhdYdchmAI2kwJjas/HhnwD064XtXFw/afVGTT7NG3WKihandNO7RAqeoRjLElIqPo2xJ7dmBoanfU7Ydb16olelyvUxpSrCTDOYhpKGzmSTd+KEkg0VLjrJrizpeyHkWG0U0PQr2iArGsW1xVBFNOgN0LaI0lho/sWgbiMFnAFTwfexvriDFZDQSALStFiFDkW6p2qRGmU4DwVb8ie8OFnja9IjfClCqTZ4EvMq+SvMdGx4AVvI7F3Tq94uEQL3oVcKDY4FdHzeA0vPDx6QJZpOeMOMKcJ1NtvXxOtGJNabKYepSRCsZC2HgWdHHp0iWTgaRetxckKq64txAil/jrp4K3gShtZlQ1sZrcMLAvdKk/EDbu53vH2RAmJcAaJWgANuDxj1x4hzdu2spLGs4J3/07CQNDuVp/6ZVum7LajgPp1bGKXPrDzJIP3l8mTKHv0r19BBlrn+En4NN5OxLz9Fb5zL0ic98kCUxJ95eotFjX6TFXR+lqw5s4vFQLNbotb98ijbll4n2P8jFqkuLZTr69At019hrdGx5hgZv+zBvE+99/ZvP8fOVWoIOrR6guz/xCO/T0VfP0f7FL/PvRy7k6PG3d9CByTn60PXLQU5iDMClpTS9MXiAtmxNMQNuMix8tlJpcjADcB6049bYyoIeSNEAps2eEw22tEaDrRC5+VE7U4VrLtadEjSZnaNcC0ufqPe6ZZe0ARJfM7U25UZjOjYwR/Pn8b2o8wCLbl1hFaAbH896edd0iscVZ4GEVfdyG+m6q3OBjj9m5HUMW5KOpV1YjOAZr0ECCmPZ/QmBKeYZzCfanMnOPcYce9TzhCLnqrhM9NqzVbq8XKbN2eHQ3Rn7f6FSpEkF6ii2n6uV+G/U8LA8N5F4ebhZ/9TnZk+fUljhNe/43c/lxor7zOmVWvnGZVHj/N3j9O56x/LhG2j2BaT9gHscoI+T0/imTPi9l7c7J8zfF8D9X+7Y93AikXgizHAKSharFWa3cCaGGbhDJwcnmToPslGtpMbvYOEv1Cr0zNoSHYlo3KONmAzUh1yMa7pkwL0b497ROdX08I6J97IXA/M24sRxAdIeAdr/WYC7LzzlFuPKsgOcK1hPDQxQcmCAUvk8/+TnAeY28WcEAAAgAElEQVQhIlQ5jQFvsOwMwGu1NuPupDIsu1G5jWnnw92mUpi6gvR6sUiNcpmqpRLVSyUCA18DC1+piJQGbLxKc/inOdREXGO6SWXiQPk7Be7rNO5Om+6lMv2KUztkM1EPd/2bt2Gmtc7r3b4HwP3Tk5tpR1YaBOlaxGwKgDl07CwxUrcBsC9m94hC71qzwUVN7Sx4i4svdcW5Esbd6yOjDI1pI6OTvNe0vxvP9mgb7Y1O9B0sza9NbL3zzWz+KmQplhtVKjRqHPAg3TyUyjJRgGLezfuJNu9TGQYDERFth7S7WQM2hFUTkK4FkDrRGaMbJC4mJbH3AShrAyBmsRnIC2hgkKwsOth5kcO0AwepymtbQLKGt+WYcts/9R/Hteexg33QfWVwwoWFEuwxsEIgoC4sAkgEzANcGOhpBxJt/Tq2Xy8LuGHtuulXtMCPExKs/xcW3DTI8l1yno1th7c8d1M1qz0GUQKegyzJBRZ4H8tvTH6EjIUCNLtulkXgoAGSBUgznMaf95+bDIkUx4IrDm4ca2sdNFfXmlQ+tUCP7LzYkeHya5wBPBzbWjlJJwbuo5seuIle/MrTdMfIa3SiuI3yN32ILSFf/c5huqn+JJ0obaPBmx+lzVuH6MibC/TmweP0wEduoMkp6aIKTfwv/uxT9N/+s9to2+5JGhrO0MXza7T40rdpW+osnRl7gPbfvp+BP5j9U996nG4eP8WuNwvbHqMDt+2l+bkSHf+bFxnQl2pJ+s65PfSBTz1CF4+fp/SRb9COaaDJdvBVqCTp2dIe2nL1kDLZ6rqDuoByU5xSUjJuuEBTAx720FcpE855E13RFRBzoGgpPNdL3vTe0m1UXY50m9xHwFyNwJors87XmseD7DR7vnOxq3r9a/6NGW915mIbxTIabUn3Xi//YT951aZjm2yLyZIdyZqJll2YdTD3HCAk5TtxzOwkk5D6Cf5qTO5g3lXTzl1j1d+d91jvQcsgiLRR5mu2lERwgNOqjacwzqslooPfKROttJvt4f1rjWpwG8Mcd7ZSYDwynR0ITZ3q1FwZqDc//GvzZw5GwLt35/IFq+8F6x7XWTUqeQxQSvlKw8eWQe2QPGqRaZzWvZ9UJs4ishfrHozgLIB43wJ3AAkA9zIzhsRuMnC7wHBdlVmYC/PyqTRr3NH1cbleo6dWl+iN7yFwN+92QyEmmzGJQUArEaadwfp7ANyZXXfFqXpfb4xxV6acWXBepFOUUjkMg3OA9cFBAnBPDw/L74OD9GRrgl5oDNFL1QF6u5LRQp4E7cvV6UCmRnfmK/RgrkDDzSqD+AAA9TuONAfoqWKeDlYH6KUSuEuZQgcSTbo1V6EHs2t0f3KJBkqrBPBeLRSoVizK7wDzAO5g4Ws1qiur32goGI3YRHpGPaqH6Abc+wH6rq4yHqy/C+AeGPmopMZr3HsAdzRh+tTEZtqTGwhjwwACiipX6zWC2SbgRjaVDBO3yWRw/AD2eODqAexfKXCP0bbHpVbjJvhoMepGW2ZHNfA+ILDb0+Jju01saIa4y0tkTmeyuV+Y2PbDqK2BzWyhWafxVI4taDOarcC5KSSrdOej5tmuABmDRFVhBtCDLSRWGfNej2G9mZ2GHABrL4AMr8sClK3le9ByKzttBX7GcHc2P2o7yuBG46ABzYnAgANkgrEwRwyuSxaG0wC7gWRmzNnPXLZn8hMuCnUe7la0YgDfy2qwdUu0AdQCpGRzog83EIWf6bTq/1WW4FvawwGkWhGNeb3coDxMM3JpGhpJ0tAQ1gTBLZzhUIkMJC0M/iBNUFaeGflgHynMKAIh1h/r8219tQI7g90ql+GYRoMo08Hj+1kiZEwtsgXpBHe83LFygq6aLPJ3BbmGR+/u91eXdtPQtXdS45W/ov0za3SUC0sf5bEz/9w3uTvq5ZU0rV77o3TVvgk69tYCe7oPDGa4uPHZZ87R/gOTNDwKoXSClpfKVK02OKD5488/S48+soV237K/A+RfePrrbAV5ZnWcEjf9AO3YNUpoDDX+9hdpPFdiQL+4/THaf+teqpQbdPirX6Fbps8HVhnHdGouQ187vpU+8NhY2xpRkQs7rOi9ocOQQS0kMrg2wQlGcbUq9sSDn+siJINhoNWurwWudnnYA50ZdwlesZ3g2qKBXyCMtI4ETZyY8TYZDGRXnAmTncf34x5EoCh2oMLKc5CKbVp2BwCdM2Htrq1ccAotPWeO2gGCAPV2YybpECwOSUzOsF5eHWRYyqMJPe2witfweSvu5SAXwaMW2Jr+XYpbWzR7vEWX30JjMsmuQsHAjfiSac6sXqoWuRfOTHaQpcfctKlRATlR2ZzK/fhvz535kxjwbnO716F3c5np5izTb563WqeoyUC0ZsnuIFv6Dbwb896vSHUjMhq/DQPwPVn39y1wxwCaq5V5oAFwwL4ILCF+X9KmSyjCQOoakwfACaQB315bDsC9w03GadzfKeNuLHzwcbcOrOYOE7GBjMpnDLh35J48Ax+Rw3j60ttDevB+JcAdJ4qZLiwy+JfJMHAHaAdYTw0NUWp4mEF7enSUXkpN0W+WJumVSp7y2RRlUylKc2dAYRRYw4iK+kaTss0G/S9bK/TDE5Lbw110oZ6iXz6fo+8UUJ+QYn2ouezwogm2t96icq3Gn//RwWX6VOoiZQsrVFtdpSr+KYAHiAczX1fNO4A7F7B2Ae7d5DNRXbux83F6d7zmi09D+bqzj/QSmbhC1St1lfH+78yYe4lM1GFGgf5wKkU/ODZFBwaGmB02m0KME7iizNUqlE+KnSqCXVw9AHQUfUsRtgmtBLiXG42ORh6fPXO07zzknGR4eLqUqv3uQbuBbG//uBE5TDcJjZfIYNuebW8fnK6BMWlVthH73Njmew9nc7tPV1Zl3kkk6Or8GBd12QnAIjexq0V7r02LNtoVVQrgbjPURip3MO0BNKiVoVv8GeSyh7MEA5DZIEUOPbt1WzWfFwOBFgSDtWcJTaQYUwCtglT2LTf9ulrWAbSbg4zLCIhsQRhEs/vjY1OW0AIGkzCY/IZXUfVv54GAbTPwF996AA1jMPG+OpZE6KedPz0HkE2iteUWVVarNFhYpU2DFZrKlmkwLZW2YIJPlkbp7ZVRuubWAS40FSAuQEycYIQJteAlB/tGdfZgkK9MKY5f3GfaTYTkWioD29HwSnACjoe9xfV6s3xIWVP2ole/7XNHCrS7cZ52jxf7AveDJwZotjRKd+6co+mRBr2xtI1m7n2MslSmxW9/gTuhLhVSNLv9o3Tg5h0d8P/ISyfo5LMv0K777qOrrttKS0tlOvXiq3Tm5DJ98Ec+SJcvl2jP3lEaGm73QYGE5uR3nqVrckfo9fL1dOCBu9jZ5tDjB+mW9Hd5+8cWxmn8Ax+j6ZlB/vv5Lz/NTLx/oKj1tdYeGtsyyOyySYxsHQjSEZVfcfaCC5BbhGsi0XRn91Rcf7D1HFCiezAXsgrINStJuwfMCpSdgiCZ0mZQYK7FYFTGhI1VJaxtqArI12JVsPgG/K1BkjHz2CfJqKijETT/VltiJ0THVUcQl20Df6+VxwKK9Q/fYxIbyLFMDoN7WYahZlzr+H4hxlgmB1mN6tslA645BZPbKINfWCY6ebBFZ+eKUM9RLpHi5nGY97E+gKhAwT36U4DouVwrBdvb6Uzmx3/14sl/78C7L1g1gsQD+Li5faP69uj7ojVLnvE3eBRl3W2ZjvN19zaPXuce1bd3a8oULVTtCt77Lpgdd9Df0z/ipDIAFWjVi4GEMTqeRpGFsLUVbtbTYqYdrjKIJJdqVV5Uvr26TC8VV4PG3TTs3lWmH3A3Ft3LZjq07samb0Aqg214+Uw/V5mga/cOM06X7Ecrg/Ar0Lgzyw7XEYB2FJtmMpRWpp0Z9pERSo+MUGZ0lP6QttGvrEzQYDZNw9kMDeTTlE+nKc1e4TJBIGVYbTSpUq1TqVancrVO/2AqST9zIEXfmG3SLx9vUB2AMZumfCZNOTQ7gZ7e2Au4AtQbVKzVqVjBvxptT1bo10ZOU25lgaorK1RZXaXa2hpV19YIGniW1Rh4hxuNFslKvU+7uZMVi1oYHgfQPTvvqxQ7PuusGj24944w62Qzzhryilxlojp2J5WJAnovsYGM7KNjk3RVfpDySgPh2JChAgBFABz6IKQyUryqwJ3BouraDQQioPJgvh9wfxdsu3eQiWvW0Y+V8cVMvZxkFE52aCFx2cLEezGZSv/z6Z2ftPQx/NpR1LV3YCyAdoyuxVaZ7n4MuwXAK6ybySb4/OlgsMIzbrfuGjCxDh2FlFzA19Zfm2si36O4vxiIq5c57hdpqBiKXBmMmp+76slBIJpUJwB7nUc4DQ8GXwEySxPUbQbyD9bmm+68CXs6yQCwxEF9uo08YAAOWQGYagTxzubO5iMu8GQmu+2WE0B+6EAqxZxWJMjygkaClhcalFhao225Ndo7UqCJId1RK9x169yJ+Ry9WZim4V1jNDKaZIYT5xXgEeedgU5TApB8XvZFzk2CnUOsEDXrbCMNjBnrD0Afinu10yX+ZkYXNoVarCpiiWAUwq9Bu33+ZIUm1y7SjZuWgi9+t6X60nKaNquLy6HF3XTLxz9Kz/+nJ2lv5iiDeXRgXbj6R2nfNZMB1AG0508/Q7snC/Ra+mHaf8d+OnrwGF1feYIulceoft0P0s7do+ErOfOSSjAb/+ahi3Tp+Bm64QM3MHt/7swqrb32NF0zdIrP3wulO+m6D95Mwwr4v/vlb9Ndo693BCEXl9J0dOQATW9KS3YlKdkd6cwr54RlKNq3gO0e1SM/m2/rYAxQ89pSb3JgZBaOONf4G/sEqRUXgmqtLK4hAC/fZ+iemlMfds2v2XdZkGX1GZxB0kCUMy8saVN2nDNRss6BmbeaDYBqyyzhSQ4O9D4UqYu46MgxSDfgtMZKFkBwHRi756j0TSVuUkeBbeq9o8Gngf1qFU5rIpIRT3jxked9M3kNy24UNiY02wRnm0qTXniqTJU1uPEJCWoZV8708TwByTGAfI3XCJCi2Ha1Wfv9P1q4+N84e8i4bGqc3j1uft/InB7tx4HP9HKZsbFtSXYvf8Qc303r3s0eshuQj3OYMe94X6yK+Oj98filncGegQ8YOlKwW7gS2WSChpIZdZVB2szrcQHkG7RQr7AO9Vury/RCYWVdAyam+5yjTPjbPx/ze0eX1IgtZGDgN6hx78a4dwB7K0jtZQdpYP1KgLtp2wHcAZ61CJVlMUNDAtjHxig9Pk4/V91Nf10ZoZF8lkYGszSKn/kM5bNplloA+OMK1JVtB+BeK9eowD/rNJ5u0Wy5SUO5DH9uKJelwXwqgPekSp7A1FdrDSpU6rRartJyqcrbaVUr9CeTJyi7skCVxUUG7wDxkM9w4aq5zoB1V5eZKwXuXeUxMR7vcVIZA+6xNpBR4O5kLlGryA6Nexfg7q0gO7qoBsY9TY+MTtC+3CCNptKsFcX7YP2IABgNNwC6MFlPwMrQAXdpZNZiYN8en+IsY49ewL2Lk4xPpeI26ce2R5n0uL/j9O8+nepTqiH+1VvFA/cQc6kGksH7r49N3/J6fuQ6XB/I7hbrZcpQkjbnhgJwB6gf2dug7fsRfGrhormpGmLl5jC6mKssBeDUCuwAZL3enVmy0FRJN6JMIXs6swuMWswx0yfgQoCxs9FTts1kKRwe4BIqAGm7dej3ayqdi2JNW+8+I+8XEANw3pb/yP6y04XKcMzmjpvOaNYA0hf+jEaDDJIwECBhYZbSnGjaTPXi5SY151bpwPAS7Z0oUU6b/vRbBFdLSXppboIqE1M0MZNR9lz2D99jDbHYGtIORDtfmoafgzBD3TpaELwYoGMmOZ1g3TMHu9pxNUigtOkQzme786bo9bHd5eUmrZxapOnkCu0ZWqXBnEZiPZb3l9ZupKGrrid69at0YPMav/NCcYxq1/4A7dozxl09j758kobPP0O7Jgr8OoD78NYtVD/0Ndo3ucRSl8L1nw5WkXjPG69eprkLi/TgPziw7tuPHJ6n/Zf+lPf5+NI4pW/+KH8XHrVag1776uPsBe8fx+YHaX7mKpqZSfN6DRYZPuwAtch8AChzQKV6cQOtuDbceMkEbGoFybUM7IWunVBVzsK6b3ZZkkAzAH2VqrTdh41nV2tFZcpDYzR1iuHAC2NYs1DhmBDwaVEpjwvdLxyP2bkiMME9wMXNKSmQNZmLWFNKRpqbc+n9E9xitK6EZVnsxmQ1HALaWUak97qX8bBMhtc7dDaXQWrFu+a+g8/yLMI3IlG9gqx0m92bO050/nUB/Mv1ChM48HcHUQNZMoA71gmw7+iXA1yF942ncq9+efnynRHm3evc41h3bzhwpfVLV9qYyS5fnAwy6u3ezUGmn/Y9KpmJ83bnJb3fnPV9g+qjwB0FqADkcLeAlV23BwYgQD4caIbTGda4P7e2HNs5NbjKhPbuYvEYV5AafX6du4wD6wbgrfDU9Oy+OJWRTJyzjJPH2OvMdF0hcOeUeNB6ymRj/+xONm276dpRfOpBe2Zykr6S3k6/sDJNYwM5mhjM0sRwnsaGcjScyzD7nk3DjUHZLADvep0K1TqtlWq0VKrSSrFC5ZrIDIbzGRoH8B/IMngfgNwmfL5FtUaLKrU6rQHwl2q0UCzTUqFCS8UqbWkV6V8PHqf00jxVlpb4H1j3GgpXoXmHbCYql4kw7oFRV+bEWzb2A+6eje8H3KMSmtiGSxFrSF9sGrWPDGDeNO+RolXrrmpBAOQvj4xO0v78II2l0gzW4SaDydfcmaBsxL00lcnzOMTxozB1rVFniRmsVpGJAoA3dv4KgbslgyyV6ltkezbcW4b164C6Ed/2OOswD9z9hM5EmP4LqdTlZJr+9+ntn6gnksyN4bwifYx+ETMOuFOqRdd8WACIPfgeM4KLmxupa4+CViz07OXOThKqsUYBG6+uynpzUZzYM7L+lS0F1aaOI1IB6gwyVHrCgJyZYAX+boekCF7dZbRwFN8HMG0ZAmb1FdgikOaiOt2n9jG1PdA7jlFlOcZesz5XHTOkQE87nDqJCZhHyEcY5EMiENjUJJVLLSqeL9CWxBJdM7HGloV2hg1z9FvocHpeuThClwa30tY9uaDX58CHgwRppOQlRnbAHq/b95pFH75fnGmEdS8WpOYKWYYB9XK3fathGQcY5e9JMHjFOYYcBN9bKTVpaalJxdkCpYsrtGNolTYPVymbdshVN7ZSStKxxvWUGx6i8YWDwQ/+6No2mrzrMRoYytCx516lqeWXwmsMynOP0FtvzNPH977CABea+OIN/6gDuP/Z55+hG+67hq67YTqc1m89cZoefGQXvf7KZSqcOcZBysiuq2jvgWkp+iVid5qL3/oqXTvR7rKK51+8OEGZ/TtodCwlNQXQUyujbl10uSBTJSY27ljIooyxZ6kbDZw3GUOcnRWMKqyyBkK4FnESGy+D0Y+JA42y2Hx9oZnH2lOxrJLIazTGlExNpclBK3d3Vb94rHssabEmZDjOpoxVsYKULAy2JQy9SHWEXJL7n2VkXHchGQlm+flYVPeux8hdfs0aUqU+vGZpoM/btAZN+l04b1K4qs42iRZVytogUV2fIK+BdObYs006v1piNcB4Ok9YH+arJZ774TKD9RvrAorzUe9ToxbtyA0/fXe59qn/Ye3SigJ4L13pBtx71TB1Y9+j2VcjaExHHyeZsbHsl30rGu0F3DeqcY82Z/LFqt7Jhtn+9y1wh+UarkAu2e7mKKmmFrvKYODCkxpgBIMV/qQAJI+vLLYZ9y4A3dh2c5sxpxgP1vsBdwPlHZaQTkITQHxEKoPPGTAPBatdHGb4fe79/m/bhq61HUDdUtpxwB0FqWDbU6prh0QmMz7O/y6PbaaPze2m0cEsTY4M0PRwnqaG8wq+czSQg9wlxecd5x8AEfIYsOSrpSotFyu0WKyw/CWFqD2bponhHAN3sPYM/DMA/srY15tUqtaZqV8qVWixUKH51RLNr5Z5O5/OL9CPNU9SeWGB/4F1h+YdrDtkM17nbsy75cqMgeef1pzJadM9iO/43WkKzXHmiotTnTbeO8Iw0PZsfESzzmDeg/V3ANwn0xmuHTAWHT9xv4A9wbiYSOf4+mFcYX8QHFfYClKKl3BN8b7NWXGp4HWumbjtJ88dQUeXjoey7TYEDSzHTebRotSNpFD7tcuOsu1RbbufO/1k7oE7T+h/MTy++4uDYx/AgaBgCy48aBeOx/b8SACRU/taNL1PoaRpZiNFpy10UASDZkBYC0/Z0QWgmx1V2nkA2cm2LR13Lm0QZQfa7LCSa+JnzR0kVfIhmJ5DEWb0WVIjAAT6WJcxZ7BixYEG6tnG0Wm0PTjnxd9s60zSo2eCtfcaQITCVy2qA7iBNMAY7NDgyennTUIABnx1vk7phSW6ZWKRNo2icbs8lgspGncSGTzH83xZHGWGwFjHPI5dztOpzDaa3j1IkL+IfhnyBQHQIlTSMgINXHguRRGujhgeLGDbzcbQGNFGi0powsRyjCSDWyPw/U/eV9XPA5CyhaR+J99njRbNz9apUiVqLK1SplygmfQKjeXr3O2Uj7+YopPFzZSql+jGLYvhSF9YvJZ233c3nfruQdrVOsyyGjtn8Ft/JfUwTSy+RAemxIbywlKaard8Okhl4DDzyte+Tfd/+jF2nMEDTjS//2+ephvu3EuP/sA+qlUbUieQcwUcRHTqrQuUOfwV2jbhGjIR0TdPb6E9d28Rz3PdGbDT7MqCLAukVu7kciajIefRCkjBUuMtxiBrGKl3h2TY+XNcsB1p6KQ6c8tuWNGojRno0rEfXGvBE59ImCCjYvcg3JMqFTP5jR9a+Dz81BFMc72JHqZp47FfZndpzZcAzPE5bJ+Zde4ELOCd1yjOkEkwI7hGtmo6eoxuvN+sIU3DXlewzky8gn1h9qWBE3vLq7QH4xfXgDN6kDA51xkUfJ95mWjlohzpYr3CvSrAvk9nBgI5gfVjqV4h9LKYyeRpOjt4aMfq6kf/18JlDLCoy0w/rXsvmUy/ItYoQeM7YndAHVfDtG6uh9JapTPfC9Yd68n7m3EHcAcQR2GYpe2lhXuTCuySQSwFgA4L0yIYRgyyry8vsMY9AWBv3VO1eVLU251f7yOViXq1h79juqgaY+6Zdv+cgfmNAPeePu5dmHUbvcYIhr/xfjbXBeMmTjJJsO0A7ZDITExQdmqKfq6xl56ojtLUSJ42jQzSptEBmhoeoMnhHDPwgzll3NWWE4x3udqg1XKNVkplBt5g3avVOqVxbXJpGh/M0fiQgPehbIaBu2nzIZVhxr1co6WigPbLq2WaXS3S3ArY9zL9h8kTNL54kcrz81RZXpaCVbDuAO/wdndymXUFqa5w1QN5A+SWU+OFuh+od4Dbvze2ONUB917NmIxZD64yrqGTFbUGn6kegN4z7lPpjC4EajemzDp6H+AFvNcKhDFh2/dgEQCIR/YK4H1LbjDcd61W65GfPnvsyShOipHJ+MKlXqnTaNp0I2nUbnZhXv/oi1IVKoW4zS73OhbmJ6Z3/siFZm1IiuBzLNFDgdZgMhWAO9LpVz/UpASYNQXKLDGxSFwlLcGqUYG7NU1inbTa0nWwvm0oKacX7DAsF7UTJN/DKgNuMmAWkGGuLHKx5VBZu8vUXpuJx75CcsNkny760qRGmEQDFNyVMoBrQVBIu3PjHTCfutMsPcHzbKloRXdtm0p4xjP7qMFIAKyBVBaWtVRoUmmuTHuS83TddIHSWuiHIzkzn6G56gRNZhZpN6wH0SV0OU3/77e20Mc+eTVVVpYpW5qlbdlLNDXS1r/b+Dwxn6e3E9to675hPjnspZ9OUG5AmOMA3BVc4QkUpwZZhPqxA/Dg2EVPnWAghiAAjDr08rYxixC56NtSBHz+JNBixt12Tu0uEQAA0OO8r602aWWlQZWFNaovFWkqW6RWGfI2onymRXtnRDIK2csrrQ/QROM87c2e5MDGMicMwNdS9FLhZrpr9JUQAJy4lKXhh/5LbqqExxP/8TnKN1bork8+ygEgHvBsHz/1l/T8xV103488SBOTnR1abdcP/tVzdH3qZcqrhAnPwwry+bXddPVt4wJo9TpjrJUrknnlYlU9XcgmsZ2iBkucjVJXH/PZ5+Za3E1Ugierv4BO2+xIAWrtu8xxBtaL+B4EVTgvxtBDUoQrYO4umAqhF8c+4rts+wqlBUxHGi5xhkitSeV8tKUwOAY4z0jtltZ/meVkWgI1zriBWWdGXWRSLFlkyRbIEq0N0G6ynJ3TOg3ubg35EGoDarLfHJxorRhnOGB9ya42bdmNSJYAVIy9V028Bg3Y12PPN2n+nMz9aHgJdQMYd3tgmyuNKrvP7MgN8+sJSpyarNc+/QvzZ1Cl3C3D6l1mvAlBXEfsjeje+7nMGNzx3F20ULWbNeR7xbqb3v19JJXZdeBJarUesgFTqEv6PjSCUYeM5VqVwDEAfAC045/YRBL7UX99eZ6BO1JY4piB9L8A9HcC3Ds6pvpi1D7A3UB6tDjVM+5MUfZxlQnFqNGGTK5gtQOg6/O2QMnCL6lbzCzs257NUhpWj0NDlAXbPjlJlckZevjyVcyQz4wO0uaxAf65aXSQpoZzNDKQU+CdVqkMHGGaLIthfTrY8kKZlotlLljNpBI0lM3SGOQ2Q/nw+RwYdzVhrjHwr9Nqpcafn2PgXqKLy0W6tFTkvz+dn6d/Uj9Opbm5tt69UGDgXqtWxVnG3GWifu7RJkxdwPn3Grh7WYwH6cbk95XKMBveklDesfb2OYDxB0YmWCqzGcgp5mG4ydPQ0bdh38C6r9RqNJrJhntvA8C9F9veawLvBtjfC7Ydh2qTOH6uk8hgyng9OzD8i6OTH0OjJRTAw20BixhYpuFkluV3+PDw1iZtv0kWV15knUSGz/F1MGQAACAASURBVCMussnbnOwEz7P0xUC73pjt65DgolFrnsSSFdQb8M/O72EZDgcAATOqhlzeaEy64grRoSv7zs2GGCRpAMFAXkYFW0Syu017rzgg0WPk+YPbsKuLChelOkcdkzBgjmVXG80j2P6TFCuKzhm2ji2qXVimOyfnaMt4J3uL73z7UpamHvkUnX71GI0tvMRuKpB8fPPcNfSP//sHeL9On1ymxVOnafDyIbp6E1q7KyLXgX5iLk+nB3bS1j0D0s1TvdsFckkQ4xsveTBv3Sm5uY86+uBDAGA4h8ygmx2mGwfsfAIABbkMe+wLQ2vNhAy94zTC2hKdRoPqSqVLAPsA8scPF2k0XaZ8vUCTqQKN52v03NFBaqQH6UPXzFJO5TX2eWzz8MVhmi2P0kN7zxu2pJOXMzT4wD/m7qlzF5dp+TtfpsXsHrr9B+7n469WGvTqX32b7hg7LFaT14nVZPQxe6nAn92vTL69fnYxR2cn9tPO3XKfGOOO3wG0g06dX1KG2TVgtRHHRgdlAagoWEUQVakgQtbASd1acJy+q6oAbGmC5bXyJnXSIa7adPk2bpSlLjLmQBPiSj0wXEd2kNECbb63cE1Fvh6yHCx7QfdXbdbFR8n3Suf7mB2H1h6yHXYdkk6/ootXnT2z89opVovXxdZRbU41gMd9y89jPdNAiKVIPAmoSYPWcLDTjsl7VJYkOnnzgG/Si39TovmLkCWDCM12OIrh+FGob8AdGUmZFxJLk7XqR39h/uyrERexflr3K5VH+nonk1lGLSK9Z4fN+95vIs5hZqPNl95RoWqvdXbdzfX3+YlfigB3pKsxSHyRHJ5D2h96LAbuaOGu1UHckIeInlldokPFVfZ6x8l7p8DddOsdHVP/NoG7+b47dj1acReVxHRl3D1wN5nM4CAXpGbBtkPbPrCbfnF1M00P52jL+BBtHhvknzOjYNzzNArgnstygSkmHZbK1JtUrKIgFbr0Cl1eKbFcBkWrmVSSBnMZZtsZuOezNJTP0EA2I8Vu0BHielagj6/y5wHUL60UGLhfXCrSpeUibWoU6Lfzb1Hp8mUqLSxQBXIZ07rDYcbr3GMYdgbl/TTuG2HcY6whTdqyzlUmwrjHAfcr0rg7CY0vTrUgAN1S7xoao2sHhmhntpMts6AEUhm8H4Eu7iuZ3QDURb4Dhyarq4CTEwJmY1n7AHcblnFOAzbB+gm3l6VjHBvTq7Oet4EMNd6RedBP4ADvvqCo8qsTW+99M5M7gPNkRbsqUgmbgc7z6rsTNDyKxVa06FGJRBSs2uv+edsgQDC/bs2LgjNFGxBHQbtZOvKyqfIcvobwe9fCTxT6ccqfHSa0yZA2f7LCy6jGOzD60NEzCBFWH/aKukC3gxR1g+m2jQ5LSGb+pVkR+19DroAizcUWjSzN0e0zizQ6EC93OT2XocxtP0TbrtpML379Rbo9+zzvy1OHx2jmnofo+lu3hWtz4q3LVHjt23TN5GXKONYeb3j10iitbt5Jm7dKu3c8AHAqJZFO5IdEdmOY31A0v9V0YEEKZUacvoOn6rbBpGI+1IY/AMRg0pmhdVIqv5hzoSTLGlRbzQ44wtKHLEcywUz8ylKDqksFqi8XaDKDzpdFZtRzmU64+QffmaK7r1qlfVuqAcSeW8hQ85ZP0M69U/TCl56kfdmj9PbKZrrtR3+Yv/+Vg+do7MzjtGeyQCjyPTP+MF13d2fRKhjhV775PO2jQ+uu2QuXN9HotdtpeEROpDmmyLnWy6QHztISdloxdxgZo2z9WGmy9MiYZ1wgD8RlS23LSGaqqwKuAQHygyKL8g8fKOiEFwC37Ktsky0VFeEj0MDvcHdhm3cthLWA3bZp32MAXRqcaVAIRp87wTb5fjTmHOND7re2D7t8RvXtTjZj5xHBYrUk2vUUMgmuIFVqBcTC1wIYk9ZY8TcbeahlJIICM/YA+LeMBvbg3PEmzb4lNU5yVtr3Ba/1rWZo2mck6XKjWppIJn/+d+bO/5seHVUB5KOMe7eMa7f539aAODMCY/w9POpF2HjWvZtsppuMBp8tq9SmZ6Hq+xa4c9pHJzW7SQAwMIDwGoA7qp9xhcCuA5hgWD9fXKFDxTVuxoSTF2XZo+y7B+hxshlvDRkEXcrg+2ZM3n2mozjVFaWG4lQHyjuKViNgvaNAVRl3HJNn4dex7d0Yd+fdns7npcnS2Bgz7tlNm+h3Envo98sTzLBvHR+irePyc/PoIE0MD7DufTifpVwmw6AcLHcFVo4V6NsFuF9aKXJxar3ZokzSilPzND6Up7HBHBer5rPyeW6w0ZDPr/DnywLclwsM2s8vFZh1n18r0+NTb1FpdpZK8/NURpFqoRAaM0Guww2E0PjpSoD7BsF6nISmQ/MekdBE3WbWFaq+E417N+27Po/74ObBEbphcIiuzklKvL2w4J5pcQ0IjgVNNhCM4lHVrql4HmwLe+0HCrC9jWQi8ZmfPH3kdzsXRVmDYppz8C2l/3xTJD95R4uP+rnKxBUrRRsu2QRu+9Vt8rZ0ZnUxmU781NSWT6WTkqZgd6pamZu6oRbAHvOpNbrnwQHpkMkdSzsLOU2qIqIcSUuL+4Tj1ZV9trbufG9zYVqbQYzqwfFxLK7BoUURJm9VGTMugFObPWmMJAWy7GwCIGSMJEvl5IiwD3iYxSFLPCDtYGABwCnuLxJctFl/6OdZKuMYbJHsdGYhGPiU1a5SgQ9Y58VLVdq8eolu3LwWCjJRhDmQaVHGFWjOLqdpbupeuuH+G+nC+TU69fxLdM/467zPhxdmKH/DA7T3wKZwfU6/PU8rh56i6yYvUyrZRm/1eoKeOr+Ztt2ymQYGRVsMiQquUSqTDPaQfAQGLhXEiVWgnIe240zndS+siZUPM/dqmxm0/bq9wOQ3xXUkeOK3yxw4G4FCyfZ3SmGmyCrUEpHtG1u0vNyg8kqFCnNFGqiv0Zb0smQtHFLwABZa+bfLe2gtMUZXt16lHVM1enl2G133Qz/IGvaXv/Y07aE32XJzbiVFl6YfpOvvuSacW4D2Y4dO0vDpJ/iz9sDXrZaT9Ep9D+29SWQyPKdURFISzqeiWbY6rDYZbPP5TmmxMLP+TT7HyCQxuFe7SguguIkTbCD1XsF7cC7h847f8X3GnOutwd9hwNSCJMlmyX5adoBvWa5dUHZdi0VTaXWD0ePiyUSHljWB4sArvC7gGRkZthllJoA4GMHYYM9/tU/F89x4iSWsWiQOGYxKZqRYVb4Q45WtV5mh1+DTPNvxfSrJ4gZs+BBLZdqMvIB2ea1a0oJWHrRyDlhSpAFXcZno+DMS9MNdptZqsHTQP/AZSAnPV9ZY+ZBLJGlfbugn/3/23gPYsuy6Dtsvp5/7//79O4eZnhwwEYMBQAwSCUACxGCBKNkSLUqmaJIgzJJB0TZLpClLBESyaFNVMmVXyalUsgyTtCnSBAkiDIABBoOJPaFnOufun+PLwbXW3vu+826/9//vmQFEqfmmen5674Zz7z1n7bXXXvt35y/9bqB534p1f7OZ1hDAeyY31Lo7NPJL7JxdaA/pRaUOvPuBdAfn2wH28Y6qdCm7aYF7z90S/KDPjlJWGByk9tEwZpXFqSLHKmV5tVKWpWZdGXeA92TyhqUycUAfucq4m0w/qYzfuUGH1BDED5LFhN7uobNMj8497ut+A1IZPJ30bsc/yGRQmArGfXRUchMTBO5/t3KLnEiUZOdoSfYAtI+XZNeoMu9gzAG+h+EMk8tKJq0FwZVaXTZqdVmt1GVpo0qgvVqtUcMHcF7KZ8m4jxVR4JqToQIKVDOSS6ttWLWuFpIE7hsK3K+ubMjlpQ25sgwAvyFzAO6TJ6Ry7RqBe2VpSRrWWbUBdxlj3OPA3ZnmgYz7WwDuPS4y3hwj2F4I7EMrx9DTPc649/wcl8RsBtxBZySScmehJHcXh+W2fC9wB6Nea7WkaZ1TIavB/QZWHQVJmPgB1ofTKo0JM1zRIp1I/Opnz7/xK7EJPA7cHbB7fBsH7f2swQax75vpIENXGl8gQm278aXRRIGhdV27+7Zzsv2XQ2O3f6M4+gjGjws9Hao0M4HxwAtAfvpQUg7AAhIgznkdY2TV6jEAdNRLgwU3T2gC+C6uapNtVA26a8/174G9ZAAkWZpAdwp9v0tY6MPu1nhW9KogXaQN72hvJU8QFLOgxImZtR2zKgaWINlRRxjT69pUy9Q8RsxWIyTMvIkSXWSsdbyDIhwbu1hCb4yiw6TI4sWa7K7Nyr271qLb6JmTRbnY2ie3jc/KzvyaTI6obKbeTMjLizNy+0c+wgLKc2dWZPmlp+Te8XP8+6tLu2XkHe+Tffu73uRnXrsszVe/LLdOqW2iv84uF+XSyCHZsy/DwETdQlTvDhmLAzi64gBMGWDn2pFJdq9lILXB3/DcQO6CQYGGney6g/Vg1fZMhxYdanMdvI/NoADgkAGA84eBs1xO2XrtHKrAlL7kdCMBQ93t7HnpUoMAsDq/JonyhuzMbsi+kY2o/sGDhufP5mVyqEUf+Hy2La8t75a97/tBWVlcl9pzfyy3TG1w+2ju9MryXtn/6COSLeSltr4m8ydOys7a6wTtcTDy2sKwtA4elsmpVARqEVx4wSnuEbq/gHCrQVqpzwLuMW2QpYEJzj+PDE8ywffRntEsFHmrWuMugleOmbq+MDuRsk68pmkHHAbw9MZbjhbcUQjPtkukHIzjeMmwJ1Sm451TI9PpQBqD7alNqAJiBhxm24p1Dzp7KM64rZzOKwxaqi1l362ZFOcMAv+utEY7E6tOHX+nXMf86TkdMRvg0hmcvwYAzrKjeRQ+S8cam53diYbOOAgO6a1v+vjAltWLgh28r9fUEhdkBmy2d2SK7JmD2sOLtXXOBSCMdmeH1Ga4Xv2Bf7J0BQYGPhdvRd70a8q0lYtY+PdQghmf/30NcPKmX5HqZsA9bgu5VYOm68D7zQPc9x39bZHOz/cD7Bj9Wlur51GKGhbXgWlHdAjwDtbwWHVDjpU3/p0Bd2fQHYDzGXEdu33lIjxA2x6C+BsF7hg7Pq8G8h1Z9QXupRIbLUEm48D9JID7SFF2TwzJ7rGSSmVGi7KjVFDG3Gwd0UEVQLkCmQyAO91kqpS4rJXr/Bs6rMJCEoBfC1RNLpPLskCVBWrmKIPC1sV1/KsQrAO0g3G/ulSWufWK/B/jZ2Rs/lKXcYdUBu4ytRqLU7G/ELhHYL2P5j3UTWxZkLoZuPdC0i26qG4HuLvkhQjTAwGTsGxanGrC7WwiIbflSwTvdxaGIokLQVC7xa7CCF4xwXoXUAB3+LtDIoMibzQbcmmMZ3q2AdxDmYwzHw7gB7HtW03YW1mEhbKbfk4y4aQdqZgMvHszDk7af29i5sckkx+hO1Jb/YsxPrge+BnZvZVWVT7w0aGokRBxrhV56vNl+nLTvqtWHOC5I6mwqQ+ABUA7mgGB1XMZBY9Wp3k2a0I6m2BbvcK5UONz9EBXFh3ONWDMWFSn2JHbJGgHuGMxqfmtk+VVLTUDAHOIcaacGnxn0dMKVv2z3K9r56Pz9GJBZZCxX2dYyd5ZoRy+98LOhXMVOdy8IkenQWR1XxcXMnJt6D45+ug98vo3n5fJ2glKNvAC636p8A554EMP8ueTr85K5tzXZX9pjmPy9Op9ct8HHpJSqWsVfOzrx2R6+WnZaQ2MPAj46sIBOXLfqDRqmomghtosbVnUB9DMydNsNM1mEwDOAT2AtgZNGug4EwpQncWY2XX3dvS4L1BISGeanAJYADE6rSREitC3JxNSrbTVphK2oZA3WQMjgHYcE66dg0UcZy6nkhCVNHVB/NJSS9bX27I+X5b64oZM59Zlz/C6DOc1K9DNQ4gcO5+XS52DcjB3UQ7uKEsho904sT/UFxSy6IYNfX5HxkptKWbNntPRSEdkbi0lJ9KH5cDtw2S+cQ9kMwoaYe+JZwjHClDrWnHcr5SkWFbK6x48UMTPANz4HA6GRZy41S0iov0hJB4s0rQg0wpfcd8jMFLFS/d6MlDAc4VOtxhT1LxZQzEd1zazHRiAqBDZgwXrZYBtNuDfb/c6ZZ51k5Wxs7A+fDj26HqhYDWrQYZnFGibaqx8IqlSKWrUqS7Q58K152jkBKBNy1fLFOh5qz++ymS6NKbnP733AOaXyHXG6gdopalMYo/zjNeu4P7DmNfrIieebsuVxaqstGqSS6ZlV7bIue5SbY1gnbK3Zp2FrPj8XLNSP9ROfOK/X5n9loH37bLuW5E3/bKzcclMCNytOieaZ+Ksu0slQ+Z9UBfVQUWrYeOmfpKZm8cO8vP7j/5Kp9P5hz7cPtFYTMpID9MLFtdMous0A49RRIW4mXOplDxfWafGfRGdVN8mxt3Z94hSdNtHK37lXRMAcQ8s/P1vFbg70OfXTaQyg4A7gXxcKuOMOzTuU1PyK63D8pXmqOwcLsieCbDtkMoMUeMOqQyY8yF6sWfoGNMBcG9qt1MAd0hdZlfKslKBxr1jjHtGxg20q1Qmp5aQaBIEFxN0TK2rjaS7ylDfvqTA/cryusyvV+UrkyekPDtLZxkw7qGfuwP3qEDV9eyW/ov07X107nHg7oB/EKAPHWTcmeZGXWV6pDMB+I+6AsWKULcL3NF86c5iSe4qDEdyF4wxAtoV9jjQoiPcmzg/yGTWGg1ttpHu/h6Bg0vAfJ1O9Gfc+2nb+3m3byWRiQP1Qe2x49sZxLbryq2QNkpkBNp2TtjfzhbGf2to7ONwqkIQM57JcXywODEb1GrK1fqG7N2dk7sezmqTFE+XW+MhLfoOCkiNaYtYbwAy0zizS6kx5M4cEqi3vZmSSmZo+WiuEXCqwD5pMWfAnkCbTWM0AKCOmMxfMmr2E0kVjKV1AKrBgDnEWHhD+0lrwuSabAI9+mWrNMiZWyUFlHTAGLktJAAP/vOiP/pf014vISuXK3JL67LcshNrI2QQCTrE7J5QBvfk3JDk7v2g7D+6S048f0YaZ56X/UPztHuEu8zS+Dvkvice4Gdfe/683F7+c3SVkTfWdsuORz8YuaXg76srNTn9pS/K/VNWnGmLybeuTMnQrTNSKCjT7tfMO5+yUJAn1s2MuGWnFpyKFpLajQU/9hBE+7jBq55BlzGwAIp4AcyRNQ98yMH21/B3Mup6TGBr0bJEgblKmbxDKMeWxcnKxALs6xgb4CNzr64rcBMBi13ZaEpldlXSjYrM5FZlz6heA7yQ1Qj948kABzRhXC/u9wCOd6WclOdWdsv+eyd5P0F6ReBujYcoA7EiUg98cKy4l8gQW7E23F7wIvtuzxbGAOCSwNwLewNQi98DbOOe5n1nASq17tbB1C9UhCEgHTEA7Z/z4AefIyFoDZ288BvHgXkS58V9NtRhCZksHBczXmDv1XAoKrxGkSrwNMA6gj2Aedwr+twpMHcPdwblVlgb2URi/kcQAuYex2VeA8rAawbGa8hDPbuCfg0mYPUIhUvktoMgw0A75wtj9ADyKbHB82ySG3Z+tnnl1SdbsrTSNNvtlCzWK7xeaEqHF+QyU9mirDfrlCqPZ/Lrt7RaP/TLi2jxROY9lLM4kePz+Gbs+lbmBPGO2SFp5P4f/rhyaOxfvyJVrAchcN8uWI9/JvSKv3mBO1gwTnr0/FbNFa4EwHlYPBYVWzCmTsi31lfk+fLqpsA9dJjZzLs93pjpzQD3HlD/Jhn3OHB3AN/Pr10X194GTO4qAyvIRFCcSsbdrCD/ReqQ/O/QuA8VZNd4SWZGoXP34tSCDBdU467FqVpwBr92FKeuliGXqbKYdAWMe6fN96BrKgA7Ne4FMPYZyacB/PXzsIMsg7GHK40Xp66U5crKhlxZ2uD2apWK/NtRLU4FcHeNO73cIZWBJaS5ynTvha5uL0RwLp+JWPeALR/YkGkAo34jwL1fcarn7jjZxjqtxt1jMNs4K4/3Rg4zMcYdOvfbCt1On2CNK60WmyyNZ7Jm5aXPEoJdjAeYdmi6cd+AnYcdJCBKwUA+g8EYcA9sIPsVpIYp0pAZGQTIN/v9di0gQ1cBT4+GoD0+Ydd+c3zmPc8kE0cXGlVKjXbnSlro7kDI6gLufDwlxTFNnztrjYHz9ugYOC9AdOCD500dYLpMuLPd2oDIbB8JlnS71MXbgurdTJ0dd8CMFVs7MXY9qbFdvAg8rNkQgbteOAJDB0sAj5Fe2+U7/Iwu5tHnWPinKXV300AjVJLuPreY/h67QdCAXQEIAC2wQ2kyKQtnNuSWzhW5ZVoBI7zZLy+l5cXFA/K+fadlZrwp0Lhf2JiUvT/wIRmbHJbL5xbl2nNPy/0TKou5uJiR+eH75dCDdxGwXTl1WfasfFPeaN0l973vPikUe5vzvfjl5+Rw47syHBS+fmdhRkpHpqSYVwDt8hUAXZyfu5T0uMwYUvUungx6UgriwIYDlEG/DFDv+mJnd712gOPqHvGW6YBMikjCpDYAu7h2EXA3KYxbSbpNpzOslDu0OlIspdSTHC9DqHS9YVGynhP+AGA6PwfP+I401ipSW6nIaKoih0dWyDRjnNKoC+hlynp+DHYhV5fTcry6W2ZuH5fxCZXIUBZm48OHz85bAaw2rEpb9omNmeDCkk2oS0+zC9y5HzTnqndY3EnZkFki+nMJgo4g1Jo5UWrSgvWk6uQBOskoBH7r0fjQolGzWbiZcR1pL+kNsyxD4vvidQSZDl90C57dblGvob5T+xJ0FNRbdqBabfEeoY2jBSHaSMFsJHEf0S7UXXO6jjsK7tWXHdkzd5HhtQ/YedxKHvC4jt0boWmkr0FeE8GQyWN8LqAVLIMAjdi4NnqRLrerwdeZZzuydKnDZkywyJ3OFCIZ4eXahkxmC9wVXbhSGZAfK/vqtY/90uLlV4Nap62sIftp3jeziAyBez87YJ9JHbw7DHCte7wh042C9Tjj7lIaZ/FvXuCOBwIAxYvlkLbmBJDQ5j+cEEOKwJ62b6wty3Mbq5tKZW4UuDOcM9Adfu92k5sx7psB98gGI7B67CeV6Qfcw9/5XarT0QCpDNFBUpsvZbOqcR8aioD7C0N75KeXd8tkKU9d+/RYUaZHSurlPpyTkXyevuwE7mAcyOwocEfnU3Q8XVyryBIZ95akkykp5RS4T5RgJwlXmazk02nVlnYSUofECXaQBtzhSjO3WlZXmZUyv78nuSa/ljqhwB1NmODjDqkMgHsDGs8ucN/Mx30rNv37BdzjDZg2Be7uYRizgBwE3O8rjfRo3AHOAdIx6Y4Zo4z9oVAVID2fTBO4IzjGC88YGzB5XYgjg0Tia794/o332QIeToqbOcm4pn0Qw7IdVmUQcHe3mjBF6ust19RN2HZOsp+ZPvi31judHDTsCDRnckMKdoNXfkdL9t2vtn5kx7HGGWj3Loj+M6USfHUBvrdgD6UtLB418EJrRyu4IwtsBxAx+YE2nq4yXGkVlLjW3Wt9CDDoJqMFkG5X6NIe7ehoGv0gS4DtOkMKtjCS1Big1Z81WEjCtz34LJhBn4dUbqNFn9jO7IW6HKlekKO7qj3jemUpLadat8n4nt2y9urTct++dUHjoLPVvXL3xz7MgsnLF9fk3HMvy125Y3QxmSsX5dr443LLfQdkebEqc7Nlmdkz1MO2++i/8d03ZOLa16jn9tcfHN8ttz48SR01GHeAK3prA/zRdk/HFnOE1wP4tXCW3N1nwGSjeDeXS3EsqlUALNVNh4FRl+7reu7zd8Zsg5HFBrCtSFPN7p56DSiTsOZF0bF4UWa9LaVSryLAARyCEWfq3adfg0vVmq+utMn0Y/utckUqyzVJt2pSSlRlRDYkn4G7C5obYmwA7hJSrSfk0nJOqpmSXKyNyUOPDTMDoeBVoz7vK+DAnYEcO5bqGKuDjum5LfPE4IX6dpNy2QSDTWJcdTy7bi3cIZhna8REWQoCSBR+WsErICiuLe9L7tPuAg9g7flFsEFAjcLWtEpamLFgNsCaMtnNzoA4WlsV1Lr8iFaN5tdP6ZpdeDaDwv5h/VlpcT9Rt1ezi0RGBtsmOLcLGAFxGwPPKoBt16HWHbhDjLPnlBHRpKFb+MqCVOsA682X6IXfVNaez7bZR5qCSYN/K2ZlMNAWOftSR06drAg6LA+nMpQT4oW1BRlbYJZLtXUpJTO0000lEysHarW/8otLl1/rA97DGqXtuIgNWifCDGxoD+lrUgiL4sC9p9ZpQEOmzRo0DQLuLpu5eYD7P91/9Cfanc6/DBdOdgPsA84BLphGMpvD7iTZkafWuow7tuWMurvL0B4ycJvZykkmsoOMF6X6zw7o4x1Sgy6qUROmAQC9n9uML4ghleig3u9I1yJvCdypE1RfOPq4A7zDVQYNmOAsA9Z9clLevXirpHN5mRwpyPQIfNwLMjUMO8iCjBQytHfMQlZhdpCwfaRO3RooLZbRNKlGZgyTWCmbltFinsWt+DxkNvm0+rjTIg7V/A18HsWtNVlYB3CvyOxqWa6tVmRxvSb/RemKfLByjvr22vIy7SBd3w7gzgZM2/Vx30Sz/qaBe7jNPg4zg1xleqQxQYFrT+fUtwjcVbsNC9UGJ1RMsvRpbzb4FWAebHPUXCeqCVA2Bl2LdUXsC9xdKhMWpcZToyFofzM2kIM8fEPgPohtd8bdJ+lIi/iV4ujufzM88REsTIvNKoOYXdlS1/7SpDK770rIjt0aCEdDYaCZ85Kz1aIpdQUWRoOJusu4F2nEwpoMhR1OvWtjxMaqDh2LpzO8bETTsAJX6nXNcz0M0ANwAtkCZTTWiMWBBBh0NlIyRxxd/1U2xX2SidRcJvYJ+YIy7KpbZzdXMunmrmFLIQvdsCkrxgVAoXvM6lW5d0YLUeMB0en5kqTv/qCcOLUuE2vH5O6pOcovTjdukSOPPyqTO4uyMF+Ri29ckuH578rhsWX5o5O3yuM//LiMjeelvNGQleWqZNCZED+9ywAAIABJREFUeSKnfSHs9dJXnpND9S7jDknIk/P75cj945Eu2iVGAPKUQFFPrQAQYwetNk/PZET4O5hvOoPQZ1wDIIClSgUNcVS6AslLpMdGcydzEqE1pNkeAjjpVKy/43WIDRB+VGtJva+0YZa+tJgTHvAaOBiWVWYXMgkEBAZaCQpRbGwe487+YrsAy7hVATrL5bZsbEBummDBbWttw0on9Hpfne3IzIEib4YDhzLR8QDUwcYR28VxgunHC+eI8eN6Ze5K4bGGoBddWjkW9vw48If232sDnDF3JlrlMvqM8P7EXGW6eOwfzjXsZmpNkRAgeBGn3yqa0eh6xGObCBZYbJzrNn3i9rA/BK/WAwHXT7u/mpzMPN71HD110W3GBH961qSY4wvPH6CaMh29xi5NooSHLH1brS4JBPS6Iyj2YlbWB1jAwPoIA+yhu4zXWPgzGnnlM0OCSUaDOfWK16wBXVzZ3VVBO9ZyHNPZ11uyfErrC90YFe/x7+fqFX5mNJ3jOpNIyMq+WvUTv7R0JWTe43VPcVAOL+MbcZzx98Z93UOHMb8ouDCDilSdKe8nmdlMRhPaQ+J9UZFqfM6LHuD/0L759b23vC+RSHwlPC+PcuPnCjsiABxUO8PCDg+USgja8t2NFXm5vC6zDe02xysaNmIy4B76u/vfHcRH7Lp9rqfqDg/vNjTu0Xv6FKcS8cRAvN9pITi/Dqjb50Lg7gujL119GXdf5CGVgXNINitJOMugQBWdU2EJOTEh/zpzQH5nbYJAe8cwgHuenVPHyZhD4w7grosTxhYPNYD3ehUFqnVZKteoca+hPXQqIUNZl8pkZTgPH3jrvGpMBKQyAP7onAqJDYA7wftaRRbWapJvVOTfDL+uoH1picDd9e1ovkRHGTDunHzA5nS6nu2mcfdQO2Tct2LfN9O4+9PvUhlHh34MPT+HbjADvN1Dxj2SyPT5XAjo44w7glI0X7q/OCJ3FFR/iJd3QcU+IH3BfQ5WHc3NsL2xTJb6xXCS4dhABgU3gajTz3XA3cFyHLSHwH2Qd++NSGYG+ff2K0r1FXMQ2x4B998e3/2e51LJO9AREH0hcP5T2QLbfePcaS2bErnvwymRtiIDFmmaHCDUu8OJBRugFSMlMsoqInDF8MGNBcwbC8wMo9EpxnTy1L4Gkgemq61jKRZkza6rnt1btis77wGCSXVIaOpzyf04qOHxwKMdx6hATpvIKFiAdRwt44ygpoe4dZNUwjFBIISFXRvjJBUEmQMNQYfp7vG5laWWlOauySMzS3JuTgsd+zVZOja3U+7+kR+mNGbxu1+T23fMSb2RkOOJB+W2d94jwyNZAnQ0/lm6cFna6bw8+Phh3tf/9Wf+VN5/X1VmJkRWElMyc8ctcvDWKZm9vCzXnvqy3LNzNnoGLi9m5GT+Fjl0NK8McOCTDnbfMwiUFLBZjYJAACDIYPACKMecB5Caz3XBvjvFYHxx7gTidi2RpaDDirHxCmBVu059emCZ6IA8ChBxAc1723/HfZmUA8dGqY7r4S17wDmZoFYBGI7HswCUTJmDC+bJvAF/BAG0HM1qpoSFppGdqdkz2jYZTFrxMtEQwKcX3CJ7ZE2DCKrBWlNq1WW9tahSsxM8RZN2cQ0ziQlYaAfFDAZsf64H1/NwNl+3xW69gd4fAByadPQiwLOqGnX1e6fjE0A3JDLWoZVzOrXhluUA4O8+XtJqomDTakEs6GKGxqwoPfhzhOi9EJxQpKe6ydGYibBmZLRl9bnDuqoqCaXZM2/WxCDI7F2VkdfzwTG5zzxAOY5f61U0rQOdPEE7pzDTzrNAXv9O20iTbRH4N9SppivB0XoEBusJESjXF87oM7HWrFNiCQUEzhPrBdYUOvglkpxX19r12l2tzl/7tZXZ5zaxB347zArCfh4mCqLGvh/rHu+c3c8esp+rzGbe7uH7sc7cPHaQg4A70z8o4EABkUGMlWaNBWUA7WjChJvFAdCrlXV5pbIuZ6oVNmoKZTE30jnVC1KdcXeEwp//fQXuVqAKxh3dU8G6Z4aGJD0yQvCODqqfXDsiVxJajLpjKM/mS9Cns4FSLhUx7iyWQefThspl1ioA3zVZrlSlCuCeSFIqM17M0gMezZdKWQD/VJexByNcb9FScqUCuU2Vvu1g2hEA/OboJblr4zIlMrWVFZXJoGtqrSZNB+7OuPcrRo13TjVQ+laAe6SP38JVxsF/HIyHwD6uZeffwuLUbTLuqPrYk83JfcVhuadQ4n2v6V1lRGDzGE2wtE9FsCMymsleZ/+IsYHEBhMxWHq+rmfcN2Pbw6ZL/dKcm2kXN3OUCdka19H3Y9s9tgon6J6mG5+ePviTy61mDq4IsMnMJVICm8xiMsOxW6xX5cihnOy51yrPTNRP8EV23Nh2806mThoAw+QqlM+YPpypd++4GGEY9VfntoKCyHC7WnSqzCxAkOuwQ9DOjCTsGBkUaPjlDK4G8ArIXV9PbTyPRd0/8Hdn5gksLJjwfWGrBDnm+07bQxQYWgt3HhfqXQgEIAnoSPvsnLxz94LkMx35s5eG5FpjWh7ee032jpVZcOovdOmEZOa29zwkGytlWXrua3LHjjmZ3yjIyr73yy137Vb/ehEC+GLgHnPh3KqsPfsluXNylu4n5xZLspDYI0+/WJa//fglGYKTigHLr1+clt3vmJHScJKSH4BCBB8MrEyG4RplgB9lzlUXhRbzGEcvEAVwBlMdjbP53/t1igIwQ2zumkLtv0mc6FwSBWt6zZwtd5/yaJACMt6DBBYq23V0/bu7urAIOWKXu91bdR8K7FiQm0SxLQgvY31hCWvOQwDOenxmlWnHB5cTPe+uRzsDDrO5ZFMlK2yE9z1Au4NxvxYgeihP8kyD89MWcuOLu7UAKGLNd0cVt5jEZ8kEMxuiwN0700ZZB9hutjWrQPtFaOnxHOJZswJwB9061uZvbnKpsCuuS1d4j6DI025h+Lxr9is2HjguODt5Bi44R9eN632hYBrPICV1gcsRMywJZfnxPq91odWlMesO6vmsIoCzomTO+XYfaCCqWTUvZMW+KauJbCjtb+bWw/O0wM918pzubBvnnxe5eh5OZTV2moYkth+7DOAOR5qEJGqPtjsf/wcrsy/FwHs/CeV2dO39Mreh05jzrC6Z4W0bMywIa55Cvftmto9xML+pXOamZtwx4gDo1OOm0BxGJ821Vl2dZDoiI6lMlxkUkderG2TcX6usUyPvjHsE2q150maMe9gt9fsF3ON6d2bIgqZLljGLulv63/2u3BbjbrNEKp1mkSpY90ypJCmTzAC8zw5NyicX99HvnYWlhZyMsvkSpC5pyaU1w8FJFtem0SJrvlZVP/a1alM26k02vhoqpAn4R+HfnstIIZOmBzydTegw0ZJao8X3r6F76oYCdgQBnyosyd+UcyqPgZOMadublQpBO/XtYCesARNxx1YNmN4icPcC0Qi8uzTGC1hjUpmwKNVBej/g3hewO4CPe7oHxam+LVz7qUxO7ioU5c5ckaw6ACj063BKKaUyxnBpAzM8U5i68fuwToSI16Q0mNh3ZKwLqwH3PkWp2PVmtl83UnSE9/ZLlYbMfcjoD0qH8taymOe6IqQ/KI4c+sPS2IcQWGIscJ5YepCtw7ggAwGXhAffnZfhycDVhcBLF1jPiBOwml0dFkifrPnVWFMAnajTqjHlUdEifjaZTNRszpYYbtvkNN3iyW79Cq3gKKkxPbvt3CSw6jQD4Gv6XBaZGpBXOYfqgJXxV/adMhvTI0eSD/rO4/dJZZ4N7Cpjp/p3lZWILJ9akccmrspYSen7M1ezcrx2RG598HZZPPmG7GyfJYCHzSBe8A2/MPIeuffx2+XCqQW58NST8q4D1+TY8gGZevg9smtmiO+bv7oi5WpC9h/s+rafOj4rneNfllsmlvmepQ3V3aKRkL9OzJdkaeKA7D2Ui1xuXAPO2gIDp5DIMDhJqL941L7eACWBD7IgaLJEuUIXCWjhof6Cxa09K3a3sZUyobB77II9fys053gO4yw8AbeNr9cV8VrY/KtBSODAYiAShah4H8kuK8Skx7gxsgDDyCq4zITQ1aQ2DOZCYG3acM8Q4UMaoHS7mPpnoT3H+UeAtqtg0myH6ce70p9ux1Cy/ubIQn24F0yaXr0LmC1zYax1N6DVexgFp157gWwDLRftOcWNiuaAOF4H8X6vUCrFLJKmAtRjvfuiTMdALZ95ZNE8iLe3ksyq9zaT0pHS/1FuA9cqc7nh1rFd3F+sb9CMjNt8YnvI8miwDnZcHWsoo7HuswxsrH4BYxTJXlxGY5Iu3sN2jT0YCTuu8vmnK41mZtwLXqXKQUOnjshzX6vJxqIwQ9m7fnSoe4cWHhJMNssUsvBrt1WrP/L3V665bGY79U/bqYEK15eQdffap7jDjHN2N9KQaSsP936Avn7TA3ek+1FcVzSPZYA+/A7pbER1KJYAOHFQHwfuEePuuvZkshfMB1KaUO/+Vhl3t4Bk3ibm495PKhNRmGGH1LcTuDMdqSghCckMtO5oxlQoaKHq8DD/QfN+qrhTfnJxhsbRsIAEaAdjXsikJIPiUtO5omNtrQnWvCkbNVg7qj3kL9xekD+4WJPzFSHrjqJW2EBC3w7g7oVSmMhqsJQE6w65DUB/tS7vz63JL2XOKsu+stLVtRvb3gLbDu92Y9sjicz3AbiHOoyQVR8olQlY9MgZJnCJCX9Htv0GGHcH7pgkJtJZubtQknvyBXZKBXDHswG5CwC8LyAA5mR60CEzJpNhMas50eB5msr2Be5+q3qsGQfu8eKjN8uwhxO3T/ThvuKp0DAZ4oxKj287kgk/Nzr1iaVMdg8WHUBOgHWdSxoMWsYzBUpC7n4C3twKTuFnHrGqobTFBtXlABF7Rq93yFOU8fIiVXYoNY07gbQt/CxqM4acy6QVoXF7Bo6VZYX3t4IJgmym2RWARZ83vSr2D+BCnbqbhsAjHqAFTDm7quqx4fbA9gDscM5ghQm+jLVmqp7zhxWjekOnwN5w8UJV7kpdkn3j6iADvTSKG+HHfjH/DrntsXtl7tKcLLz2iuzPnJOpYW22dGp5TFJ3fkAO3Tolp4/PycbJF2Vf6rRc3fdxufWOaR7H6RNL8qX/92X56I/eKXsP7ojQ1GvfPS2Fc1+Rg1Pdjp7+RzD6x+WgHL57WDXU1mypvK7A3rMHPnaUCtl4E5h5QaUBNgA7Nk0Kku9gNAFWAfQRaKnOu4tWyWxGHvF6ZC6dcS9xXGvoueGg4veBnwNZckg8gmY+1EDTjUX/FhV2WhCHc4DunsXIKLzk/WfNjgy0elaG+moDqO6h7tfeJwzq5q34051aGNgEL2XDNcrBPQKWGIw5gxRbKxCc4FPsKRAowXk+3Edb8gUdO4JI92tnr4BuV1W1NtZxxLi5VMaDATDtlHdYuQm2582clJVW1t+DJA86XceO80cgR7/84DQR+Ljchc+fuel4LYpfF8hXcB4eQOuoKIvt3vMcR+t6inMnSLZMhL5bMwn4bNm686aY/Ay05zgeK3JVpbwa2TIzg/sD9RpeN+Cg3SRPktQgKvRzpz9+UNiqDL01JeOYa8Djlq9nX+zIxtUgMrNiVbjLYM0BG4+jArmH+bUjncWfWd947N211bIpmEPwvh2QvlVTPid44jbBwROrU+cAa8hQ5x5n0/t1Ut2Ugb/pgTsWVgAKT/cDuAPcMBXTrFPnjhulYDaRg4B7xLxbF9WQccc2ycgHIN6BO51jAlNS97h2d5mIkb8BH/fvOXAPC9dsglUWEEDEPN1T6ASZkRS07vk89e5g3gneh4flanFCPrM6I+dbORaVgm3PIwWKRdtmfoBnPJi1ujLnEBr86uGOfGACGjiRT7+ekGPlJFl6fDaDrIlZx1GPiWYPaIDRaJK1T7aa8umRBflw+6o0VlcJ2MG0e6fUZrUqLTDtxrZrVzgFopbpj3TucQY+lMdsVyrjem8vJO3RvoeadS9Q3aSLao9k5i0C956mTsb+7Uhn5d7ikDxQHFK7yE5HiiltKARG2cQDkdzM9cuRZrLTllqnpTaRLExNdaUyklj+xQtvjGuSXYlaw3L+aLg8xidjfH2r2sVQ3x4H7iHb7jjAJTJegNTX8uvj41P/+Wgql0JgArvMjVaDCwvGayiVlpnskOw4KDJ9p9UMYo2F7pNezElqx+P2jw7SMTLuAkHGkDIZHSmAZy68xqypKw1+aUyrAXcCAGsu48WLLk2h3hcqDktlqy2kOb0E9o4oZnXPabWLRAGq7RuFp3TrUBSubJ4y5vBlJ+vMBkVdWQQH2I4Li3cmr0CYn2t3ZHGuLbtWLkVdUc/PZQiuYDU4VmzRQvBq6R1y+OG7+ZkzL7whxdkX2WwJDibfWb5LDj/2IF1izpxali9+4QXZd/se+dgnbo3g4asvXJEz33le7v7AI3LgyGT0+2f/6BtyoPOaTI50mfb1alKenp+RQw/ulOGhQIuExkkoJkVxJjqnWtDj4N2BHcYPUg8vNqW+Gr0p6FdvYwGAaAWOtIk0xthBLcbL9eYOoJ0Rxn4cpIJRxc9kh81y1E8OgRQDAytudSZU/bcVJJeGVKdvyQF+g6wCwLZq3LvBnoNigEW8B5+hraTdimBynW2PwDMKkwEk6WqkoNI7ghIFWcMlFuCarzp16hgvK6zFOOA8AKBDwMzPW+CC+xWBEesnjBmGtAbj7Z1pnbn2AAgOP3hp7YVDJXeu0U6hAKPuec8JwmRfHoRE0iLToOM48LkIfBtIpwuQOcDgPS6DwnNM73aTDGEfHPMgsCFzzvHWa4IBd8BOdxgrDMd5qMTRpgbpsNEXm3hZTwifr0OPdoyta93dWca7ynqxK66TBwg4DmjZXQrjMhjMO5R14eBN9odAh/KstN33dYB37T587oWOrF7SM8XZzdcrXD+8QJWESLtpLmZtmc4Wrn5h8SqaMsQ93W+kIHUzk4O41n3QOtEvK+t+7v2sIUMgvx0G/uZh3P/pnqP3t5Od53tC+U1+QGOZJbTCw0SClruZHCeXrYB7BNgDsL5d4H4dmN9GA6Z+dpBvBbizWMmfOVtx7DlTxiP8Z57L/vsIuDt4N4cZ17tD807wbiAeYP4PO1Pyz1fHZLGjjZOoXQQUTGBS1H85acmnxqvyN8YqMkSVgkbrQA/PVrPyu4sleakC/3atD3DmgBo+6Kmbbfmh4ob8ZGFOpqqqZQdYZyEqWHbIY6BrR6dUFKMa0w6whUZQHkJHk5oL2vpo3LfjHsNCVw/Nt/JxN03GZox7xKoH8pdIdrOJJMYRaF8mPvgcRnQyk5UHSyPyrqExBjKQfqjrkGockbbEywNcf7T8vRttMM6ayoVNJBxlICfx1y9eOAHsGWrbPR0ZL0h1kL0dFiUuj+n3mTAYCOvE/TFwzBIpk0wqc13R0T8rjd7/pWzuXWOpHBeTlRbmYwUl+G88nSNTdPBdbcmPqiMMh8BZcmijHYg7Q26Ahun9aGE3fbA7tXAYlYFnoaphSRQ1OkvvNCQbIqFrJVhvK2jVa2BdPa0AUe0ZvV+Du3coAKdPdk6lGyzKs/1gK9gm5B6eBVApDdh30+9aB0nXvmuApy8402DxJxA1kFZZ70jl9Ly8d+9c1NDnuxfGZTF/VCbT8zLdOS97Jhoyt5aWyyOPy+H7DsvIaE7OnZiXhReeksPD1ySZ6MilnR+Rw3fups3ia6/My/SukkzsKPSsAC8+dVJmX/iuTB69Vfbee4dM7SzK0mJVrj75x3LHhBak1hoJeebapIzfsVt2TrvlTbdZDqQAAMSwhcyY77eSGiZnQNEfAiezd0Sbd84zDp7oQKPsKbTwlI0YE+nyCWwOwIyuIQiCC11gqW3tVY6C9yCQyIKFtkfNHWd4LmjCg8+joLLTsQ6fGuxhHsM1oJtKwFITRBFEqozG/dO7yF4lGwC9dJcpgoxRUI7z9oJNZ/u9LkK32y165X1jdoNkmbEdyxwBaHoRKr6iWBTD602O8AOBtgU3CF5o05nSTrIMSqygEr9ziZYGE7a2RLaQCIJULha9jIkG2EYwggDN5U+0irTx92ZIrkmnVMVqBMKsAq415EcYJ/7eQC0LVE0yxuDEGmN5issbrWGf9Yo2YcI/Zd81cPLrQrtIA8eelcO2tWi2HQH3qOmSsejYJ20lSQDofezFr2yOFWRomP0IzpFFqDZWWoyt9wS7M5s8xq8lPwfwb8G9y2xOPduW8rUEG/3N1sskWEfTeZIii82aWmfaayKdl93p3P/527Nn//4WrPtW3VQH1U7FWXdfL0LWfZBcph/jHoL4kHXfErzfNIw7ru3n9t3avcrGSoI9BAjhokOwDYYpQaYX3VTBEgKMo/Uu/n480Lhjwr1OKuOAfZvAPdS4Xyef+T4DdwL0twLcuUB5l0AsFl17SIB3Os2YdCZZLOr3hYIkCwW5mirJl+tDsi5pWZekDCuFKO8vlOXWZEW15s2mdExz7lQemz6l07KWyMhXayW50spoCpKpxpbcmq7Ke1MrAjadjHq5rAWo5TIBe9RoCSx7vR6Bdi9a7gfc+7Hrnswd5BgT/n4QuO/bOfVtBO4KoiFzCYpU+2jcewC9YY4QuHsA40wafoYLABKWkM+4rAyTKzJaAPV4xhAAI4OFr7RaDXijz144EbLtIWj31GRctziIRdkOuxJO3PGiVN93ALeiOCveYKOHRfmJkR0/Xs/kpqDtB3DHeaMwlQxUp8MMA1rRH/4BoANlqKlbtg6nLivhKmCOKxhbk4zromfdHsGKa+dRP0yLejz0oSe8NYxxIE9nBw0WvFGQ78eBZehag31ph9Nup1L3lHY7RzbHMU92ans9cDAJA4AsXtp8SdPh2gm0V7Pvmncs7gg83E1m9nRZHshdkOlRC9hF5OWF3XLbxz5GEH7sm8cle+0FmSmtSqWdl6tj75LDd+2nawwsH7/0f31H3rv7hFxJ3iJ7H35YyuWGvP6NZ2V8R0lG9+6Vqb07egD8t3/vK7KrfUbKnZLURw9KcsdeWT/+rLxr32UWqj4/Oym5wzMysxv1G4qLnEn0TAMsE0NPeweh4Tni2tM+M6HBD/Xp1g0WAIYZDfMJpz4Z19OyEA5oCeTQUdTAdcTsG5hiQ512h57o9AO3QmbshxIVKxTF52nX5w411uzKgycGVSZ1AlgDucIuqzG9uoM+3L/YHsA7i2UzaEak8zmzPGY7iZ9dLqZSEOit3ZVIASKANnaE58aWlwiq4XlwZx0EiwCmBKyBVAUFzdgzfeGpEdf7mRaHVlDK62LZHXV+URCsAZKy0T5VkbG2gBtjqvabCpi91wCeL0pRANLBRpj8hmsSC1S7Tk/YBtly3A/WwCzU+lDXbjIYHBGsQsmmWwYG41erwf3MnmkUx7rtojc6ss7Feo5d6ZAGUWpDSi0/yDKum/rVmfLILcnEg6p/17mLE6Kx6Jot6nrAE7SbJzx187xnFLi7Vt6BvQerHFuzn2wjnZFIyNkXOnLqbIXZS5Afw+ksFRGQNOcZ2SaI00bTWckmUjLebv7KP567AOtvn9u324RvM0Af93X3LHAo7eStb+HSIGvIOOM+iG2P/z4E8zcP494PuOPCI/WCmwvpfoB29Qg1BsI7PSYSLFLFA/gagPvGGgH8VsCdNpADNO6hNeQgO0h3mHHZjOdl6Mse83Hn3wI5TdwOMrq7AptIZ9cdMW0G3HuYdmfd44y7zax8b6h3N9mMd1VN5vMS/cvlCOgJ7LEiuHmu0TwA65SrALTDX595ZWMTzMUGnwF4B4jHgw4mgR83O0dKX1BwCuBerSpYt+9ZhGr/yLZj22b/SGY87H5qE9NbAe4ujwkLUCNde7Av/i7u2/4WpTLujBQH5s64s+IyztD3Ae5d6klT2/jMMoB7py2jqSyBOa4QbFXxfAG04gVnFYDXOGjH3z574UTkWGpSmcho6QZSn6HefTMHmX7APdQu+iPhnJXLZOJuAe4mQz3iJ8amfm4ik08ho+AfDIvs8EyOH+hQJkMZBJ5Z2jyak0ygQ9dFUCmrsJgvLOpkl1S8bKmI9O4GjCCxISvqvuHU0ltTHmMkQ+BErb2BKTp/uNSFwN/cMwAQ8JiaS4gz5h4AuL6ZKxjT5wr0vGuqSmeMyadW37tbqkwI4IZZgkRCFuZaMjZ/WR7cvcLjarZRN9GRMwslyT/0Mdm9f4K/v3R2UWaff1r2ZS9Ko5OThanH5dBd+6Q0lJVKuSmnjp2T3//CCfnU33mEbPzZZ56TR0ZekflKUU7VDsn0PffIwcNj3NbS3Kpce/L/k9unlth19cpKUZr1hty9vybfnZuS7MHdMjOjqQoFqFowiJ8K0FAHGYSuREatH9m4KGiiQ+2/sesA+pQTWZv4oklUCA5NdsJOnwDdZtWHfSGA8gDau9tiG2ShqV1PKYtr95ZNqwSLzGbmukx2z3Nt18F/h+2p5EbPwx7p6CMu3aGtpxWmYvvuEgNJBo7VNedw1EGgw2M2Br/eaPNY8XlaS9bUShJSFhbPGltL5hoZB0hVrM4DAYw3LcO4+H4q1ZZkM9rRtnfeMgBuv8ad77aOvE4A6/Zidtde2B/AvfYcULmap6Hd7hHAndeSha+wOdWgg5mIigYOlDJZIyzsl9aWbjlptRCU9MSsJt31xu8tYFvV4pu+37rUduUwltFzl5eWsEEWnjMcl7u/aGbM/NZbdk+bI403T1ItvQZHtMG07qs4BjZ5Aove0mDGi6WRPfCgj+ZQ7rRkYxrVGjDYUEmOXz+XoyLA+uoX16Wy3pYdmSJrDqNrExQxR/1CcBzVjc/9Tytz/6P5tm/W7yMO6rdaQ/o5zHg9lOVPN23QN8gtZjM/9+v+dlMz7pDCVNotAnak+AHa8X34ctChjQGEwP3YxholM28FuIfs+iDg7p1T+wL3WMMmB+4hQI+Q0BadU+PAnYBK4jatAAAgAElEQVQi6BzbF7QHOncuCsGg6WStq36keQewNukMHWcA1LNZustAC8/fpdPSARi3lYjTJcC3F4mCbddcprIupgPAdjFzEbjDPs4/b59l91MD7wDwjVqNYL2NIlR4jrs8xh1kQs/2TYC7g3AH8puB8lAnP4iVH8S4RyB+G8A97jRzXcFqH2Ael8q4ZYqDeNwLOwKpTPh8uBRmpdlgwep4OstnCM/NQqMaSWhwfwynM5SK9HsZcI9iU3OTwc/xphpbMe3b8XEPt+Hbj8tkumuDQuOwIPU6mcz/nS8d+FeF4b86kclFGQcEMsjcYUHB3IKxOvRYRwrjStUqQPXaEFv/DSyr9EUFsCnTn+pbTQdtLiJg0LEtMrQALxgx900HA55RD3hsC+wh2excQtuUY3ABKsCMOWgHoxoFE13mn7IDsx0km2y+4Xzu9WE02zn7OQjqycgHxbJRRsG07/CDhhzBgwjl5kWuvLoi75m4RKZ7bqMg+WRNDkzB1jUlJ1PvkId/8KHoVtpYb8ixL31bHh1/RS4ul2TjwPvkwG0zUijoIv/GawsyPTMkQ0MZOf36nAyf+6LsGkIdm8jJxTEpT9wlRx64jWD/2T99VvZUn6c/vM9rz85NSWvXLjlwIMtzB+7g3yIBuPmHR9fPrDMhJTNmGEA9ZwGPA3zXeuMeQaMiMOtgXgFWsX2AQRZeJkQKKF4lw6qAFoWYrpnGsoVCUsoucG0Tqt2Gfr1ncrbmS84U04vcZCB+LDgt13Q7ZiXTbA0LI1vKAD4xwIDjSlNBafw96lCT0MJWsMWQqBjDTKmHgXAAdwQTYJkBSAFUC4WEabGRPUgx2MM5AvThXnVpVs8Da0w2xgnHExbmUpJj2S6VzDhCd+cwDYYIjr3w2oG7yY/QXCvcJud+0NRkoL2jqPnvWwMkBHi4dhgHr0HgNce1ygIIK1AHCMY1oZbf2PDILz8AqtgXxg0SJARFPfUDlF+p1MbLXbwg1HXu4TzsjmkYWxyHu81Q1hJ1OvWiXh0U1nNYJghLMCZJFAFTYcwGcboHHB+bOZmUBkXXVLoiQ0JpmW2HfQq6DZsi2Q4aKZbb8uK365JZz0aduFHsj4wuA6FkOiKRSDJ02uv3VMv/8WfW5l8OwHucUd+sIHUQoA+Be79GfT4j9itSDdeNzTqn9rDrIIWCfwT+NzVwx6KKdDaZarLVymQTQNnMjOlTNar6erWyIS+VV+VEtfx9A+6R91Dg7w4w5fr2kGmPuqQGYL1f51SC9ZB9D3Ttbxm424LWA+ANWLu0xUE82XIAd3w14K0zpgorKY2xAlGE8WyBbcA6EtIaisDnCdrt85TXmKUj2HQH8OyIamA9Au3O0FtQEDrJxDXuIVCPg/fvhVQmDtzd3tFBeqhx7/c7Z9i3YtxdQnMjwD1quCTw1k/IUEq92zGpwq0Jchm8B2AeEpIhIMk+rwC4x2Uy/QqNtmJFtjMhOwsTFr76Y+WPuyugwoJU75TaM7n+wvD4R+ZypaPh+SGjt9CoMAiezpaknm7K3T8A+ZgBG2MkCVjdttGZUZPSYOLxIlIwk5SYeD2kOU8QGLsbDV1ilPFTVxgF1JSsoPCTRYrKNpK9g0QB8gHMJ9YYKWLaA3YcCzpdYZIJ6oVD8O1dQcHg4bP0hqbOuAuIyPyHha4ERcrie8MfPS49v6WFlswsnJM7pstycTEjtX2PSaudks65Z+S26XU5MTskpYc/KnsOKOuO19Ur63Ll+Gl5R+5ZObkwKomj75b9hycJ7JaXqnLypfOyY+9Ojue14yfk9sRzkSf7tZW0zDZ3SqM4Lc+9uCYfOnIucpN5ZnZKZPcu2bVLuzqzyQ5YSdNsU4IAmUkKDLgX83ZZbndOyVpQROaR7KI1VOqYLhm6cS9atTsQAArj7kw0ACfAGsYo0p9bYbN353RG18G3T6c+TmwgBNYYGnayrtF0SxCF80JRqhZ2tqzxk/nrI9iLdVvFp13DjPsJQZgX3IY+5HSWqWnEQ6BpTjw4FpwnbhovokUQgPNBFgPb8GJYnD916uaJ7wXAPAMD2vgWgL1cUVCHc/GTJLNuxbMsEEWxKDuaqmzHizJ7siMGxShbMa05pDcE/QDrQbAWseToSmtFv2SQMZbIcrQw7kneQ7iuOE/33lfLRrNCxnW3YIdOPOYC49kVv5aVDR2LXLH7HgZgFixq91Zl/93VCceDpk84cPrBd5dbgnTcA3U2dtNnmDaQqCswRbnLqhBwUxZEzboGPZQuNfRa+mexPYwr/OBVsqVjpp14FcSjOJXPkfUH8VoDaujNThWVDGe+JVJd1bNHNnexUeVasyc/RPnMbL1CKQ3sItda9fUfqVU/+hOVtWsxM4PtZGM3A+5x8B5mi/3SeJYWawcA+3Udtg2M92Pgt2rQdHNLZZiaCUC533ye3mckbCy8gqMO/dtfqWzIqWqZrOJmGveBUhljyyMZTcCeD2zAFLwnLpP5CwncDbxHPqzOpDuAx1eTxkBWcx1odyLPpSsmkWFA1cUDEesegXgw7v53A/rO2PNr/J8FBe4g4/dABM63YNy3A9y3w8SHYDyU0cQdZyJWvk8hqv9NidrrtexvFrhjXneN+2NDY2rjBTEMisfabU6YKBqCLSS63eH9kMrAzhOV/3ieUIhaSKZ70pwhfv/shRMh4+0yma3Y9u1OwPFio7he0WUynrAKgbvHQj7xxhtqcJL98dHJn8xnC2M4x/C11KxJo91i59TsZEsO3NsFvVGnUvPndpkJWT6znHMpDR03rPEKJRbWAVU7SJoto4F+LrLm18yUPwCy2TvCscWZe5ep0LrTi9e4XddcW9Mns4dkkR1a3Js8Qx9xZScpH7BunWz+Yv7Y1ERnAIoU1HsxLgGKBQNgfQHqeT+hs2YmIQtvLMu7J6+wqRJA9cKOd8pdj98t516/LBuvflv2FeflubXb5aGPPCaloHnSwlxZrl2Yl9K1Z2SpMSJTD7xT9uwdluOvzsulr39Vbt3blLn8HbKRGJfhlVfknrHzke97s5WQtapeH3jF4+u3r+6U/MFdsmdfhmCX4BLsqIE/ZjsA2E1jDT96tyjUgEnZYbrIZF0eobITDYCUWaUkBLIVc5ZxIApgBqADNh3j4sDagbyOI1jNNkGxs7nYN9l6dGOFw43JMHBdWDja0f3FrRcByiqVjhRLej021lvq+gFHI+veShVkUKzpgA33hzP4XhhbLBl7jExAVUGqBzf+nOC4yUSnlYlWJxnLMpQ8+lM22gtRESS6fEZ96s1txUAyumsDFGLMvKlVd+VQttjlNe6SQ296KxANeyr4kgMgjfdyPM2/HRp67cCqfu4A4rgnQttLlaCIVMogksxpJ6kSF7+2kQuNS4RQrGxF2ties9YIZDwQ8+NhMI0MTQTANSON649jZ5DQaLOBmWdNmJ2DrAZ3oHmxU4LkY28WmQDOkYtPOsl5nW5ELMpFhs+0/ebTjntLHZB0boBrTKOO+8W17aqBh6MPmHl4zrtEyCU1/Bm+8l74ChkNfsCYN0VOPCnSqOjdg547qEXclStJpdWQM9VVMv84NfQJGU1nz/wv8xc/vAnr/mbthMO1ycmmuMQyXDvC9WO7OveBRao3N+MOth0eJs7Qms0dbCDrnTZT3iPpDKM3gPSNVl1O1ypyoV4neAeTGAJ3d5TxZkz9gLvbP8a1794tdSvgTkowpm/fCrgP0r5/Txl3m5W1wYJpeAP5TChtUbpDi1m1il7Tc3wFmvNIIhNozW3jkcQGnw+Be2jpSPbdmyq5W4zmgLmQubbdaVbX2Hm1if98o4z72wncI4AfyGZCb/bvBeMeAvd3lkal3kHvAy2+ZJq5k+BzAttUf5aMpCJ49+JUlaT1AltfvPPN9kOfvnLqWNBwKZTJhEB7K0eA7bDxoRe8g3Z8DYG7X+ZQJhO3gIyYkU9OzPyXsCnDkolABt2WAeLVQajDwGXmvraMTJtWF1aLBnQd/JIwtKiNWa/Ao53A3YruUJjKR8b8zp2B56PWNmbU3ksnibZ2KFXHF32+yHTD1pEaeLWBxINDgG82kO4Mg32zfXpHGVGX4/jx+CLiyS7sDywZkC/bxYfWkOZQggwAC/LcQcY86LH/jfWOjM1dkvunVdu+VknKKxu3ytTd98ktt03IG69ck9SZb0qxtShLu5+QOx8+0hMs4YeTbyzJ4qsvSC2zQ97zsXu58D/9+1+VR3a8Qf/3l5YPyEruoAwvHpP79yxe93mc0zcu7ZTSoV2ye1+GEiOnJjEuZFbBTgNwsxuqSfycNCA7G8hC2Fyq63TimRTv2AlgHfnt2zZUE63WeJBmAKC5TAb7AwB2iQolFiYzIRPcRkfYlspErKgV5wRGlE18YOVo2QEWTOJ+MXDPqdcuKhhmAEz8jT7zgZKUunYrWsUh0xbRZCHU7ps+XZsWqTwmrNfg9E6gqlp1nBNApnuo4/04foJQAH9IZ0xiw8Jps0HE+VJeYsfszD7mJh83t4CM/O1d6mTacwQPBLmZ67uSkr22Y6SDjAWuXp+AsXGQiWfLu7H6TeVMPa4d3otAAr+LZDI5HVfV9QfHYdfDMzaoceB52+SKIIJjjM9HxbTGgocSoMByEqCb8iLT8IcyGHa+paQFYFovtLPrTnLiPmNmwHKTnBtYsKufpf0ouy1rYIBxc5kM5hh2wsVzAeia0qwT66SQwUJdhpEQdJWhbadq6vmyGG51oSPHv9WSfEfnV7wXWE1rrWpypb7BItZd2RLVEkPtzhd+Y+7sf2PgfTNN+3b17mG2NpTLuNbdL32kXA0Y983kMltKZJylv6mA++f3HV3uSGfUR5X2dAMYd7DrAPUotMOKho5d8AxdbDZlrtmUp9aXpYpOiN54KShCjXdTDe0gI227s+7u4x4UskbAPHSVsfd/L4C7S2P41cZjK427g3Gyd3GNe7AM8gYLwbv/7AA9BPNBYWm0iQBQc74yQO+aPGrag22GwD0C5AGrHjHrtl3cAw4y3UEmDtxDBOf7dTC/GeO+XWvIzYpTQyDe877vM3AfT2fkIbeDBOti+m0t7NaiboDV+ISCrsS1trrK4D1hYVGIltLt9gd/4dKpbwzolNoPuG93Au7HqLwZnaKD9uv8eH+vNHL4j0vjn0BggtTtYrNKEIzzpTzIUre3fqBNvTqAN10cqBNXxpQpZy8GBQsW00ozALb1yxvbRF1WXUPOG1kDA4IZA+nqB25SFTrYqDyGoN30tMT8URdN07C7hJue4tr6nODOu11CjmOuOGwUQ8cQPXbtFKqgXV1z9ClT2U9/jb8/iFdPbsgjhfMyMWTe6QmR09ey0jn6frnlvoN82+svX5XMuW9KtZ6QsUc+JLv3DF8Hvs+fXZFzZ1fkPe/bz7+99vTrsnP+SdkxrNu9uFKS5+f3yf7sJblv31r0eYzFVy7vlfHDEzIxjovULSx1/T/ejOJLb0TkjjAAxiwYdam/bTWSN0XWigquyWQT5Ogbw+fHgTv2CZBNuQMAOptYKcMKUBxKaVxKAVBHOY1r6u04wE4rQFWpimcEXPON6+hNlXxAXGvuoJu666CBlBMloSTH9fJu9xdn2d3GD/emg1WVyahuG2Pj/ukIAqFxZrARaPLBqLvO3RlrXhcDkKp/V4BPeZC7p6CQE2NuAQ0+Q3YakiOzMlX3FWWVdd2J1DY910hlJHq8bDzGB7f3VlT5iYJa1h3AZaem3vORZMisLyNfeHMU8mvOxmU8Fj0QjDnGhHIcIwC4TTi+mBMVkn8ejHFcLABh3YsFPszSmOOTa8q9YNV/dn9/92nX4KGrRVfuS58FXEvQH7SltMJr17NzTM1dBpQ45g7NAos0UdCKg7TyTi2I1UZP7GqriUMteG925PLpthw7VqFLGZrdKU4TrktXahuspYJkBiO21KjKrYnk535t4dL/1qf/R9wyeDtZ3H4OMyHr7jdAtGQHNVLX1UfF9euIr/vp2kNpzU0F3D+3/+hXpdP5AR9V7wd23Ywf+wVuhvVWXaqttqy0mjLfask31pak0m5HXVIjAA8byNBJxsB3KItxC0gy8jHgPrABUx/gHoH4eHOmwNbRAXi/QtUez/Yb1LhzkXF3iK2Au765uzD6986OB38j2WM/RyA9ZNHjwD34GydYYhebbM19JgLZBtZDZl3xhE52bzdwV7bVWqmFjjGbfB9JY0zusl3g7kx8j5495hKzXalM5GNlchsMEToLP1walSdGxnUhs23je9zD3WfK1Evm747ib+jcsW+w7YM07tl260OfuXS6H3CPg/Y4o472q1sVrMY/E3cGcJlOWJneb9J1F5meVOdvjk2990Su9AhlD+22LDSrtMe0dtwCX/eZibwcerdCHLa35+JmwB3A2oC8Fq0q+KXPO60WuwAfoB/gv6eBka3nbjvnLd3ZxCg4I+rjDXQ7MAq7skIKgk2BVfTiUy6gplmnfaFp8cGqY6H2hk+UGKBY0opWseBiWwBCOFZ6UkNjD7mIPXPUFLOgTxk6bBvp/PLxq/LEwQV9X7BCHZ8bl7FHPiwz+/QeBHhvnXhKVlIzcv8HH5JCMcMU/NpqnUWpeStM9Xvz6uV12fj278uRyY3ofl0tp+Tzfzgl/+iTV/m7jVpSnl3bKztvmZDJHamoxT0xBbzXswagDEREDGZGWVSAXMoZjEHFfM55wIqJ1V88QWkLpSVBR1M/VTqlWIAEwNltsKQg1IM693LHGHmHU384IXFx2QzvJciZ4EYDq0oyrgr8yZrTpcYa4VhNhRdPYnsEzQYc8RkvsCTT7L7nlFnosHpNhjPnLvMJl1UPWjT40Kxn1DxJ1SbdrqjGLBdK2hXbU6qUmlhzqcjj3fztsX3XoXO+hwSkqsw+ryXZfLMutkwErhMzH2apiA6h7HBqVpW0P2xadsK04S49ijJXYUbCsmQqRVFQm4d1p3UJDa+lyk+6shu/F5TF9mZX9luCfL1mOEetFdB7DIEZO8uSFVd3HB0bY7UhK3JLWd6vrchO1PX6CtRxz9DLUp2T4FlvEhj8joGZd0w1ogDjDKkMg1TLStFe0opbGYQg2IIkCdIiZrptbMoopA083hk4GdseY/fdDvPV5+py+nxVRlJZmcxqTwYQRJdrGwTzY5kcp49LtXWZzBTk3mb9Zz+zdPXrA5r3bTdTG5ddxs0N+sll4lnbvutIH8AeZ+Ajr/ebGriHE8lm30MmU201ZaPdlKVmUxZaTfn62jIdafpp3B2kXyeZ6dM5NQTuzsZH3VQ3YdzD4lRn6B3IO1jfymFmK+AeB+Zxdv2GgHs4wAOAugPC6K0OwLmAW3V7/Hv/2T7kbLliAwPkBoL9b5oe7Fo94r0ulYnYdu+WGoLvYJvbYdwHOskEx0N06LaPYTOmGwDuA/XsbxG4uwSHC1oyKdC3v39kgsVACGYhIUOKEuDP5TBNFEqhe3Aiyd9BUlNuQeMuBO1gQfq9iu3Wh3720umn+jDucSuvGwXp8ULVN5vm9MnWGfdoUv3sxJ6/sZbJ7vX7F5r2+UaV+ktkIXak83LwSJY2kAAdcHBBapvg2IBICIixmlGSYEDbG63Qu92YbYL0Hgca1efi79C342+RFCd0o8E9gSJIY1x9G1zarQgNi677bUdsIoAbZDLmL0/Q51aI5s0Ot5lIrkCXGgW5ro4iG29dXiEzwZvdwhBjh/fOXmnKgfXzcnSqHIH245dzkk93ZKLUlPMbk1K8591y5LadvI1OvHJNrr34nIwdvUvufmi/vPbyvMw+95QM75yW5Pi0TO+dlJk9Q3xvpdKU1/70K/LA+KmeW7DeTLC50+xaVk609sjOI6MyMaEMHiw5CVoApr1pEhhKk4kAVFEr7tIDXDvrsgm9PkCPW2FiznEtP0FQwJb6Qoz3AxgXzS4QWmxsv9u5s3voAHrYjrO24WLuRZTUpWdUGuW+7s76+pZcygFQj+/BfIeNlxAEUIZjjZwIuo2L4TEEDLwz09iv2xS6PWS4P4BOl86Q7Tapjb5HwbGOv0p+2N3U7RKdODCZDrMWBqTRyEjtFa/Xtrt+m7IdkxVR9gTJDc4dFpXmzuJsM+sVWiIVs9f0+xWSSwQ/7Hjqhd0mhfLjdgCM8eR1NX389fOfa/r1eQmDbYJmk6ewDgVNzxCcwJ4zkZASimTVGEozYXwmWxwDL/aNioDJiBtLz9oXfT+81fE9nXqsiRuBvjPd0O77NbaCds1ca9YJYN09B+oA7qaGVIJMx5fuY25tyWxC4B5DSUxXC4/5jtmsugZalM/AbcYCIcqeEFw0OvLMk1VprCVkPJPnGACnXaivy1gqy7oizDnI+mL9SicSqz+2tvgfPbGxMv82gfe4wUFc676Z3DKeud3MZeY6Bv4vgXsfFOHABCl+f2GgAESWWy251mjIk2TctwncHbD/OwTuDuJDh5kQuOP8HPA7QHfnmRCw+/eKl72zYswOMhjTrW4wT7PyI30YeK+ydzmMM/KRVMY+E/7dtxkB9wDAR6DdQHgPG+8MvQNoB/hBV4WQRQ9BfpxZdwmN07Y9bjO+vRjzHtpBeoHpdhn3noLUWDAQ75AaCe9YZGre7YNsIu3v+AyA+xPDYyxIRXEqfNlhw4V7CgAdRagQy4BZB2CFvh3yMrirZET17YOkMqVW68M/c7kHuMfdZPpZeW23sCgE+/HJNmTb/Xb1yxlvuBT6tkeT6U/tPPhfRUXYBiowFqvNmnZMzeTkwAMJGd6lIAA2bexy6J01LbtOMGysJf4W6YmtgYozp9663sETt2kaZQfUEfiOecRjdWtU1YUiLMx3QI7HUBs9WTrdj8cY8RC4M31t7BxAjGYBzDKOBWkK9mkWResN/Ts+o82DVJuL32ERRgHn1TM1eSR3RsZdJiMiv/fCbpm+43YZXnpZxlPLspzbJ8N3PCyHjozJ+lpdZq9tyB9+4TX59C++S65cXpOrzz0rD4wepzb+cnVSajvvlYN37qOH+7N/8rTcmX5RCtnu3I5zPr+Yk4u5/bLr0JCMjHYLiGnLiSJa63bqWmpqy+lXrR1OCbg4h9nkB7s8SBlMrsFzpHxIryvn1kB77mCPHttttVR0ZxD3MY8vVWCq8R76x9u+HfD6dSTLC524ASdeE3cgCjYIcEVgZSyz33vYBwAnAG0cgOPjGAOws+w+SnbWgHPkHd8LRPkZA2QqyfGmSFo/EX/hfNbWmjJkvvY+Tv4+vzY4LzwzALX4HSVNFkBpBKCfIOg1OZMz1fydWWhGTZCChQngMQyg8CectxeF45oHJRDcj0tcNKhIai0AXHKskVR4TJHsxe4VPUc9AH7BtTGJCK6lb4v3VliXYIMC0OuNplzq4/crmiChJgNA24Ms7gPFs9VW1EwKO2XAYBket8zskdFYFgGNs5BZc+caZosioN0F79S2NyDPs+L6sFkTAg70dEDWj3U5CuYp/UOGwokFCwb073r/v/HNjjTXUYfYpgUxDAGmMgU2zQzvKKzBa83q6X+1ePVHbzBLu12Hmc2KVON2wv06qfZzk+nrOrMVrrruQfr3+RdxqYw+z/qAuHcwfq61WnTDgJ0dU8fmmIHpfLXVkvP1mnzNgDvRhcldIobdAHr857Ag9Tofd5O7hMWpcTbeQXf01QtVtyGVCdn3+PchUHeNuwN5BQe9AN1vmrcduAcyF8pl7B+vkFOS/tXn4hC4u1TG184QsPvfArYdkyM17mQPrPGSfzXAGjLzDsYd1b1Z4B4H+RHr/iYZ98hNpo/TTMTGBwD9zQB34LdHh0blvShORdOyhLApWT6FLqhJWWnWCOih6waYB3DHcdXaTU6o0H9nzKHJx1EbFurdVGg1f/DnLp/5pvm2M5EVcwLYimn3ybWfdKYfcPd99NMm4hAdtG/qBvBsrjj+P49N/x0E9Wso2G23mFlAYSrqZPDCuVPfjvSwd6dk64Huc6ULNMNSAg6AWAXh3WJW16xHk7azkuyICUs105jb40LZCtsI68sLUOHhThCGYjGASdPnpmBTafIJdYDRz1Ku46Bb+5+ZpMatJRWcGzbn4owXnCXAEPp58lky1gzzDBl8OzYUTMKRZfa1ZfnQ3kssIMUL4PvEyi558K9/XL7zjXOSnXtVbh26IM8s3SaHH7lf9h8clY31uiwt1mTvftW5nzo+K52T35BbRmb581y5KKdad8iRh+6S5SvXZPTCn8tO68SKS/T60oislKZl+uCQlEpKX9KzHvOrB1guUTErTgdPmbQywa5hJ7uIzpZEPAqS2EWTwFgBXeQW4pccgMXYSwQwzvqy9oHFjhrcqLEW6rI0qPKuoXRNMQkLjt1Zdhy/+6fzZAKZjco/lNHE8UWFqUHGAKcAttszA6G3O+UKqImA2QechgyoOwhGEIeAw188dmieDdjTbjHQj+P9XnDqxbK+v/XVlhSHNOtQrcIZzPZp464Sj67NKZ8i2zWuBQocsa67PMilZH7zITDBuarJWbehVVSYCYcndBv2Yl7TzIOo5nPUVX/x+oTWmC4vIwfImg+94/1a8hwTgRwpq9mREHi7Hh3bppOOS698eJEVaqpTUSS/s7mBcwh1//CQ70qBIi05QL51YuUzS+1/t7EYC0vtGfD90hXGmi8BjNPy0+YSFrFaq2fe0wikOImYlSayfbBTteDCC107XvBtjekgM3QZlstpsF9mAG17LtVBL4s3nhRZW2/K1foGLYlhFACnM7y6mV/09u7I7enc//r5+Yu/Y6z7dvt+YF2Jy2T8535ymbjscjvryUAXmbiM5qYG7rihsNDirgJIxs8AGWvNBlvo4sbIID2aQHOmNBdgaNxP1iry1dVFbd70PQTuoQONa99DOYz7uG9HKvN2AHd7XjRN+j1k3EPQzg6s8Gf3LqmB+4zr5h1A29rk5IpG6bZy+PdhcSrBuhWuhjaRDuh1YtAurRHTHkhnvl/A3fXrg4pTN5PKbAXcOZuYq05c2x661aUDAIAAACAASURBVOBvDxSH5MMjE3RIwYKAgiCAds9GYdzwNwfkikXVVUWLFnW6QUar0moR5PvkWmo1f+hnLp9xqUw/tn2zoqEQrPebXP1325HJ+GUdxLb36Nv/pDR26P8ZGv8k3AxQwI45Yiid0Q7MhgxywyIHH1f2CDcTisa8WypGRJ1k1Jo2ktC4zt2OhoVzYEq9oM4AIrZJcgEMo2nmQx92d5TBm8h8o2isKpKFvhdsZ1XT5GCSXWfuTD7DKmAitnBX2QhBklkgqobe5TMWaFhLeAAxB5zMmpnLCLatoE2dNFw1RzlCpS2N09fkPfsWepjrV+Z3yt0/+iO8d65d2ZCzL7wmV67VZe8dh+ShR2fk9dcW5KWnTsid9++WiZkJmdk9JH/6By/LUXleDk6onn29mpQ/ObFf9j9wr0xe+hM5srPOxk6vzg1Lbdc+2X84r84x9KFX8JVKKShnAGSTH75SImDafHXp0b/jUhEEWkaFAFwfhsjJB0AIu0lb8yRKbmjRqPMMtgNWVmsPunIoAGRnt7FJeslbvQLZ+XZHyhtmoRg0HOJxm1wB33j9BI4/Ck6geQ4KNR1s4+8qxel1k4EcBYANd54HCX4dtahTmXuX8PAQWl0fc/wMwEvZiQWGBJh2PtS82z2N7a+vtaQ0pPp2t6fsyn18hjcG2dxiKB+hlaGSM+7LHqbUOBeZ5ALZj3AM6PASSZ2UNY8Aul1/SoTMq92PHxpu1C94BowuTMjaeFdQu394ve05QkCBn72OQBs1qZyNTjKuP1OOKWLKPSvimm+VngXPlAf2GAdmIjSYjtZJk2VBS55M2fxCgwi/FnBN0jmc2Qv+XoF+vaLBKY4HzlGQ7Tiwd9ANNxh8Hi9sn84xcLKCnzuaPFXQtV7Zf2ybQY9JcBjYeKBPfb7uV7kNHKOej+vny8sizz9Zk0qjRaYd6xIDpE5HZhtlWW81iONQtArDgA+XVz/1Y+uLZ24AvA/K+G6WwfVHKU4ExT3dt9M1tYd5v6mBOx5oWD9ykgDgsMkX4B0jzUw2deaq2cVSvNhqsvnSXyTgHvq6R9aPA7ql4u9vlnH/ngJ3n/lJ76m1mjdr0r7t6e7PcfY9LF4Nwbp3WLXfRTr2gF1nYyZ4u6MhU9BFtdVG4VMA7B2EuvZ9kHxmO0WowfGEUpp459Sen10H79KVWBdVb54Usul95TNbdU41IO/bC78+WByWj41NRpMi7wewSAn3zleADoYDx05AiefGr635u5eb6tA0ms4S4OI10mr+0N+7jPYaWjYyoFX1dgqINmNQfLseGGzlvxs6yfSVyfyjsakPn8+WHoZFJu4v6v7prtOdWktTHdn7gN4wBO2ubIjoMB0rWLCp7r2b5SLoMzCMSUnBu0lSwARa11Q2YDIE6ckqpEW8KJQgAW4aOXWxcdAUuctYU6go0UWwoYspwXbAxuP4uI4HxxkBN/eP96ZSXO0VIDmgBUvt56CfU4C6vtKSzPlL8uDulR7gfno2K2NPfEp2TGoBGopPwSCOTSBeE7lyaV0ufedb8uDEKfnu0u0yfvudsmPniFx846LsuPo12T2hKYDZlbR868pBqayV5a/dd0VeWRiV9IG9MrUrq0w4QBibK1kQxWxBL2jHdijH6JgeOTARYSEhrBPpVW5SqKDYnkAiAMxdeYla5PEeiIpAe5dmgDNIF5ghwQOS69YHkIU1K0FcV7K8wcedXWfQQLchvQG1gDEohnaYYeASgYI3RPI/KaC1Ywi6dQYfVcBsx+rZA/yd0h7rWIqgL7SWxN8p8TAdNAs3kyLFYqrb6AoaZtpjwjc/JoUhCFfnGAfNUfEzlxQr+A7XB9OP834OAmLViXsxpnZmped5N0bg6QJIQoft2QPcw85eM1NiwSvH2gaImRfT5itppIGaP5/0PsfYeQMnA8wRArTPM5OCa80CYd26B2X6U7dOAO/FOXkXXVXh6Fij+NmDGmaG7Eg1QNAuquoH36E9rd/D0LxrFkFrPzDfc74wKQvdYyzDhOvqTeaYTUmo4wxqRzjfgOEPil1VD29zhjH43K6z7WZv6SDfM3ln32jK/HF3AtQRg0nA1XqZJBMsIgHa6fIncvlnF678J0ebVYDmftnaQQTQjbDuYZwYFqhulsXdSi5DVv6mBu5I7eOiciIUFi8wxe/Wdh61hZPSfLNxHXDn5zaxg4w7ygxylQmLU51NdwEuPhOC8rCb6lY+7oM6pzqIdwa9r8Y9YNY5OYT/tqFx98+EY9gzyeuME008zqw7aE+iq2o2q91V/WvYZdVAfJxZ17mrW5wasb/WjZV+7gbUW42GtOr17r9mU5reWRXdV01Sw20ETjWuj3c23pn5gbr2WDOnHt277SP6bKhTj33vnX1D/Xs/4L6l00zYpCkA9GDg+wH3R0oj8lfHdzLwYyMOtJuWBOUy4Qs+5pDT4P7Cs+TgnLRDpy2LjRr18DuzhehvY83GR/6zK2cB3Pt1St2qE+pmk2z4Nwfu/WQyTpr6JXBNIgB7qEfsqfT/6yM7fq6UK44hI4dzg1wGgT/GCJIhSGZGDrZl91HNTIBdUnCsgBZMNAG5NfDpYbtjbCTcXdhwKWJ59bmJmGtj350hV4rMsh6mVWcBqXdpNfbOnTqcWaPFo6f/CbhDQGkMLgG9vs+ZevVmN/beAKEv9JCAYPEG0xrtn0DWPp8AIG9L7vwFecfMKg8dVo9zK2k5P5+VwtEH5cEnUN3b/3Xy1VnJnfmy7B1alsvlUZnN3yV3PHanvPLki3Kg/rxMjij19/qVnLx6sSS79qRl+OgumdqZIYBVZxMARWdW1YveGWGMOwAKgAcZSuug6tMXHV7M6xvssMs8qG33ZlrGvpM5B5PtDZD8zouut7qXaJZEryEBjzHEAKf4fdh0h7ICZGVQvEh7wkAWEWiuAQh9v6FchkGD6cRxTu4yE+nnAzDP+oRcbyMl378zswCL0PgjiIgaINkk3WXnFex5obXLR1j0TBtAbQTljLMfr2vpeV8GmR0WLQJMWyElrCM1Q6IgVa+VBjw4Bs8ohJ1g2XAI3VHrAJUJrR8IUBKDHwYByvgiS8Tso3ms6/Om92iURfBsmnUspsQIAaAVF3vhrb5fAaq/3KnHnzEfA9yv2D+yLbRbtRoFl+Sw3sTuVwaF1jjMMLt5ruNebkseGR6zh9QgW4lL1ndYpkcdb6xLKotaVbvO59s83P2o+TNlXbjP9TzB4iOD4AWr7LZs44D90YqWBJzeE8wIWc1FCO41m6Pny7gBRa6W5cF+504lZPaEHhdqq+bqZZJEu7JFOs14LRL+Ntxq//n/sHjxlwO9+43UUcVJpHBtcXgWB+5RUjtYU/oVqW7m5/6XwN2BOx7vIRbauRe1guR+UU0cuPftnLqFxj2SwMTsIPsB96j/OyJ4Y8tvtAHTX2jgHoB2rdrSjqpJMOzZrKRyOUnk85LM5yWVz0silxOCeeQE7f0hdeNWkIrbDbjbTBrZQBrD3gJwr9elWa3qv0pFmrWatGo1aTYa/If3EOR7k6a3Atz7uMlsxrhHbjNvArhfJ5Hpsw0EAP2KUwcB90dLo/JXxidNu96KMlEud/HFBoAerDtGH+lJBMN44XeYMNHpDuA2BO5ZkX/ymQsnPt+Hbd+sAHUQ+9FPOhOXyXh3Vm+a4fApnFwxPJtad314ZOKXpzKFFHTt5VZDrjUq0Xkzo5BIyZ77RSamk4EUxWYWs9IDa55CcaenuRkhatUNizcZMKo+nrpxFkJ2ZRR8hDrKruN7ZQ/17xx6k9XQAtKAM5n8GFCETSWTW0GhKRdmdEI1txECUTB41rzJWT+8D4sxAIN7nQPaa/Gq6+iTkiuYrt80294xFMHG2kpbsucvygMzK7K4npLjS9Oy0JmWaiMh7URefvw/vVfmZstSrTSlXG6wI2ppKBvJbV751nEZuvxNOTDVkEuLGbnW3i0Td94nV155Xe4snZTRYkuWN1Ly0vyEjN05I7t2qW7AzwlsLoAinF+igkX0KTANN3A3dba0tVRGnel6021TepIQGR5OdSVAJteI2FEDQm4F6UFYGI5oJ1QF4QCVeJadMXZ3GOyHjXe6dancBKY6nAfBdTYA994VswofeP2sWxS6Dh5TKth411jjHOmDbvp0d6rBPgBow2ZG9A9HxsnsPrFNHAcyA+5QE56jg2wcsEqq9PHDuqsSlzaDqa7dYW/A5naI7BoaWGrShcXY8kJRr4M2kWppwbU5AxGQopcBslBg1FlPAjmGMszMDmUSDOQckHpwhq6t+Jy71AD05rK93WT53HgdAdhxk+IA8HpQ5xkalw3FAYd77Pu4Yry5ohnrXi0r6EYgok4z2oyI9SPsaopz0fuT8wa7vVogY/aTOM4iCn+Na1c5izb9wv2A+7SKBlqmTVeAr6A9BOF01zHrWnr326gBZCMIdP29klu9shg2FYN9LDVkAbj3zAQkXqbtR4aDGS+rY6CsBwEbAjOTErzxjbbMzzdltVmnRAbv3p8biYwRQCpBaQFc9L5W6x/89MosJJpvprFfuDaFwN35Vuc5+WgOqJu6ri8IYo5A0/6Xxamf23f0t0U6P+9TAFg/2LYBXAC4I52Ci+nsrD8EWGoweQJ4zDXqcrZejXzctwPcw6ZLoXe7F6I6I78Z4x7XuP8Hw7hbIyaXx6B1HUB7MpeTVKEgqWJRksWipEol/R4AHmAeLe7AvDt4twAgzGZGzjOBzIWTjbPpBtIb5bLw38aG/gOAr1al4Sx8q6WymbCItY9UZkvG3Y6jLyN/A4w7QfkWUpnvBXB/bGhUPjI2ySJU6LnhKuPPDFOlpmX3NC176DEA1mUBzxs+h8AAIAgtqT2rZcD9N2KM+5tlQPq5AGzXTaYfKxLKZHrYkCeGx/7bPdkSU7Ao0MV8AnBQSmboL4zb8tZ3J7S4LgLmCmgx0ZBNsuJA11JDhgEQQb9lS2bQbca06ArWVH9O9prgvNvUyBlNgvgI+KsvMoCUyz+c+ScrCZaWNpImtcCxGkPJYks4hxiDCUChIB9add0H6K+uRKFbVEvQzuPUYkQ2J3L/cAInbaqDfa2vtqV55qq8a8+CPHNhQjr7H5VH33ugB7GdOrEkifPPSnWjLFdX81IYKsjQ1JSUpnbI0GhRXvnik3LX+CUWny6tp2ShUpCX56ak2F6SBw6syYvLu2THrTtkcjLV65KCQsz1lsArnMC9rlplB0GuDW639fhZzGn6dNoomk873u/+4RjByGLRZCVkea35FUEuB18BP2scIDswpx40r2TWDCy5SUMUcKojTry5kgN3ACEAW4x391j0+kDKg/uMXVeDrqXufuPOLDgk1+8TQEIr7h17rbGTd0l15li7sSo4VMcdY4TNx1zlL91CW1r96a0cyZM8GHBJDtj6uKQGH6HbjUkt4laRypirmw6uVTQeJiPCtQPLi3ta+Z9usaQGIMYJwVISvuv2fEB3TpkOu+SqlzprAFhfosE4nlutTegyx7w3APStANm36UGWB4H9gLtncfAe7Ndf+Cz0/gigMO4433od2WGzYAWM5P2ptxje4zIdXhsW9Oo9B/Dv9w7/Zn72mH+gU2c2ipkK0767ttwOxh1v3EseP9MxyQpMEYRqwKLo1YMHl8dgXN0eFlLCSHJj9xHvG+u6iveFHvOeheKwm5NNeVXky3+6yg7WLnGeyZWYAQVhtGQZ35F0VsYz2bUfXpn7ux+orKOSfav1ZpBUM+w1Eu/EvR25zLY7pnpjpptKKvP5/Ud/pdPp/MMQuCPyKibTkk+lo0YyLMrraLdHABPcgnU0YWo2ZLZZk6uNhjy9sXpd51R3kbmuc+o27CBdPhNvwBTRgjfKuAdNmDZj3JkiNfkLvxqrH/6+xzbu7ZTKKHLQic6YdgDyCLQPDUka/4aHpbwzJ5/67B/JpYkq+tnav/DIXVfM8t2oP7Iq+vHySjiKPNALV9pS5de//Wd3y9/6wlGpr65KbW1NGuvrUgeABwsP9h0AHqw7/kE6Y+z1DUtltgDu8SLUOOMet4a8ITeZt4Fxf9fwmPzgyA4F4O2WjFgRJibsOhZCtp7WmhDXteMZAgOPY8Vn8Fkw9MWUdhWNCjil8+s/f+GkA/dB3u3bcQAYxJxst+mSA3fXtw8E7f+2OHzwd9KZv7k3N8xzghUZwDsWxCEA93SO43D3R1Rz7Lc72fFICoEFR9PdZsbAQj7qbi2lr5IaZdoddIMJc2Cu0hPT8ILNMpBPWY0BTDJUKAQzfTzBfVv18jheykLa6rlOJxU73rYz+YiozKu8VVe2jQEHuqmmlJVkDB3IgLBNapqNbQTTC4DDzq2U1XQkB+Bhj2a9InLplSX5oQMX5fjCTtnzxEdlbFx17P66emVdzj37stySOMbOqtjvRjXJ4tP1zpA883pG3nl4RQ5Pa+0SXleX03JhISMbw1Oy88iYDA0nrclU14nEfaOLpS5Li+PH2FD7bl1oOZO4w47JHVxW4VaR3q1T27UrsMPfKM8AmwvTAxTnQttr2nUyvywC7S7J3jQIn8tZx1DqmS3gC11eHGwSDLKoUl1UWFxrWZeISTdvd88q0K0EoNuCA9ehewAYdVc1dhyBKaUbOB9rqqNyEQXZHhBE7jgIGKrKyIayFIwlwCwCEewDx6tj13Uf6ulcyroZHUcATIyvNj7qFnBGsg0LGhisWAMn3K84JoyJuvN0rSqZybDjoGQIz4A9gwxE7G8qTdF72AtK8VzihWuN7ZBd92fXsiBk12G3mFL5TeSYQieY7rPLQnW7v3h9rFBX+yH0Bj0ohPXADO+jHAjBvQfTtm86RXnfBdxv6G6aUCkV9oV6AwqwbRsux8M5ud6ewTnniTaDOC2k1+cr0rVbwSnGnHaTKFhFEEqZlxbr4Jlnt1krbIWkRscW4Fy3i3erc43KZXzp9p8jKRGkR5YFY7GqM/ktkYsnW/Lsi+synMxIBsRsGmLoBFn4pVaNmA/EEcwU2s3a6/9i4fJPxSQzb9ZqmPDP/nk216ciX8Jd4+5f/xK498zysR/iwB2gwi0foUV1sAFNFMAGRhktdckGtRoE72jAdKVRl2fKa28rcHf5S2gHGTViMuB/Q1KZwJc91MCHxakO0h3+EqybRMgLWDGE/j5+/3YBd18VzCWGmnZIYIxpB1jPDA9LenRUUuOj8lM//WfynUMLkpQhSUqRwF3l0ArUUWWQIGDH44nf43cO4vWo+TMecKlJW9alLavSkiVpy4r8d//6PfLur09KbWWF/+prawrewcRDTtNoRMCdAD6UvcQaPQ3UuG8hlemRzQTBQejp3s9hJmqUFDRcejsYd9+GS2ceHx6Tj4yCcVfgjkZLeKHBEoBrziwfQ5kZjg0MPdgPPG8EtSm4rmjBt7/y0vncpxW4h6C9nwXkm5HOhLZd4aSK70PyIs62h+2prysa+vXh8fe9kC08MWraSdTLIOAfhh2kGSU3i025991ZdXSJQLOx4+Yq4SykA/QQkCsjq0+eM/aJtuqvu3r3wH3EQDG24U1pyN6btjeKX+EQwwI3feYdrDluZDEZMo0GFBUcKbNPaYWBGrJodjwOGFyzzAK3ALibGoIgDcGF2yIqA6+L/LVzVXlH8rQgYDibvFvu/cDDksv11lCsrtTk1Je+KLePXpFCNsyx9Z/9Lyzl5DuzO+Xex3dI3mUV5j5Ci04DCFFHUdBaYHPN2cQBsgMjetZ7JsTdfQC8gwZBACIAJPgsXVlMh8zCV2vYg+utTKk2WQoZVbwHnu7OnANwIngDCKI9Y+TyYXpga+iER8q7uVIhaP7+AMOhNATX0gtBAcpC3Tc+j0DBz5ug1DuGBoAUQMprAxDUuaVkdH090Gt1pAy9uzU98qnfwS7GGi9v4IUCT2Y6LNghODT21bXe1LFbsMqg0YqlWRDZ7sg//sIFBpbUS8NiMOxADGLOuheHXu9q/av3UFTjwUBYddQ9GTCCRCvQNoDs1ocYtzBL0LUIBUjW7USZKOuKjH2SEDJ9u7viOFvfPS4NbMCk00LT6iZ83x7Eq1ZdbwB9lvXljLefo2+XtRtGBkQa/siNKNDrBxaioQ0mmW+zQXWCwptYuZtRpGQw6RUOSs9Zi1w5XyjDYBI0k9y4stAAP0/EsnYuVeO1NhmR7kdk8XJHGuzjphvAuoUu3qxdSIKotf4G3EjzWLZWeZn97VQxiBkcl4vfB//4O/W66/1qv6Nbq8VednWisfdTVNMc+8fH2v7Z94hJWQZAAyNrIovvWbMr0rqpGXcAE2hucUEBit2urgoNNLSNCQUjGH28DyBkqdWSi42afHt9JQLuYXHqdZ7u5vHunuwuldmOj3sknfleAXdn20OW/fsB3G3mBtOIqBygHbp1MO3JQkFZ9pERyYyNSXZiQn71U9+W37v/rCRlXFIyAlWeJJnVShtg11rDhAW6XeDerRHRh9dSgglc33XpyIq0ZF6aMifJ1qz8wW99UobO16S6tCS15WWpra5KfX2dzDtlMwDvuDeMQSbj7tp3nxRDV5k4UA/AuAP/gbKZGwDum4H0HmeZmDPNVhr3fsAdrjIA8s6iw00FoBxgFdKZtAW6EcWARabT4XvoNAMNcBosSBe0470G3H9rG8B9UDOMzZh2/C1ePISbxmNWX9PibHs/4B6xI78xNv2hk7nie30Sna2XGS4Op3PMPKy06pIeaskDj+eVLTdbQWfHXYriQAbyGbpRYOF3kG96dxygO85gKUL3VTK8Lpsxr3UsgmTsKZPRm5JMu71X96krX4MOHWCDsW3T7Ya+7qTC9f3OMgO4M2gwzSze4My6WgP2Fp/qnrpAhgwcJDtoHhMBMwVYOP/LF5uyc+Oy3D+9IleW0nK2eUQOP/6ITO8q9aDyEy+ckeKZL8ueHWYabwt+HLqfnc/LmeQe2Xd0iPp11/kCEGN8vBuoN8Xi0UJeEdjzYZs4ZgBdjDe92Q2kYygdbPjYYlXG51X7rKCdN1gAWFzC5EV40GNzP+arzjWnqlp1BE1p65gZNnTyc1UNt0pg2GXV2HCAZRwTCif9vKOsj7GpuB7syGlgEo4xAHFglsNOpYaJHDMRdbh2mVKPoBGQsqxdqQ2LOKHHBlttft0cKwsewiBJgz3zgLd7j2PXEdpCktlHkGD3mVtkIpAJ2fkP/vIxmVulgTsZYZeF6bYUJIa/i983/nPve7vvcsDL+5s3gRVLGhMQDycdsXGftlaEAUx3f3qu4XXy84/25Z8PDtqPJ5pLYkWyPfREn1g3Op/AJYlvi73XwbdjJf2cvik8x+iY+yBMD+ijm+n/Z+9NwDU7qzLR9U9nrqpzakglqQRISAgBDIMQyAUUbBlUuE6ofVUc7u3u2yiTje0AdKst3qsgKghXbSdUEBVEBQwhiCDXi0AjYgjQkUQImVNDTp35/NO+z7vWer+99vfv/wxVFchQfyjOP+zx23t/37ve713v8vOIbTqya5r6eOMkkB6Pjw0btodZPK0dARbfd2AEqEmibT+uyC+Gd8lw2A+To+kyhC6Q34381etTXrp05mzS6EsUXD310drtvwc1cEdDA5Cv9nuyURgwxwuDL2zdIJ9J0pUGLI9ETvR78qXuunxo6R5Zcx93gvJaqUxwm9ltAaatgHsShLiExrhmhHrB7jHIZepY9ySH+SoAd33wmYza6ahuHaAdWvYOQfuBA/L3V56QH3nBB6QthxS4N2UPanPCy8RBO2UzRqQCvBuAZ4sYQCxbBY8RGPMNZ91PyEDulr7cLvtWT8jVr/1eWT9+XDZOnJANgHcw8GDd19cVuCt4d6tIs8CyqW8nt2za0EnSKKUZB9CVcchkLEkik+nYuY1KhdVM757Y9xykRzY+FGPaSeVUMu6onArgzpkpyMwAyJH7YVZb7ZS1HwdCZWOUeR8o647qqblj03RRvPYlt974q/cScN+uNDUON05jRp/dcdOY3V/af+Tbv9iZeKImDwJoDSAF6mu/gbyZ5UFX9p4nctnjJpK/cpK0+B4BnLGu2i6qdjrzN8egk6qXeoEUT+BTBt6TR/VRgsxAi5SUVBA12SwEYyDDJAJdWBe6bIJFktLI4zNtBKNcz9gwt/pUiYABd2WnvdiQsvY+iOrUfyj+BG28gk+A9jByQ7uqx90R+ewn1+TrD94i5y/05ORaS25b2SvDw4+SCx59abKAfOfbPiOTd18nz//aZY6+1bkTEbnx2KzcMXGeHLlkTpNi1Xfegxb/YzOIPgrqNL3rm8myUmqiFJiz2gSIKkFI0/PObCrot6BJk0edVVTmt2fsOtoegJ4acZW1dJoKMFZXB+rCgvYB8MasiGrNmybFsDwB01jriO/JwgD52F/ZrvEJrL4nQNJj0mDR7qtY+If6e7aN6u4hZ3BZE20XybST3QfbvbFpyZ2stoq9o+0o9VhfRbEtkwaZXMecWXBuuAcQFKi7j18XAtmlpcHYCq6VMyxEvuFVDtwdqOsY4BtEn60dNmVdXFm/riLVWoDvyZlcLYJx288YEBuCS95n+VXKAfj4qzj6C49VwWgOaLMOOca5dfskHs8BfY752W+RJWe7pmPIA4EE8O2+Y0cRjzcPGBLAzoOIdCM7Ax+uowFy6zs34TkfQHucf+AMNpZuN5r94aB/Zw1wHwvWxy1LEB//5sDdj3HXoN0f+93cGvfvZXOpDM4Gpdqhe7KEuYYygZDHQNtuU/7WezDRcXnQl5u7G3LtyeOyOhyY6XRWOTVaQ6bfI/MeqqTm1VErUhky7TWM+66BewTxDvDvLeDOxzF1bPG2qUtGhXsMkk5nZ1UaQ6a9d+4euerHfk+G7XOkJQelKftcKgPgblKZUu9uYB1yGWPciR5K0U96YFVHB9Z9TeUyQ2Xd75SefFnOX1yWP3v9d8v6sWOyfuKEMu8bLptR55luV5Nb+8FphkWaFIRnPu/bMetnCrgrs14jlYnfjUhqxrjK5IWXCNyvnNsnbkybmwAAIABJREFUz9l3QGacQgRgB3AHQGVhizomgO2CZSFDAzsPi8jo7z5dFK/LgPtWFVDrkoi2YtwJ3KNMhpEd+/hcf1hXkjpm+G+++uCF//7ORuPhS4Nesr0km8Nb/twrhrLvsKEsta6DgwX36Gw0R1nV1bom3Zhyo96sQJNb3ykbbwy2sfLuO84ENAAfJI6qVt1kLFoZFawrHWbwuWUJbWRjCT5K4B5ca7T/w3Ys6Sxq2TmiAWCq7t5tErGvxMCRTnI9L2QYCjo9oRXL2nywDeZra4Wsf/m4PGH/UVmYtajl7qW2HO3ul2VZkM5kRz74d8fl+596VM5f8AovGeP+mbv2yvL+I3LehZMuV+H5eC9AQBGBhcuHoN2FjpvVULVNEKC4pAbnpTMGqsd2WzsNUKxITBNjCCz23JvcwLFLHLydMHuC9U1PbcEatqXe1iqvaWhBJbWNhGylgUqpLr1BUR8QSS7hwJ4BgKl33oqNwz60GqZ7xtcxu1HrDZYcL5NB2Dio+QlwkHE7S1pkat6D+5DrPpwd5/1KSZjJaywIwWwB3FDo3MOKrEw4VSvHri0L1p7JmDWkcRplcI4K3E/27FmrobajLCYx76HuB2cYbGagxADlTqpkdAr+fPAbYY/9gFMw4jKbiDW1l8iW2w5xRbCeL5vAN0dDDyLj7AnjlHRc7JsYGIa+KrL2JLc1CPKgiH7y6ZzycyZSNUCVXZdSppR26euPgPpwotx/DDAMsPn1URcnJJpb/hWNEuL9UxorKPG5IoPBydMF734bRH4gP6wYG9WCd6zgkhqGmuwyQz3s7e6QB8DvdcAdoB3MIVoRoB1sIP7FqXwr3W4FVjCM3N7blHffc1RWvoLAncx/qhjj4D/p3sm2+/eEq3UFl8jMf8WBu/cO6gSDh4iWjwDtMzOlPObAAZk4eFCe+orfl6XpfdISeIfvl2axR5oy60z7ZADt1ioNpJ4jlEL95ATcTdvOcb18YCGG6sqwAa37SQfvd0hfvixP+ddpee3vfYOsHzuu7HsC72trZhvJZFW4zZBxZ0XVUFl1HMsevx8H3KOWfTuN+4707Dtg3DVBKSyXA/grZvbI1+1ZkPMngJGtY4RLzD39DQXuM5psWn0RtDOfBOB9utVWjTvsV8m8O3D/tTHFMOq07nWJquPsIWNiajJkCvp2nRTwf3nRpbFlqH/ynIe+bKnRPHJXd01O9DcVaB/qTGu5bZ7XOY8dyPxBr4jqlU3RcP4IGKADKHcNriauAui5raLCTNdR4zvogNHGSCQzTbkBK0pZIIKk9RrYe/OFdvcMsKr4HfIItzNU+Y0h08Q+E8hEth0BgOqcVcoBhxmTnXCZrkpDLLlQ4zoNNDyZ1ll6gP+kpfYCLiqf8FESjic4CgQTN3+xJzP3HJWvPXxCZiadtofuG9aQRUOmOvZdwmT+gHf7DfnU0YMyOHBQzr9wUs9TWfMkuygL8Yyy7uYCAzCJ35A4C906E0Ypy8Dx4XuMpurA4WXscTwACXQdAeBU1xFfXn+HN3UXem9o2q1NYdmH91oUy91psCykIXRm6bTB5FvvhWWxb+wL11eTUOGx7QBzK+CO9RUsu+sLrleyCHWpDph+tZJ0FxPKd9jWOC+9P92GEJ/1nnC3FQA4gGzc25An4VjxmTKfhA1dDoTzsONA3oVJcJioqnIhaO7RPi7pqQWo2ZfPfOVn5OgiTAjsZbNAZcsoU8yvlCL3BRPLXwJSw5l0m6lug/cgAzOOM2mpoMVmUGzbs/3FWYX4mcB4O9hFxFceR7lGCpwzyVE8XU07co5Lj8lPgMdPxMhnhbqOkY5e8xDK0ZWzDvH4K9vyH6oBWAbeCdz9htHjy25uXcRdmbivtFwA/ggOiwGScG2G3HCR9V9IccdYh5603WwNB/3+3cjuORXwrtdhB3KZEFdsC+DrZDTbPePb3Tf3q9/rgDusgVA0BS8AiT3tCZXJRDYQyXVg1TDVjzv7+GAgVy8ePyXgrgmnGfuuXHFg4aNPe+42sxPgTtCulOKYCqqq6b+XNO5+86Z7o+zEPI8ACamua9dkVIB2JKPOz0tn/35pn3NAvvtH3yX/chD8+WFj24t5Z9tBxAIg8h8wmZ0xk1OVHbRuMfzLb1XDakOB7/ayDBuLqncfyO0yaN4mP/LhR8p3X32JrB09qrKZdUhm4DgD8B6SVZPbzAMAuBO55oCdnx89MyeQy1w8aRUszSmmL4v9TZlvT8hMszMilQFgV/tIzyUBS88BE0mdeN7wmimGv/ziW296QwDuuym6tJ3bDHYyruiSdv01wH2cm0wC8i86fBGSaeWO7qqVVZeGuhXAtx4bRPB/6dMBgIzhbsHr2UdNffacMU9sN1rGbdqgidc+iA4m2vUAcBvQtSRHCwhSEOCMsRZBQmYVJBUZIEGhaPXrdqkKp6sT86pEWNhmmvo3XT0eNZ05UFBu8ALAFaBbXTugsfZETDtHguboemOAVq3+Avi3QirORLdEjt3Vl9Uv3yNPOnCXerDnICCBCf/h2HJLrjt5jsw95IAcPNTWAkV0rDGCL1TPxPUK1TQpo1A/au81NMhQmT/+mjUejhsyF/XUduCuQVfalvU96gizjsqjJolh0q96ezvjzW0YEIYevqT/0Rawp8TlA5NuFTLLXg3g1oICC5YIaLCMzqwEeUre82lA4RIZK7pUXQJMP84d+9XteMJkrD6q50i7Pjy0wVOesxCQ05Cx1wRU1ALAPenHh7YAMFfnnWB3qJaKWvyn0FkH+tHzKBVschteCCyZh/lCCtxPev5DFqHrLJWDzAToCZ8YwYYmGauJDww9gTtXiwGl4mGLST2AqEpZIohPgDm/aGM+RzY6n1gYB9x5ihXQHBJDR8iXkaCmvA/jNtim8TjS79n2K9/7uRngLgUlCdHi9wjis7YwC87yy5HZDm//7joKQ3mtC8UL9lJyyZXubSX5io3hoH/8VIB7Dtrzib0zJZd50AN3uMWANcSr02zpwMsqpbwVFKAM+rI6tIqQR/s9uXZp8ZSkMmcEuLMQU8ayK6gPgHwr4F7nLqMD7RlITuXAlzox/cJuNbV9ZJGliYnk0U55DJj2137nP8rbnvhlacm5xrYX0LbDTQYJapaEanKYCWkUVDxg+/5eO9T4JJfvqxE+BsauFI01B+/Qux+TQeMOGTRuk9/4o2fLIz81KWsum9kAeF9ZMY93eMC7v7smrDorsxNd+06Y+MiynynGXUtJR0nNLqQyOGYC9ws6k/o8oPUAxPFMYJYKmfrTcAdC8qSgkzT3HR24XOOOnBJIb/A7wD68dPGaLYav/9Fbb3rjGahiV5e8ymqsdFel0oy3KCcb8lLUFWlMXhTjRYcv+pXecCC3dlflcGdGA3/c5ugvIMED6/6Eb2lLAQYXGl6XOCjocS/vpltBKtjCQu7iogmGAdQSYJM5JnCny4YxXAb8tdCMF7UpgwL3YO55lUeflNK5VwX6bu+ntpDu0Q7HGQXeJsfRAk4A/KyK6i4PAI5dhDOFu5Go3AdA1xhhgEAWoNEJBPqU082ExSmVmS+lOACMiyeGsnzLojxi6qg8ZD92Uv/63NE9cmL6sBy4cFZtDS2B0cgJBZKQsLSMKVc3FE8epT0hiykBSEKOodVnvduAvl3lPA5UsX0EBRr6q82fAV3McJh7kM2agF1X32/aFTIx0ROG8RsLBmFfmMXgS234AMyRNxBcQRRohMRQrZ7qMhvToVtAhBcYezSAJg1nMwcqaXIbQ70f/fpCXgWwjNfcnjJhFkEI1jF7DS8+pdU6za+dbHhkkHHt42yFFvFSy0s7S0qP1K0luNWkcXdQCPTws7DozNaxnI2GBkcIYLT9vZ1xDATulLlwm5TzAOwpTqTO3QsK8Tsbw+yCbZnMGlhgyjZsuCN177p5KkNGULETxgHhVcB46j/tDKIkx/rVUSUQD2kccCcjHWcFIpM+DhRy7EyBhjcq+/c03gdJTtnuo8caGfi0jYxVj+DdaIIgg+H+Myo/xWDh+PR+65lbFF7GtlfddrB1k9LgmgxONIbDjdMB73YPGRAJiryo4jkltv2sxt0tgqzKo5sKuvY23rx4xBGpwToSDONt3U35wDKSU4c70rjnRZfGOcykZFTKYILGvSKV2QK4R0B+OsA9sfHeCXFIiRw2/d35XRxSY/vZnRvYdoAVgHaw7e4gA/eYiQMH5CNPW5KXfueHpC1HpCnnSKs4oNr2RnKSAZ0HcOhy5cLNZGkQ4jKZGNH7s14eXgp7Da8VDfi5r0rRWJJh44QMGkdlKHdIc3Cn/NGbv1UO3NAz8A63GVhFIlkVwB3VVeHr7i4zKktgBB+TVE/h/X0ZuJ/fmZDlXleBuxNJyjJPNZEfYqw7ggTIYgBIwDzDoQnsO4C7ys6k0BLUSGjFy4H7m3bopbtTj126yRC4j2Ytk3AxlRAourpqqbkVZPeDs3sf8s65Az962+aKusecPzGrBZe08qPORgxVY375s6hRL9zZxVlfHT9cN+7sO7XONojadC4BTZKvYARwIIr1zbvMwK4WUHKbRu0HvDopHVO0BLpLXShZ0exGt7/TBEhUWnSnEZWJqGe1MeQY1NRP3JlrBRFa+MQSYiHfUclHqkTpoAdVXz2gwH5NG27bhTZ+EomICZS4Fj24nkD/vni0J417TspwcVke99B1aTYKWe825ejmtNw1XJDJQ3vkyIUdS7LUQlLuR49O0JMOMTkO4Klg24HoFJJW1RHFZg0A6mfgLe+gnwmrWEKL8IEddxmNnj+qNnrpdvXHBrXgtod6ebVEu3m503nFRnFr91QJFbp5SGpcNw9pCX3Q2c5aeEl9ukttPa0csS16g1O6U5HaqA+9+Z9DY45tgCWvSDUcNGE/OE942hNkMxkVAYX6viMIcrkVK8filOqqpAJXqbf8wCQxkAlhWRaSUk97H2BUOgQ9sud7aOKq+68TXEafeUpp9Hw8yEGbPvNV18uxpV7FFz+OT7VgnAx6oEUrwB5crBcTi9sqwam71RCpeV4DwbWBedu412mywDJsLCySgPo4OYzOwPjzV3c8Ou75xissONnr/DceXk0wkM6R2/R7hccfte4pxddZ9jrZTBqTU5Rhz1fStCZQ7ucwJslVF4u5CWE9+y20L6robtjzb05DlhEXz81W0XGtaA76d5wKcE+X3+NCbp+nME4mw8N1p9FxoN7no8Zd8Qfg93VSGY30/NFxTjhytZWLCuCxORjKjRsr8r6lE6cF3HM7SEpixiWn7gS4j3OVSf4qY2Qz9GlXsO6M+70K3FEZFQmpqIg6NycTCwuqab/pa0S+60evlracrxKZphyUVjEvDdW1T0pDQboloAK8k2EvFKzj5RUZdJrVvonRdwTz9l5jayVSwboPGwDvJ6VoHJdh45gMG3fKoZUV+c3XP0smvrgia3CbWVxUi8guqqtC6w623bXuDxbg/tCJKWXZEfDiBVDOpEzcN3gP1hnFiJCECu077iu80GGiHgI+wfudE5aTw+E7XnbbTT8ZqtdtJ3/ZjcadRTHq9O2cAKlj28cx7pvXzO696I+n9/4oKqXi7js0MaPnGgPWmf0iD3lyqaXltDxZc+rXqWkHcGeBJHV+0RmqIJikb7VbBlowbNKVQhMGARpLtt0cZuxOT3p4TQqF3hPFkEwjr+S77wcA3DzincF0L3cDLFaEKQXsHNX8rLEnS1wtE1sVWHhip7qnePVKzm0D2EbZDllOnVFwRsDsJBuytjyQ//GJDbn4vJ4xyDPTMjPXlplZCwIgGwHYVZkFfKkRbMAm0FliSmWwbeiqcWxwm8Gsh5a7d+02KlvSwpHMaQJU3onQ2tNxQ0oWBfhnlUu6zrAoD8Ept6lmzh5IKbhzX26wyGgrWERyHSStAnCrL7xWvzW5hwYNZLxdrkOQto5AxCuIWuVMA8VY3qw767lVlQA5OE+gxs8b32vb4fmlDSQCSS+oU7GQ9JVpo8k+GRIlVKXtY/ZnwgIAvGKhJ3XIgcsMAiOAebjrKJh3yZNvG20CcK8FpFjkqi/yjf/1ejm+3CuZ71o8k9G7YZlxLDsZ+3xzkW134OYzjT4ycfomaMEtKCjBZWTPjezyMYwyk6pMvwLKuZ005tWeb/XLyMhXOi4OlLw9QmSRE2J2/3P2IoDg4IkfJh8SkK7ZtCerby17yc9vRBYTvqiM/X6pce/31j1IcOY9toohAs7XF6tnKlHVL6eedi6XiUB+p7aQ9U/uDi76/XGRX3rIpS+XQmA5l16Y8geQQLIcvT1j5ce4rEoNikK+uLEmf7F4dMdSmTrG/b4O3CvpnQ742Zf4eFoO4KM5I5V+wDohr44KmQyro0Lbvm+fAvfli+fku3/qb2Rxbr/r2iGRgYsM7B+nEmi3xFNXOvA92DtlDgnYxwB3ZxdTKKsX11USjU0pFLivGHhvnlDwXjTvkifdOCn/9VcfJ907T5jTDFxmoHVHVVUA9755lD/QgftlUzOC6qmXTM149QjrsGl5h8EbbHpbnyWzWgWIB0CHPSKZeOSUoL0gr4G8BK+2FB/7T7fc+P2nUXZ6nL97ZNvp3c6biJEbJjhy4D7CsrPcNP6+dd+BJ/zd5Nz3oz9gEFJOvFqvkYC7O6gkzbQP1moF6TEn+p5UtEU1vCZLUGLBHTpUs+49NsGxy8x1GrisIllq6RkUIHFUAb7VwErWhgA8Ch61UqTNcWsyotvzMeDS3UZQnmQG5b4A+DVAaNlxKhDBIIhnPkt+1aDC3Vm0GFDX2EpqpQmpVFftIxsAnNoMeiIneWuwweibIcNQv3LPE1CbSkhCdFLHzo1Mula5ROVW1WaXCElJDPfbJzNOEEXJDf4SJKo3u7OwOuuhicU+AwIXGgQmAMlw8XH5C2YkyKxrs3pbKUPvxYogd7FqrXa9cLwA6diOgXB3eNG8AGOyWaKeDDa+V5tITyQmyLLuuNT752M5ZwGgT+d1pG0k2op2iixwRJcazgRonkBDkmRHixf5fc7j3lhnQmuoeooqrKgjoEGBhfTU129ueju6E40WH8JsEIiATQvycN483m949WfkGHzct3hVWeIaejog6XzZ1AY67NTAKJ/lqbLtdjAj69YwxjzsCHDTtvzHhK/z3UfSqkZOE8OViNErIJgBRWDWY1NGAE/2uvJ7DXtu514l1SnbSb+55z5zHLjNPGAIsYQFMOGkktPMyMq2WG/DrU21d6qy73G7OnHcHxxFGHsqzHsukzmTcpkHFXD/xQsueUaj0fhQvMFO9DZVr2slcS3DGAwhElTzl2pzi6Hc2t2Ud5y4a8fJqdtJZXadnDpGKnMmGXciG3bypyWVoUyG4J32jwTuBw/Ki199nXzy0qG05Dxp0bO92Oug3RNQFXgDzeAv3AqMYbfOwHS1TEwt/7Kz9L/aQ3jxBX1KjXAtGj0RaN0bKLW2LEVjUYrmPVI0j0rROirf+uED8gO/dUS6R08ItO5JLgPQ7lr3UwHuRI7Juz16ugeJTe7dTpqYrjZ5YmncXvR2PxWNO9d/+OS0oHrqI6fnbADyQQgMBZ2XICcDGIedKq4S2Yspr0yM5Y73NhTg7wsa9wkpPvbyW278gTOscc9tIGPRJdzSqRkDcB+XlFph39+8cN6zrp+Y+pbYR3AAY6d64JJCzrmknAtX0Ahw5q4lsIYESDQG3vXYKKCEaqPOeFtRv0LBK3zaTV9cLk9gxyl8Vk5UJt61psZYm6exAUtj5dX1RcuYWwBGe0LFIjlzTuDtas0SiNs5IUBQ9xqXT7AoE7XfTKDlAI3BE/uYcpkMdOLDAeUXfnyhXRTUUv+v0iBr5cg0KjgszBmGrifqfKOAuNS5KyvvTjf2e41FpDLgYR/YNNhf6tYnzI4RoBHHQmeWCPLBvsdiRmpLp5aOBsqpF0+DMMvS98xVhXhQMVSQHeC8Eegok+/bMUAtqt3HS7Xv3mZ5UunWYNYYbiYPYxs2A1AWcoo4FYx3r2saf+wTx6TLIwjz4lM5C4/jxPY1yTk48qRz9PtPt7UB2QxKWFqCMNbBvcICT5xJwAVNga+IPPOnSx/32vMlS+w3EcG03t45EA++7bzvkkZe1y/18CPgNerdcyDp4Fj7jbQdu6krjL8/c8b2+4IVgU39Fc0BLZ+99Nxkq40w8IHp90OorEGQawF6GF/DeUZf/Jwdj8dDzVAEzlFyw/EmDTxBYlQL3F0I7k2cDo6k3cZaIU0Uk8sKMxmyKGExElVl0L/nVIA7L2kE7NvJZc4y7jX3ch1wv2tzXe86eLcDZECXu9CZ1ES7/AVQAsBxV68r7148dha4B1lNHgHGz8bu2K2v7Fvm2w6ZzJVv+ajq2pGMCheZRrFXmjJjfu1F2wC5IkWbCygZdn+vd7xCDtPPknWo/K1+bw8xeh2y7hsO3FelaJ4UAXBvnVDwPt07IW9++RNk5sZVK8q0uqo6d/V092qqFQ/3HeraxwH3aAep6DIrqHRvAHdmaI5zlQHT/tS5ebls2qpYYjnIZVBGGs4xeI/jRMKpFmMKHSDBEdY50dtQNj4C944UH/+xW278wTOscacNZO7fHscZsu34S9Ceg/cRS8g37T/v2Z/tTD0PWnb4dmODy2orWwiCFAQuBy8p5CCAu1v8aZIhgLJLHpTlxmPBZE9n140ZRgVMn1cFg1wY0KOLDIEKTwTQUx1UQuIoHhjz0HYHFNg50nEGNpI+GqmGvWvOKB2toupgNrDkJUg2GQpYDp1B8EqjALRaB9w9ySHRwAvSHbD9OiB6EiVANICnWgBOGWhW1tyTYlW3n2QfpRtNycIHlh/g1aUw2BDkF1qoyCU5dJWxJFCTCEFLnpxeHHRxgKeMiZp+zpLo/a7Mvp9TE1r6QsAEq3OMVw41OZQxxRtr5ruOvAD8VUCsicrGmjM3QeVEqVCTzTxEQIv94MUgBJ8BmNHdaRJuqFqK7WuyrGvYI5hN3Z3fNPSBjwCaTjE6S+DbXV0ZuJWjz5z4+lohdnOo50qnHSbb8lrSpjLKQKjFjwEFk2Pp+a5BiFtzsrAUx2O0I84R7RjrEETQF4G7At4MrdYy6Jw5zoB7nWwmAn3bdA0HSjo5/FS335JJj0Juuw/0nq8LJkZAt529Sc3sfQTKvL/jdYib0KHVE5b0FqaNpSPmMZMKJVoPCNn37q3p5xGo/bSof5dMYUKvXF7LeovIEBtUztPOuwr/E+gPgYjm5GwYscQCiswPZIJq2WaaqLq5HXh3taFynPmyPN4cuPuxMWbiJWcaBNM6Kr8/6JJT64D7Ur+Xqo0CeCD5FD7MnMK3hjVGcbnfk81iKCf6fXnPGQDuucPM6San3p8Z93/7ix+TL503Ky3VtwO8L0hDfdsnRYqOs+vUrAdwTsZdgX0mmfGOz+566xX4BNh7PEZeuqjRFWmsizRXRZqQygC4nxBp3y3SOCqve+OVcsn/1zBf96WlKuPe71vhpQdociqB/KWQysztk4snZzSA7SNpuzDATqkQ7mkC91w6okFKMdS6CQDuALj7O+YJ78D9h8ZIZer82bfSwPO3OuBOFRh2m9tAArAjQXWsdzudZX564fALPy9yJYqvLbSntA9BQILZNczYQW43f1Ehhy+1m0513I7OAHwVuDklruy4g2vzSW8ok6ostff4BMi6CfdItwJLZmRp23CmWiUEJlNR1xplom1AUwDtYJ4DNP4yoVOZdrD6fmzqdw0g6Q4z2CpmDPT43ANegb9a+iHY8KRTtyWELIT7xjZ1qloL8EBKERI29fk0UEumGO/buo5NbftJebEemwNkNVECdCSyauCjhaqs/QiqFKi6uwylFvhNk9VwTRC4wPnHE2NxHYzpLd1fdJZg0qqcqnQHTjqT7r6i27Z9a6KrFk9yb/tQZZVEhgJC5Bq4Ew1ZdJwXvmOFVARBmjvA2QMk9eI8nbGOoArHBTBNkM/jxzlCaqPPmruv6PEjkHNLUWXC4fHeG8rMjDkk4TPkK5QwYTvYigYiXgkW7aRJy7yHXd/Mdo/sOt7rNjxngm40DCKYNI3f8R2DmBiAKKhHoi7tjtF+vm87p0Ke83OfTVKZKlNt91ECsI5QE65kYwYaWZ2XarzgeT9GWYc9484zR7Dq27VnsAToEWTm4H9ENx+2kYBg9h23kQILR5EJ6IbEUwbCcVx0fs3GyvR/JcQfWSeg/8iGRO1KHZCuA9O6Kd+IjdM1ADz7SgMOZ/z5k60XIgk/xjj2a5CviarVHEfdnq8NugGMPA6ldRoVVQnk499c514H4Ldi32vCxHAlHmBv64C7+i83GmpdB607ku5mWx11yeBLk1KHA3WVgVzm5GAg71k8LsvD/mm5ymC/rLq6Kx/3XCpDW8jwl1IXdaag0/kuklN3I5Xh81Zh2fMHepzGfe9egaPMysPm5Ft+9lrpTUAqY+BdK6UWc866t6wKZADfZOHJsOvvLpvh9Bkf7LSMP91lnwA9JmwoANohlVkRad0j0jop0rpTpHVUXvmux8vXX7Mgq8eOqac7LCE1OZWWkAG4Kzh1hnwnto9xeVY/Tey6BwJfbTtIAvfLpmfkKbP75IKJSVnqdc1Bx8cgHYjhKtFs6vMDUJ4GC2U1rIPEcmDo4euOq3lowjzhJ4riEy+/9cYf3oVUJjrL1LnMUCaTJ6ZG4E6FUZ2+fUsryB9cOPxf7imG5+Jc4SaDgJ+SO577gcuHcvBCG8gtAbOhenVl2pWttlGCjJoy2eoaEpJUA+NGSQoKiagdHhxSVBtu79FlwZKwBKzuL+4XQsd4TutzcHKaiHpx6sOxHRy36pPVocX1w36MlqRqa0ErDjba5CIo8mQyGLrSELjT5QasOOQPKHDE4EG35PcSbQJxDACZylR74ijZdUpJUsGi4PbB7bCvoCSIQAQDu+rC1VKwqVIPvGgpqMByyII/1nhq76gWnpYEiWUAaOEWw+BEmXFvT7DtCmjhWhPkIJQ66DmLQfeVAAAgAElEQVRS1w/7RlSMXR3o80Egre3pzkDEkxXmk6yo92n0b7cy9A1BcqomkLq+3px9nElHvhaCBp85YVtBhw9AjsJJuPbcBgE1wTSOA+2hlpUpKbgKGHAuaFtsk5VQ4ZajQF6DQ0t2VitORymclckZXrL0nInAZzsGJLrbtcJ1ZfGsZxO41yRO6n3tgUMVdGfIMckBPQAMCabxTHNGnp91az4olvaQW1i28CJUIjEHlo4mzeWoFIqnz4lt9/s1BCfbse1Yg+1ZJ4mJY248J9YVINiuAvccPI5WRs2Z94jT07OaLBqriL38vbSZ5Jive1YoUMLjFISEyENnh9ZLzQ1+Ur8zBP5eoAmYENvpNBrrzVOsqOqHY5M+HpqcBe75/bHF5zrgHmMz0ygbkCdbiIsG0I4Kqz2trtWQ1aKQd91zVJYHpwfco/b9tIG7sw+spHqfBO5OC6JianSVgYf75MGD8sWvacoLXvw+acnD3FkGCaqQzExXWfcsFFXvJmfVRwF7ybLnv9mtAtBu+nYAdwPsJ0Rax0U6d8q3f/qIvOStV8j63cdkDaB9cVGBO2QycJVRRxlIZVhB9QEM3C+fnpUnz+2TI51JQf0D9ffRgmJN2QR1WIj6uMNdhZVDAfoRFK8N+5pDgloJeLYQICMgPjCBgloJuP8fAbhvB8x3yrjnMpmYvEKZDIF7lMgQuOPvRu7h/pIDR35yrdV+GKwuIZdBESZkySx0pvT88TrypKHsWbDhDJIBRDnqouKuICVoxU1j1pDK2EL77nOtHCjp9mQVH92jHKyROnwYcKcnuRUNov7b0F1MhFWwwuqswe8d108lLy0LADgg41jUxcR9wmkFmAIO9wBHcGL+7aZ5VmDsgNzAgQF8LAOJDIMXBgAc1ci+mosINOsAk0NlxFl9E+dDgI6/ZiFoBZc4SFMTn1fcxDFoISUUgAJTq+1eFkmCRtvO0QIoBS5qiVkCXbLjKFJUgjIbmVWD7Sw12iTivZz9x2e0E451ZQXyD7N7JOCOZAiOGa+k23f3F3OmyXzZYV+8MtQiSmqR6S493D8AL1h77LsitfEEYNWr9wtBFdXZuTKBl+AK7Q1QjnZDVdOU4OvjLypVHr+zr64+aDsGWutrcOGymaHc+93a2RxqTtwxkMufNKn9urrnaIK2nWMixYdmMwmwj+CBLC2O5Zmv8sqpAfAmaJDAPEGu/a3TthMj0xGqFl7U6OXZTnxGRmBsLt+JxZz40PtKDAR4DDlrb4FaprPPtpeYaRIt4YAYNEW2feR49eL4t464I3AnKrWHxds1fbAV2CYkxCuceLDI5GoRqufSpDgbEAn29D60XTqkGrZ+0AX5weOlnXMhEHripeOaOacV7UH/qPVwzrVs81cvY1iGbepipnQ0BPE71beflcp4S6pFHby4MbWsNnWtVDlV5TODviwPuuZj3GzJyeFQ3nni7rPAnUldzt5ty7gTuAcf9+bsrHT27ZPOwoKC9489ZVX+4/d8WNoK3sG+U+8+KcXQHiadusyBOu96/02Xc9aBHRM74TIyh8YA/8C249+SAff2MZHWXXLe6qa87VdfIIPbT5iPO0D70pJWT+3BCrLXE1ROBXBX5vwUpDLjGPeocT9TjHtKUnV9uoLq8H67yqmPmp5T4P4Q2EEWAwXuOqPTaEhvaLUQWHWYbiQIevH8bA4G+lzNtNtqHwmwS2cZXKvJovjEy2698d9llVN349fOZeNfVkwd599eB9y3dJMhgH/loYf8p3uarctw7GDb7+yuKfMOpxydMSmG8vAntGX/ucaAKxsKKRecQbwQU2KGce9arRyXoLjNozPkzBUwmYsNB5TRqDY9yGToFa6PGtg5Wg4qGOc8tMttPMlVGWkW8YH+vg1AF9lw26cCd7i6KBg1CQstLdXRRplTY6O1ciuDAu9nVa4Btl3118Ycms7ZE1x9NC7tJO17MNNgt9GGxopbYKOzPGS4AbbbZgeJs1TdKtrUNf+aH+ANju3hPAi6IxUGELS5YSxyYrB9/lxBtRcKMltFVAYty45iO5CjqLa93TBXlYb58ZckKvNs7HtiNOx3ddUCBgJRugBRNw8JDM6ZDjI6c4B42We79D5wOQ2ALgopAXRHvTz2Rx073tOK0Rhtu1Cc1fjCzSK3LbXVUwPBzvJqQ44tN2V9o5Ah9OebhaxtNGwmoj+UmcUV6XfaMlwfSK/Zkl6zLZuYWtnyNSppwOKHVk7qPbdxcFamz5uSr7tyKI+7qC/Tbbtn6OCD5FXcr5QVcVfPQHLqyV6QxFQBpV3zElCWn8uDHdG2o4HyqYCa79J6CbnFkdFBogu7IxMfcWU8ngTcaxj/yjEGbB2bPDLuSTYXFiDbnp8aF8nwrp+AuSklMFpDt9t4WybUUvoSydLIuuegOwYAuWxmhJ33A4nfp+MP1pT5rYhj6a45pmB/Vip2FLiTxm03GquNQX95p8D9TOjcXaWlcwduYKWtPnpHbfOY3Z9/rmfcrbjSyR4YdWN1oNGlxh3JqvinmtxWS5NY7+735B3H7z5tqcx9iXFXUHCKlVN5I20H3HW5vHLq9LR6uQO8owBT5+AB+Z3n/Yu86ak3SFse6rKZBZXMQOuO5NQSkIfElwTmI8POKJ/LxUQZ3P9g20GjQdcOth0SGfy7WyaHJ+Tdv/4DMnHzsvq3JxtIsO2onOps+xDAHaA1JKNGEL+dbGYr4L5lQmqogMrlFHgziTVLZq38dorAnZVTL540eUt8afEMv3/i9yv9nrLz6Hlm2x3Zo9Tz6GuiKP7Hy0vgvhMPdywzzgKS31Mmk9tA4gCob0fsspOiSxXd+ysPPeQV9zRbj8SGbDZuqP3GxqCvn9eKvjzxcXNy3sNa7hzDcoKmF6/Y8blGynzVy9k+Xc6nwM0y3yzxuC7GcQB3YCNlYR2kquUjQKZLEAC4NajCur4Mn1UAPGWyHdRTTw3rSerGTS5qwB3bVQtJZWbtWQP4o27aRhiXQjiI1MZWpxI7LmW6kcDpcpUE3BEYuObamO4SuCMsnFQXnjL4wLErqw/GXcG4CCwMrQotBzfTYuMzGHwrMmWSitxyEcuow46eU1OPGQEDQD7aErMEbFPaFGoxIX+hfQAk0Reg+ioTUuEjz+NmYIN2SJVL3f0FMhI9/iCtwXnh+gKsKsvtibd0xuG+Kb3RWRdn2MG4I0BCEBJB2fHlhvzrbU1ZXCzk+AmRxZOFbKwMZXWlkFavL5urhbS7Pem1O9Jrt6Tfbku/1ZJeq62AvNsqP3ebbcE//Dbd3ZRjexdkqTmhy+kr0eM1D306qCgcKJdrDwdyeOOkHFk6LhfddYc0HzEvz/3Ghjz60IZMwbMAsrt1s57EecZ2I3DnMZCxVdCYJ3sq+OYoZvuPchdTzVqgWWHlM6adR06QWadZjxp0Blx5MFCuX+6X8cE4HXyU0CRinLN2oXk9VrFzdNmpyvVo11kDCuPsQaSJVW4UBv3E6ntD2GdbozzuMcx7SBytoNJERwd/mkBRx2UrLHy43eK1rJG+a7+xuW7HWa3EIUpQYfbYcowa0Lfd7XwKJyh29NfvrsgRBCGPpwGVk4UVrrGOiX/QA3dWcwTAoN59vjOpzDouOBLpwKihlWEZie9v2liVdy8ePy0fd52/V5mB1QDdlVSGspiobT9Nqcy9Dty9E9cHGOC91ZJmpyMNVE+dnpb23r3GvO/fL61z9suLf+hv5KMP25CWXKDMe1MLMUEyg+tisEsfyMTAl+DcNLWjAJ4aa9uA88vNDQfuyyJtgPZj0moekz/8wxfIhdc3rejSCbeAhLYd/u1g22ED6YD9KwHcz4SrzOky7jlw14RU7yAVK4UZGPabYOKhE8SCyBuBp3vdy4H7f9iFxn1cwmpdYmpZravceQTuSEjFv1zXHsF6lM5svvjww944kMYM+o+7umtyoDOluv7VQU/WBj0N9B//xBk5eKEDYGq4Ew3jXa9qxo1BpEUjIYRZMvrgnbTlpYwGjxJiInMoKYMB1X2D6XVa3ooRsThT6amOLQNsArgrsHR2Wwv0uISCjLaCdHdk0fVQcGfIwkcmlUgBhQbo5WCNZdXSUiu9mjREWXEAfGVP3W3HExetsI/dJ3aOVbtKXkItFAWg6rMFsHiDy4gFEVzKggzMb6sHOjzj4byyCTlP0z3Oy1Q22ClSQoPAQgsLBWlHVfZi54juBOeiVUV1WUtgtYqyHtA6SwyQoAWJGjbrYCdpLDgkNrbv9LUXXSqTL7EMlqebChEY5SRacRRe9kMRuMHcdrwlN93ekttvK+SeuwfSXexJc60n69OTsjE1JWsTk7LWnpT1zoSstCZkszMh9zSmZaM9IcUIw8toyGcKePAVFFGek4s3wuNex65Hqnb0dwN+hUx2N+W7PvVh2TiwR6763gV52pEVmWkPFbhrErAWcioTsb/+lca4jzDaJM3H0cuKaENyaQT5GcBnMKCbCtvbCXCnzr5OSpOvXxdEsFFjMJEYbebNMHqNNLQ3cQLtvqEt2Xbv5CsxmI+vcb0InHl8JHRsObvW1J7HyQqO47yl0k2Tgg7j6eM51o0jMbDg8URLStt/dWoCnzfXPEDPbMCVzHXptB/9SmPQX90t6+5nvyVw98PaFrSflcpgtC6GsqLg3OQOmOoHcwbtKn4DewYZDQD7XKutxWVuWF/R5NRVFJvBdKODb/0LHV4Gys+Ejzs6elZXpXuMopGQqErZQtK3B4BPNj1q3/kenRsz9qilPePJqRyFnXVXa8h2W4sxtaampDU7K+09e6Q9P6/M++SBA/Kcl71dbt83XSarFvs8UdV9br1aH10CqtIYY77K3xzIE9VrQiqq1kDbjoRUaNvvkWbzhPz03z5NvvmDF8o65DEO2lF0qbe+rmw7JTJg21Ue4zIRJqOeCcZ9W3nMvcC4b2cHmQN3gHI8I0jYxgwVgDnaHGAW7QJJjA275sqEXoua+BzkTxbFJ192640A7qfKtufrxcJLKT/bRw9OdJBtJ2iPwL0C1EPxJf3+hw5e8HuTzbYs9rtyd3dNzp+clblQIRZt8KjnlHpkaNhbnXKKU6Gra1PVQlGBt4Nvy5U0GQjZvlQUqbTkw/JgcLVdddmq7psSDWB+JLFiW2RfsQ6Ar7mgOOBxkAzwqUmM+M2ZeHAX6s2tembiFJtFSFVX+2UQYaOjF0PCvYDteYEcDvaqzQ6Jr5asaXponUHw0U5nG1ynT1Y1YUX3q8f9pL7pyLNQ1traUF0jNOGzaqcIG0dqpsloAwDCgnBmtpV05ATGCWCrNafJfQzj2TmC1dc8AwQdBLw+q4DlzeXG2H8tyoQAhpVLXfajOnRcS29zxVj2ACWxLPT+Pfi8h4RQrGfXsiG3LXXkU59pyK1f7MnqHZsy3BjKyT1zsjgzJ3dP7pG7J+ZkcQKVqOOrCshtpiPj9OLn5Hvv3GPaVATtOWyP2xtluEuglqBXAHnsx4fypC9/Xs7rL8ljv2WfPPfSZZmSnrW9zxpZ2xXyjFdeL8cA3EeCD29MZ4MjoIw6bBuusjaI1HOFTS5BaeU8AlitBZkYvzK3mgTaw3hJkM+vbLOZ1/sY5F3dXimHyk6l7vDKWz8D7nXglxuoXj2SZ1XW3e7paoVUrJ8087E5a5j4mHRqz2B5+Hybvqv8Vn7IJTUIqFEUrJ09GUCFdpezP2oUjX6XWnemIuWsO9bR3/xU0u/87G1YG2fsROue3Zljr98D4oc6qQyS5E4ODJwDVMw02zKtBsqi2lwk1eEF/SqLyty4sSZ/heTUr6CrDEF5qtnubjH3K+DuHU5i3W2+WJl3sO4K3sG8z8+r5n39gjl5zovfJquT816Y6YA0iln1dY9g3d5X5TCGz+mFy46f03R0ktkUaa2INJcTcP+Wzz9UXv32r1PQDqYduvZurJQKtt0LLiXAfi8D921BvMtiKIehPp4uNTspwBTlNgDiUVrD9XPgvjEY6PMBlhm1D+CwgnVX+11N6AYDjUAXr80hzCORQ9JUHTgCY2p88bsD9/8z2EGOk8FAt46M1lzTnktn6oA7kQanXKJMZjsbyIpU5rsWzn0LpD8I+o/1N+XCyTk9/9ihPvKbPGkMjGzfihOpNlcLKtmSLFhUYdeRhOhVPmm5iM9qCRjK2iegT/qHe9cEVrd1dNmFOp5g1sNlExi4+u73DVlMTIZVlxoy1tiWMscG0gHcCdQZfBEzICFR/b9Rql7BpEtpkGwZEnJx3gCbkIFAm0zZh7YLbQ9DQR09z0Rqlgy3zSwYiEa70H0GRZ3IwkOvjnUpc7Fgx3GD5wEokG6ZPh3HNDvXSu2cYQhNyERgo444BawXDYjjOKZnQ8CBc4Reft0TOH0WQf3KcW2jZKl+EsqTgS3wpUMP9oVjBEBFmwLs3L3YkL//hMgtN/ald8e6HJ+flzv2zMst0wtydHKuCj14sYKUKIWTCfxlwD18byQuAXoA7vF7ooW4XgVBOJDLQJJ9G6Gfe59qYqOpfIvhQB51201yxV1flEu+5zx53qNWZLppfqgqV3SZ2De8ehxwDyAv6szTWDHGN92daCoM+U7Rr6NLntlWchl1lkporyZw8PO08KTMbxjR3vtpcgxMbHloXj5XscXrTqkMdUYBcrxcJcNdIlZ71mwL5TEEO85wX3D9yl0wRkJTcYzJ2H8+32xH7iIy/Tmgxb578HX3YrvjgLEVFCzgMLO0W9a9NAG1ODwKxIL65yzjnl+cOuAOazpUTwU4AatOth2MGbWr0DgBmNAp40ub6/KO43d9xYB7YtgJ1oO05kwBdx3o702Ne7wYLMhkSERZd3WZycA7bCI//5h1+aHvf6/02gvSlEPSknlpFHAbsK4raRcTeDd7PJvuzBh3qsrAtEPWrDIZsO3LCt4vP7ZHfv9N3yEbzrRroSUw7aur0nWmvd/rKcOeXGRyNxnvUJmoeiY07rsB7gmA12jc8VteOVWzM/0ckjfiDoE7nhmAd8jJ5jsTGvBiH3huYJ2qU4w+m6OzRY2mPkMA7SoNCyyRA/cXbSGVyRNVt5PKELhHmUyCo66V2qm+fYSJf9Hhi/4ACagnBz25p7chRybnKrUfcLtf7sCdXustZ6uHmw5EkWypto5lMqrKTwCyPRESundtQ+/1ac9IF5TIsiMQIkDXIkZg8oM7jcXNngjqRZe04BKsHn0qImrg6U5DVhmPD8BiSS8ZhCMYRrKiylxQlr5byBBmTW75p8CdQM1tAsFyAXRbEqcDJmXJLe1VkyQRqCSDG2e5h1axFL+brMY5MUcz6bixnBaWcn0/ghhHKVhXZyuCDlgtHmGFCA/zNKtQzpIAU6l1JDzop1safECXrgFYS2Rmzmh+DvqQ45ANhs+5OvX4yxx6Sg93HkcETrCH1JlWL4YUpQqrvab80xda8tlP9mTlxhU5Nj8vN+49R/5l7hwZNOJx8AQJnHK5S7hBfAcGLCM4t7OqsNO+TJWxDjMxdrPlQ7B/Hvd9BtrZfyuSA2g34F4UA3nszf9TLuqdkKf/233yzAuWpN0kq2tB4TNfdb0cWwpSmZEjsWJkdhole83DrtOSU9pR6z7DFqs95zKgIFte2zBMokyXaGtelaA8d/RJ2/bkUBy3+dxXLRnr9OnlOY4eYWKp42GFSxZijvIhcBReDQ7qgXsC7JElr09/0IOLspmK7GaMBp7rVNh2RkDO+ENux2eYLHs8duBCvCaGg105zET2fcxDUVH4stlUhVejfX/QM+5gCwHc8TCiWup8e0K7LDCGi/1Nk880W7K/PelOCiI3b67Lnx6/87Qrp+7Ex53adwKde4tx/0oDd304IK0AkHC9e3NyUpqQzSBZdc8eY97375e3PfsL8vpv/KQUjXkY7klTAutuT2PolLxz8k6rCuD9idaEVIzoLLi0LgfWGvKu13+fyNEV82p3ph0VUvuQyMBBhqAdCancJx0saAO5S+CuKgBPFh3xfQ9MegwEsO9xlVO3A+4E5wriI0AP+xrHuJurzF4twETQjZkq5IfMttsa+GK7SEa1mgfusaxFiayaqJpBsp5AGOSmiuKTL731xh8JUpmdsOrjwDwLLwG8R5mMertkiam5vr3W/jGXyrzo8EV/hFuvp5WU1+VQZzrZQHIAetQ3OYfo0hMtYqQDhTHSKhNxtpgAW101nZFVQA9tdKB2AOxV9qLrmuc7/d8Bck0nH1jDMOpQB48W0MRQLTZU2jwSmGsA4IWB1H4Py7hLCwsUMQAgcAdQx3rmeGLnYNaPrpf37aBzhbMOALIeq9shGqBxrTkK7MC5ZOiSEi+KpMcEK0yVo5TL41goM1HPdAf6VvjHEm/R3tgnjglyFkiGzBlGZGbGVsB7SGUAyunkkoC4FyMyxxycp9kP0hYR20SRIg6oaHaw7TqDQBlHSDrFA4xCR2Ds6SKDtsP+MVJPpoCkHObVMnKzKZ+8oSXXfawra0d7ctPBw/LpPRfIBiIwTuqnUd1uHCv4E1n0EqzzN0MrXLaELrwm6eIkGU05DZIY+ATWS9C/NcAIqMlPM7HSei5OzOCv5hMF8D7syxNv/qwcaa3IM75tWq48sCRTHQsscV2ekWvcM7SUJ4AmmUytBt7uk9QWI+Dcficzzbinyl7XsOepvezgVK/O7+IMgOeMUDYV5T9R454DQpJadvk96KW/u2+TgSzZe26jLv6ITHblHP3E471vJ1Q9Is6oGMg2Vyr9n0sDlTnM2XMi2KBx5FZHGHS/nSJznx8Gr3vl+3CcSFLd7GPcsr4GZNMQ/2kirtvb2smtNnepdQ9dXC123w3r/qAH7mAHwRiCCdRiKu2ODlJISAVwx9T+VKst+1y/CtB008aavOueu09L484qqdsVYBoH3FlYCUymMvL3h+TUeLv6QALgjgGjCb07/jFZdW5ONe9IWIXu/ef/t4/LO594ozQFBZmg0URF1fJJTey6PvkcEErrtdSJaZlJ/ANwB/W5Ka2iJ7/52/+rXHbdtGyAZT95Urpu+4hCS4NuV8i0J89272gVBXoyU9K4B2C9HeO+ZZGmjDWvgPUxGvedAPckpRljBzkOuMPH/Qkze+TiqWkNcq3zs+qRlhth3QnkZ8gZodc79O9I7OaMVV2vNVkM//Flt95E4L6dY8x2bHteMTWlcwTgXqdvr9O45/aQKpl50eGL3loOIFWCCe1xsr8pT/4mIwEA3tTCMAfUkHq4Y0gJzgOj7e1ZBe6WJMptwfNdAbKyhwCUxmIrE5+80y1hEuBSfbLhTOLAENvSxFMWf0JSasccVbQ4jxeOSgqLhNfsWqsu3bX6AK7qipNYbPMnZ5GfMlGwPH4yuRG4q9+7T1kb42zHiOAA20ZAAx17nBHYWB2YBeO05VX0vHqour40TLYDKYxWrW01beYAFxLSmFln/NPIGvT1HoDAXQaIENuzwk0EQpaACrDNbRIUVBNZy6HWrgsqr8JKlrkMFmCsLJtvNJaJVo5g2D91Q1P++aObcvLuvnx6/4Xyuf0X2C0YLk4JxAnaHZATaZEpr1vPv2swQS+htwD6A7hPyyV23o68EgzUQpQom4gLlAgquaSkWdNR4D4c9OXffP7jsudQS57/vKY89sCqJvfiZcDdb6Kwi0qiJ6POyiH4MYydLag7oSqTzdEnMrs5K271GCwvRXtRBga63+h+ZvvjvWSFo7aGbfEc7VmMy5fH6rvyfrz2QlW+zHXhOAHVpbPJQqXnFAgEUK/AP7OHrGjRtUEMyMdDTneFv+Hn/DzjcluCd868+9lh2X1DkXMhbStE/mW9UKcCvADckcfFBFeMYQD0zYZq3Y/5IbPLG/uXXUuUy+Qtfha4j7kH66QyBO4AImAF8U8rOw7Mfxo6XRSVAXhXv/diIF9YX5O/PnlM1obDU05OfdADdw4cfqurTSSyxFCcieAdmve5OWnt3asg/kUv/aB87JI7VU3hXjxlr+FPaql98+4zKclc3Nrwngbg3UH8j73ryfJt73+YgnVIY6BphzwGiagA7ADu9GtPunY62uTAPQPxZwq479ZVBp1a7sueb2Ocj/s44P6IqRm5YnpWLpyYlE7DWElNxm5Y3QNq1vmcLPd7+j2eIYB38/42YI/BPTrMOHB/8S6kMlsVaNoqMTXFP+4kE91k8oTU2uqp10/O7H3z/OE3gG2/tbsmM82WOskgkWmhPSX72hN6ro96rgEwSzKNzLkBaNA45oqSyU8COCa24EAGDaa6yHjiqrLNCp69qI2z0YkR52PgY7fqzgeFTM7QvcRAqmretTKoWSEqoe2uNgCX1A4rSFfNOBI47fzoDsOEUo5eWMeOF6kspSVhFS+VnvRkNHvuTU/HGGwPkhPIYwDalTEPhXgUmDhAUGtILQ5kBZawnJO32leohAeVZ+E+AyYeVW3dNhMOJQh6LKHV1lcLSZ8Rs2tJ/b8Dd1Rf7BlliOUTRAqzBwq8AtjCMqrHT9VbPcgqJAF3MO66vYbI7asd+eAH+nLHPy7L9ec+RP7xwMPGAvYR4O43jrZRAO92nOUEfvm7F5TySMq254A8rj8SAPiZp/2NEe5X9osP5KmzLEO9pmTczevXGPdB+jdE3ky/K8/8wifl0IFCvvXb2nLZ/g1pDIfyb6BxXzYfd2t/P1/d5Zjk2DH2jttB2twFxnZRBcgj8pqw0ahDrwPZFYlO0IRosO3DWjmc+nXYQn9fSmwCch0lyKugPVwq3uNKWjlbnsdAGdnueSX2bTxHG7arbRUDBL6vAPEQh0QGnYeYcHm4tTKsnmQ2z+oV8r9voiaJyO3NhkwUIhcOCrm+aMivNpvyZRQLdOBuDHwp+WtIAV/35DCD7jIC9HEa+HH301ngvgvgDlYQjDscIQDeASYA2CEBAICBb/tEy7S5ZBJhB3nt0uK9xrgry+Qs+n2FcffI0idjmSxWTpLydzZ9jPG34gdUKqM0mg8YAO6wiYTmHbKZmRlNWm3OzEh7Zkaa0wLm17EAACAASURBVNMK7KGLh8QG/4LNhe4+ReQVHRzlNBi4BzJ0QA4ZjEphUFQJYN3/9r0yqjLtIRlV2fVQaGmEcb+XgPuIPOarwLgDuD9makbO7RiTrFKvZlMmG1YtFe/5Yo4IGAv8Brcm3NeU0mBdzHDxNVUM//Glt970khrgvh27XudCE4F7NFlSnFl6gSqxshVwJ9tesYW8em7+4e+ZXfgvmJFDX7G/M6WzCzi3Pe0JDWZgB/nEb24nZxgmo2reu1dQxW1vso/AUntVU9zELE+vmMsB8rBvDDT93AH+ATSxjLqxqCbeec+gG2c7g7kGm44ETsNYzn4m4O4VT6P22wsZqU7WK67Sv9wYbGOglVGDvEWtJa1oj7rEQFqCgk6hI1Anlq4V+5lwX3f8bjpzS97UQk9ts5y0okl2bPRu5/aYJEuMiW2ASSfwLuUeplHHdlRz7haYiO3BxuOYJidb6t2OQ9WkVxyTn7O6xXiFR7QczluDBLD77YYVdAodILaH5Fi8cCypQim+RwAxtORcnQlx/Tx84LEcZhRwFJ+6sSUffd+a3Nyfk78/dKmsTkyOMuymhbB+lIC6bBwxZpy/E8CWyyewTzbdZ2uYeDDye5DfVMD/CMiPA3G4+H7f2a8B4lXeKmfr0glPTAWASuC9L8WwL8N+X4aDnnzdTf8k502ty9OeNyNPOG9Vnv9zn6kA93K2JxZRonTSjyTINOp07IqTcwY76tLTeZWM+SjjXQNO6hJfial9+ybdKtswBgsjsp8MtOfLVoOZKvc1Du9TJsNbjEDaY4eRdIYcuNvEifHWW+UPsHW4fT0enHaN1l3PywM8x//p44geP6yP9fBE/Oz6QBYKkV+aasot/mxTjvS01UJ+ohjILzaacq0XZqraQup5gHU/firVVOsg6lngvgvgjgF2qd+TPdDoKotorGC82fm4QA+PgfqWzU25dvme09K4b8W4UwbDZWj7mED8VyE59d4E7ikK9/l/lcwAwE9MqOY9/YMGHv9UD9CugvYwUOXAvUxicdCN5FIA8l7PPNkB0sGuA8D7e7V89MqoCvQ9gTNaP/rQUpXK3AvA/Uwmp1acZk5BKvM107NyThvuMVEH2FCWmW5MuJ5mpdrTDhLAnYw72nGxt6lTkPtUl2uvqWL4KQfuW9lB7tQqsi4xNRJFsWLqOJa9lm2HdPl9c/MPf/fsws8gsMd/COpNLmWA757+piboPvf5e80CUilWd3nRWMUAsHq3uxVjBYQGxp2VDg3flF7o9qhgrtrArlUqdflIAO66llY8dY0mWHJ1l6F1pO0Mm0JyqVYmDXIXPS4t8h2Krfj2ad+oxW/aTZOyeDVOAHlNlMVnT5S1bdn1TkEDq8FyYFeMhmMoi0rh+FG8STX47nOecIwfC0AywLoCboB9KWSi49Idx6r4DaAcswD0Sw9YS4+LAQivR787lF7fklsBsMGSmyd+WegIswGmey+JDBanoYwIM4p6LeBpj5kIlxdRQkXgDs07pDvdoiV//w9D+fT7l+UTRy6Rzy0cScAtJY9WQHqmY0+adlxn02jF9SpgPG4HxWZSo1SDAdtGDALskRpZvvwyjMS+7MhvGcTzj0m/7CJokzq6xr0w1h1SmWJgwB3/HnvrDfKIxdvlUc+ck9e/959kadVr2Y8BwTngTZ9rj9+eP7977U+oY2FNVnYxJQAeQ1tlXvHVdiybrY7ND4068jZn73Ode/X3uB+Rl77i1frcfP7662RpaVF/vODCh8rJkyflb655T7jWIk/+X75OrnzK07VFPvEP/698/KMf0d8vf/QV8kP//sXyuc9eJ5+//p81IN27d1727tsnH7jmPbK0dLKcAAtHz+eBX1UYdl4/vwSGz+wDJVUx4EgsfWTcswmd/7w+EITGvzhlidz5Ov1Nkf09kbcM+/ITjYZ8xiUyo1ezWGvtQuuu17mqrKxcQ48dGSel+CivoDrmrtrq1rj//lbvKjOQpV5XQQTtHsedIQZjaN+P9wfynsVjZ4F7KLhDYM+2izfWVjeZ3pne4elD6My7gnckrU5MqGUknWeUabdRXZNbsS518vGhT+A9SFqsEzPfdQXjKKIExgbg3UE8gLyy8fieVVFDMmrUs9cCd+/ed+oqsxON+6kA92jvOLaa6jbAndugdAbJqU+c3SOH2x1NPlV7RxSSaTRlLlQbNqnMUGeywEFi1gqgHoEn2mxz0NcOF4CeLwfuLw12kHni6Tj7xzpGPgL3qG/H7tjkgIJ1bHvF9tGTUivg/q/n5i/5q5l9PwMP97VhTy1k9yF5XRqaF4OgBsDwyc+aLP3Z4WBiJkqJcTI5iktVXGMOADzCmnsjkb2jvl2lST7rzyRIHxjMzpAsPW6gxOBbAJF082TcPWm0yUDCH0s8MmDpsS11eUkVVs0RBYcAoKyAV60jMZ1M7a5LhRxlayGoXiGNljHe+p93DgT1DBQo0ykJNTsfvWUCUYrP1L+zYisANLoIgEyvQVVJfKWsSNvTn1eAb4B/BD/qr+6SmwYaAMml6ndv9ot40ZbTjsUABNpUCylt0nmGeQ2hBySRHObR+QyofQRmFxotee9f9+XznxnIh488Uu6c2jcCvO06cyM+W5nYzMjA4zcH7mn5oEOvA/hcLrH01ruT0R/L7If10oOdTp1BTZQuOZvqgMyQIa+vQxhPTFXQ7jcjWPdhkswAuBt4LwY9Off4HfL4278gf/6lz8mg1becD0SqgdkvGd8MiOcDf4VN3y1UyrcdP1eTWVOzlfM11SMJ8pg0xgU9SUw8rYy/fLjy9dPnqpb+vR/8uDzyUVfUwp/bbrlZvu8FzxH8xQsg/yWveJW+f+Prf0He+PrXaBN/5/e8UF79314ne/buG9nO0slF+Y8//D0K8nNGPpe86C3BW4D3hd8nI2x+IFrL9il3n7P3lw8KedX6QF44Z/LnePvxwPAs9tZELpVCXjscyLennC5/3v1aFY2i6PT70LpzMmLLv34qY2+mnbLuu70bay/q/eXLOuAOBh2AnNVStzoXDMpg6FeGhbwLPu6D/hnXuFekMV7I6QHNuKeeJozgBO+KFFwOQ4Ydf42qTI9KBP98CNlVJ7bdtehWzMJcChS885+DeE0+BRtPgB+tHzM9+1jgfh9ITr03gDt83J8yt0/Ob0/ISr8vfRkqcAdwnWq11OYRLwBX5IgsDbr6HfNHov1j/pw5cH95JpXZKXjPQb3WQPN/rC3Gvi5WTAUg57+6Kqm1Upk/npt/zFtbrZ9CXwDQBl07KqdiRg5uVDOtjszvb8klV5Vgk8WQ1HtcK5Xa7QuwD0aZCVlINq0F7mEaSd1YoBCrqcYK8KnbcjtFnWL3YEGPgcEDgTm08W65aFRQCaYhqWHyGRNMsW/sQ7dPnbkWWCoLQ6XfteiQnSfANbT4iE8AjOGrzn2R4LVCS56c1rJKp6mKaCr6YzMIkJpYMFE677BglVaCdU25An+XurC6q2NxHaPpNkP/7ImJliaZgllX2Q+DEi93b4WdDMBDQgNJTyqYVIiso5InAoCWJcrGQI0IAevROo/Fn/g8dAcNefdf9OTT/9qRa488WquaJjlTDrwziQyBvAFrK9Ouf7UR/bpqO6YsaQsI0nYscSKxx7kjjbLxVRCfAD15RK6fUHgA5/G7sQMtkbv1rolpx82RnGXAuAPIDwzAg0SAbAbMex92vX059t63iKyvArVr7YGJiULgxmm5oFEuE+hW3oh+oZJTTC6Pice+I128J59GAMpmqewzwU5/UwPPSESFmSvL8XAZiu6D+VzV9UfZe3++ubeGyIc/cYOC8+/7zmfrt3v37pPv+J4Xyqt+7nXylt9+k/zCz/znypX7wu3rCbjTHeaH/8OLFbx//ZMeKbc60H/WNz1fXveG35ZbvnyzPP8bnzwC3G2jpda9AtpjuwXUXgXw0U2uenPptggMGiI/sz6Qj7Qb8iF3hmJQF2Ih3UBvU9TS9v8ZDuR3Gk35VKOhY15VHtSQdjFcbg+Hm1uBdz+FBOrH3f5ngXtNy9QBdyTQrfZ7sjAxWWEA6xoWU+AYmGH1+c4Td58WcFdU4dVQVc8eCipFy0dWS/1q2EGSRaeGNH32TidpS/k5NNquGHeu54xsYnQUaBjSKADgcds70w6WXWfC/C+fS/5NwN23zYeckhfzBAZzY0wOATySUPX7KI0JQJw6PSbT6+Af5TFnUCoTde07TU5Ny52B5NSccWcBpodNTCk4R/ElXOe5liVj8ppr4bJBX51lJpsouNRRqcw2wP2fXnrrTS/bogDTbgoyEbjTCpK3rl6u4OG+FWgfK5X5tbn5p/2lFD/SajblUGdKppsdlQShgiqS2FGsrbVnKI9+KoJM9+pO/ul2zyZw7np33MzqvU73GWdUAR4NiPscawMgxFqaiZJk4vGdeqDDHx0JrNgefdB9A3HkwHvVx3v1U+jJWfVTnVJc6oJZAMhdDLRZlVBoswGaUWRIXXMCcNdARAMH82LHWtCz49gA5AGMVc7iVV+ViVcbTJvbppQnzSzoDEHQ4vcLZbVxP2FbrEoaPeuj7l3bxJlyreDqswY4dk1WhU6/aXaO9NTf3BhqYqpaSfrIj99YuZXAnQWgtO17hQJ3nPA0NO2sjIrgDEw62gU5BtpJWW4A9e04V0zev+ddXfn4l6bkmguv0M/RoYWAvNSe65RNlQlXgE5pjANxv+iRKS+lM7Z+rZyGAUAC6yV7bzidNiI12vo0FpSB4BYKAVs6RXBGtZZ1ONzVQz3cmaAaZDMRuPv7L139hzLYWJPOoK//mg3YnzZlakrU871qzBK17vZsJUkJJ4STDCZIZHxQsXEonF1c1q918jhnU41j1335Cl8fmHOCUO3Q2Kvh/nLUSRBv7bk1cM8TaCFzefcHPi6/7gx6BLL/dMOd8vnPXqeA3p5SeyXg/suvsWC0EPnvf/Bn8o3Pfb48/LzpCoz6rd/378+ddjlyOWrHWQPqzNmu3EgOrEdY+5QTUZ3JScDdv37Hcl9+YK4ta0zsDZKneMBk3b+vGArO5LcB3BULQCPvfZLlIm42B30tyPSVSlA9y7ir33ShzjG0q1PApMAH+lXLJMZ/AO4oOLNanD7jngP3aO+4U+AOsHDG7SAdDDtRpw9oHXC3fsHAWvyXMPgYEF95kisTmPaLyl445esDjj6gpZeeAfm0I+9o/TMBO7sEAu3IwCvoJmDX6VcD6lhW/dkJ3Lmco70cpNcy7mcIuEd5zH1FKnPZ1IxcNTcvl0zN6JiABG68ouQFgy2CYYB2c5Rpae4IKqiys1HpDqa7pVDHGbymiiGA+49t4SqTW0SOc5WJVpBRJuNUnuKmaAWZ2z3mgH2Eif+duX1f+/6J6R9HEH/uxKyeB4owYQezAO1ITp3sypXPmFKNO73bU3VUB6HaHpReICZFwSTm96qnsyUtElijzckAm64d4Lmco9XEUysiqaw2terlo+IJpGCKXfaiTDjkK9Cio0hSq/SFZ0BAtp22h/bZDhTHoUmkTQBcr/Oto5cHciofQWDsVU41oLDfVLeuD2oJnLQfBFBv27koMMb2vc1Uy75pjDV05/Bjp+c6E2UB0vtct2OgxpJbTQoDgI77lMWRlKAcFurfjo6l2x2atSZuTWj1e56PoNr/UhLEG0qZQvWAN7AJbT0AubaPOvK4NIIdhs96qJsN2gGB0GRD3nf1QD7yuQm55qGPlWFizF32EmUoFXmLs+opObUE7Yl5zwB4JYHVgX8E72Uw4KDeGfrK9kp9x6iMptLJ+1MfAvt8DLDPpYTGuGPLAlagroittINkBVVzmDEgrw4zkMzg73AgX3zP70p/YzXdX63hQAF8qxhKa6IpszMinabZi1ZfJXPLQ+JCFTlHBVmXkqs0dqWNBlnMCHNfQmBs2+IWu6vIOJdBedVyMu5nrFY/AP50ok49awsH1h7bg279re98vzHov/yaSrP88buu1c/f+x3GxHPTBO5veN1rEqD/47+4Vp581dPlkvMMoPMFec3LfvxVcvG5Dug9r0W3534snPnKQTm7Cd4qOYgvfy/XrOjW/RbDAf3lck++dU8n6eQpvYsn7ByCQOv+3O5QLheRX/LuWrFRcJfBeu3B4ATm4XYjmal/Djwfu1QK8Vao/H3QA3cwhzbl7FpTKWRzOFQHGQB6MIbQvgPUq1QGEoBhIX+1eHpSmdMF7veWjztvyq8acOfdHAA82XXVs4ffU1Z5CAB2DNz9MUjMeXCLqVg+BiD+YAful0xNy1Wz8/KI6dla9hwDLkA5gDs07ntaHQX1kWnHMni+NjHAisi8SgEScP9PuwDu49xmCNwZ/8a4ErukSyYdZWrlMKHgUq557757z8Klfz297+fv6K4qcF8ZdFVuB7nMdKsj/eFQNqa68sRnTCaNdWLHg8Zd0WdhrLTqzinvUE9ngEUDx6RxVD/uRUoARDVR0xltVRI4WMV3qpVPBU3sqcEMgbG+VvwIYFFlH/CB96AAyyEewzEpKx6YalZlVZmLAlgv5ARXFHeeKVl2G1oU7KtUxSwccZ62DwAzr4rKxFf96+2gybJDBfE8TmWtUURJZxRMJgO3GtxIOC/8RcCiVoso8AQtvQYjliiL44CkB+sC2KP9J6dtfRZewnpYHxp8sPDoJvCZMxWYJVB5jFe71RsKybOukad7DJY3uY2hHHxOXnF+D+A7daXpFXLDP/flHX/bkWsufqz0Wp2gXw969IrOPCScViQsJcvOHKBS4+5RYQD56TeVJ1JSM7rtErQzssx09BUgTxxOeJFo5oBVqsg3yj0MURloTzaQDuABypmkSgAf9e4qmRkO5Ka//C0D7hWEV0hzOJSJfg/yBgXwc7MmoUmvcQmnUYoSEZehbf2mTooSAbguGdlzB8Bpmcjux+OoWD6W+6pIZLLjYMun0CCbMajMAPgpXHmVAXcy7vE03/bnDtzBuKvcz36NwJ3Lv/0vrpUrr3q6Me4Bgb/0x0vgzqA3tllMpLX2rFyWGNtVXWY8GDF8UNrHJLlNllbxzqWefP9cR9ZDu8YD1bvPffXx97tWwbgX8htORtizbM+l1jFRTWax3h4MkjXkTmQzZ4H7uBbIvq+TypQxr0keAOSXXauK39pirCFs3pBsB13rfYFxT84zlNicgQJMBOuUPSRx8Bhm/V5h3CudYmDTvePRZzRz/tGH3NfbFriTPQ/AXYFEBOhgccJy6f1ONO5niHGn/3usdLqbAky71ri7V7XarbDwk//l50dOz5aMe80zB9COGgjYN+4hsOlRQqMgx5NWwVbD//3QBAqkikwXw0+/5NabANy3sn/ciasMgPs4fTsvZUxMHSeJiQmpG66FVxAP4H71zPxrbtlcliMTc5qwvjroynx7SgMVFYrsGcgjr/LS85BFwBs9FGCKbLtVTzV9ucpi0H6qD/cZLVck4HmjHAQsMBNZFbTTEjI5bLprDFk1B5tamRUgXksmjHqrq3SGVoie+IkVVDLiCbRgk/ns87t+r5TAUNeN7RhLb8GJJn36wwqwqhr2rAAVtdhYEsvoTADBuTrCmIMLjh8Anjp5rUSLfai0xYIYBfZY1iu5ejqnnge2jZkClbME4A4QDpA/CftK7wAt+DAgjuAKLL8GRQ54tJhS1/oM6NoJmiC3sXwGC0aSlCfQZdjfF2/oyTv+pC9XX/J4uWcSBebKYb+UyjA5NEpj6tj1EnQrEKfNrs+LVgC4S2SwnIH8UQ27/qbSmyCT0S44gnu6zbBToG6Esy45P1jDFyqSo0TGkBPNBBQaJfad+naTyiBiVOZ9ABmNu80M+3Lju94sfWjcWTono2jBwAPAN4uhdKaasmfG5TMVwFweZ85q10GOHLhXHV1GYogqEOXtFAB42ocnyZo0Zhxwj21KG02/RfOCTZ5QjRuWBaCw5E6Au0plHDRhjwrcf/kX5A2//BqT1osI2Hm40Tz9iZfxEdG/OXCP47a+p3icY3kd7R7Hev9dZytCYJLy2mrWx7H/7NpAPthpyEdQnC3tKzD14cDw7euXB/I7IvJJ93H3sNK6Ml+t1WwMJ/r9Ezth3L3bqHkIUvdYYdf9cKhE0t/Grlx3Y97fv6sD7unCAbCAaS9QeGmgjCEzjsG6L3QmVRoAcHJs0JN3nGGN+26lMvcJ4F4jlwldd7pdtrrJ8mer7lnVByUCdz68oZM9JeBeKhVcc2fRc0XH/lVi3L8qwN3B+zjgDleZq/bMy8Mnq9pF9nO94VBWhz31bDemPfhae9IqADsCYzxb8HGHjSReDtxfUeMqMy5BdRyIJ3DP9e08zGgFuZWDzNhk1ffsWXjE1TPzv3Cit6EzBngW79hclb3tCdXz436f2S/y0Ctdn44iP5Nl8qbJEoyBNXa7TMJEl6wO3qpNL4G7gb4S/CmL7bIS06Jb1VQmj6LIEF6WPMkCULZfBe7K1IfCTz5wKsj2hEtgOXwGr6TbBX5SWUdZtRTbU7DbE2W3y8qpZc4DE1wJ3C2nxJxfKEcAsGXip7LbuBddYqK6crg8ALS7LhznBpYc4D0BdAQBziYj+IF7Ta57VxkNmPCCOn0bfNXiUQMSERRiQgEk6t2xL/rLo03yQksEHfBshz++ussMLDjQpF3HB/g+bhPrLa405C1vWpMPLlwqX5w/xwqtO71vYMQZd1rlaoMFXTqBuQPrct0IuG07xvxHsB8Be7ZffXb9uwTqy2VSUmrU2BOmpQ6/DriPGw0oBXHwrvDEte0uXzQG3iUzmTWkgniVzFiy6r/8+Rulv76ckJA9/AnpEa5B4qAAHs0yOd2QuUkEi5nfeB3bPg5gR3k1AS7HLtzPvmfe40nXX1GOV5FWXdAQwaq9dzhYQtEghalpc1UiGcGCY8A2KJVBAioSUeOLjHsC7h5DELirq4xXPVVZTUPke7/dZDW8LV72ilfLS3/8VRUmPo3bQS6nbcJL5e05Tt9uCDcD7hnrHs8Dyz9mUAjsIH9wrl0h/CLFz/1dNCzktasD+WaxOiT4D3clCCgcYtS6I0m1NRx2twPvfqW2BO4+WNXKZM4Cd78/lBkqCvWeBrBQthKfUYRJCi0ss9CelI4OpA35cndD/uT4nWc0OfW+ANzJsN9nGPfUvVYZdSIwnUatAfQVEB/tIP16U8+O7bgSgKrKBzdwzxj2OjvIJ8/tk4sduEc2Hc8OAlskpc56BeJKhwntCWarBj2dtZpotGS+M5GcaBy4/3jGuO/G0z06y7B+GW9pHoqS/q5xr0tMHZHFZHaQKqv5qz0Ll10zM/8LaeATkVs3lvW897QnVVanwP3JPm0LbXUO3H1AAlOuDjHOihHA2lS0O7i4jCXOcKmeW+f4zZccgNn07wYybbslmOfoqQ4rDiBpaaiVT72FTNLjMwDuMkMCWBMyu5bkl7T1Hrx3N4YpUZSBCYsWayVSOLS4Cw3wl2rTfSaBkhJIYqKUAPtT4B084ZEUqxaQSFDdYBXXprLnJN0A5vEgm2TIbRohEWIyrOa4e/XZADKplV9fG1qOgBdg4s2DRFbcQNDIR5ykkqFBIRsbQwtemibXUWae0iDId1yiZIm5Iht9kb96Z08+cNcB+fi5l1SBdQLanvKW2PESuJMFr4Jx/p4B9xQM+PcujUlsO0Y2Hd8iu14Cd2PeqbfP2XYPDBJIY9BWJ5Gx+5rNrtShdtijCanpuzHAXft/17iTbSf7fsM7fkV6aw7c9biChCK9L0eKTr8vk8ig7rRkblZkomlJxjy8yOgmB5coP3FdejqvANC5lVRlNNe61zrTlMdrwHc8/VXVx5e97qh0p/ob7sGg3JGnPNWkMi98wXPkY7BsDL/nwF0JgELkxjtKVxm/hMq4K3D/jmdHDK4WktC4P9w17pGkq9P454C7cryhR0c/XGHcxwB33mY4qFeuDVQq8ytTrQT8E1Pvt8t8IfK7a335+YmW/MNmeddClWHp9yOVVLutQX/JzYv8adGmSCq5COrj+WVjZXgiUrrDWY17bCRchLKAShmV09IOIANXAMwgwAb0umcCuOcFmHYL3K307gMwObXmbrapKXvloDwiMv6+LXAPesSzwB3yFQtUKcsZx7g/fGpaHjs9Jw+dMM9ysMuoNIwhBb7um6ZdkNl2Wy0gy2tjunZ1m3EpzUyrLfs7k2kId+AOr7GdVErNE1XjOnWOMvHW2A1wr2Pdu3+5Z+HS90zt+b/RbyhjJSLL/a6yMNYmLWnvG8olT3Gf9Vwq47BFgW0oGa6gPXmQ6zSTgnDsgQma6tgCBxpo0Cea5tTiia2Ub6gl5MDkJAo+04ywJVqaXznZcd8HggOVlWQstQK60mHOgL+BWh28PUkEGm8w1kyeTddepTI2s8CZfiyjrLUDIzDT0OxPzcAvvamg12YUrHoqWH8MqjxmnD+AOyqsYptgSsHEO0EtvS4SPs2qFO2G+Aa3Jv4RkGtb+f4560EwrhVfQ+VUPX5NcLV2MEBuZ5i81wHMXdNuRliopNpKbY/2wQwB2g3rI1j69KeH8r5rhvInD39y6dMe7BpNJlPKXaLMpdSmu9sWgb3CBHwXHWAy55gKaLfsZv2PfpqJvXeAXtG/Z8w9ozrD41QBu+zbwaY/IyX0jCA0MO3sl/2mSlIZZ9lN007tu0lpkstMcpsxucz/fPtrlXE35rQCEQObG30CIVEbyqTq3wfSmmzKnikkKTP5uzxm268nnTuCjUw6caPdT76eV0fFVwzK0zNCKUxqwzKWseYdD9ptUPS9x+UyjbxfEF/cls9ZbAL3cYAShZZiciqBOzTxb3Afd3yH5FS8vs8TWXkJklTm8HQ6nHoJ0mgibi3j7pcvAvp0tZ3BTwiYJ+VNicf3Nat9aRcir51qyd1IFPeF8feqfiE/tTmQN0805f3tpiapggwxtt36B+13dST0vgAkbzFcbA51vrO8dca8H9fOO7GE3OaOGLfp++f3dVIZsIRtMCRDdxLwUDqG7wAAIABJREFUeU1cHDCELGWOaXAm2t1XgDv93TEGqS7AHXBopaF/XQPP9+k3B/46frmGfdeM+1dSKuO3XAXAn2mpTJ2u/QEslSFA3ylwv2hySq6YnpWHTUybP3urra5GcF9agw9+UchUq6nadrjIoFPWmSufycLzBAkaXnOtjgJ3vhy4/8QWUpmdSmYI3HmrRxKMjHtMTB1r+xgSVCsFmP52Zt+RN01O/fp+nYUri0jFXhGJ7Fc+12QzJpFopiqqANXGshs418JFqjs3QJiAtiZ/GnYDKEawzmqkAKRqx+hVO9X20UcLHYAALJw5j17oyg4jGVUXcl93MPOhuikBtmpOId1xJp84JEpsUG01edC3qSk3Pbyek88kqN0jmH0km4YkVTDjsHbENiAzAQAncAdQx3mjDbAxrJdYUBaG4mxEygMweU+vN0x2lmgXS0q17SXJrwceaFPo6FM7hUEe5wCmPYFyP360v2rbVb5jbY19AqCjP0VyK513sBxAO5ZVD/vJpixuNOVPfmNFrtn7CPnXveckb/UEzhWAl+x3VQLjrLoCagfeQa9u3u34noA9Lh+YeALyKL1J73FSJq2p6tnJvFetKhk12cOWMe21jjLOZRMska5N3u24RS0qNGeZMlG11L/TEpKOM6W/++fe+n9JXxl3B6kjSLWER3YI5cjSHvRlCkkb7YbMzTVkslUF/vR3txkat2K0x8lANhn0HHDXAWyOaw7eK/hyDGjPpSEjaMy35YdUHpcHRgwoGIDwud63d59c/pjHumy0lCPwNE4uLqolZM7Sw6udfu1YGbaSeGHZBKRF5MgFD9V/H/vo31UOOQ9MqtejXDTGYNrFRUbPbzu7lOX1SuukxrDtcf3ndYfyg5tDgQn7bU2RiULkYuSdtBrya1NN+Vc/WVpD2i5Lz3wXsqVtNmW4sZsk1TokfRa4Z61SB9wBJgBu4RaDgRFMIF5q9jwcyskBmLRC9rU6OkifKcb9dF1l6PuetO5nALgryPDt8L31Ta619el9IqG63yodj3/YKjqMXWJ8yOOli89nDtzTQ8gOsIaV5/r8Sx07r3PcxoNB4057yQpw30Fy6sWTU/L4mT1qB2lOSzZowfoR28I9OecVUtEzArBjxgoJq123WOW9AH17BbgPh//8kttuInAfVyW1zgIy/w6fc0eZeImZmArwnltBbls1let818K5Vx+YmE5sC+9XulSBmXnMc0swzUqmJvMwCYfJTUy/raCbEhW/MVPxI2XXDbhzkCXox+il/uu0mEwkZ6iO6lQyGW5cG3qb47jaKu/w55zyAJ0NMH9zLTDk39sh2E5wDGTcDWNaP4Ft6kyA2ka6S4xrUVU6QmYWQR2Avz/UCtyxL4Igb1SVzKhXfPQExwDNpF4LbmJ/hE3QAhKbgcSGsw+xPyLQpr49nZ3jSv1jzoR2zgGT4nvo7pHIqtcDTjKqa8fx2jSHLuOgHZtQD/tOU/72Q0P5m3+ekL8+/4pMe17KVarAOde18zOBuwHslGSagf4yUXUUuOe6d0tordO/03UmyHU4e8TpDr9BbbYghyXxC2/QHLgr6PXA0p2+7HOpbTenGf+ORZnUIL9c5rN/+N9MKlOhal1jnn1HqU5k58G+T/W60moMZWKmJXMTIPZKa0feC7USli0Aeh1Q43cpmdVvwjqmfSv5S2Xb6RjCwEgsHgKKUqJSqolCDDMSg1XG5Si1SScxeoaVsMcHYYZTW51jvqUI3Nmhx8mUhA0yen7cenGxQ0Uh5yJJvSjk5mbDHGfSTuxIuuuW9L7VXQ1upd3vLZ4O4+671Tt83L8HPeOO4ksAF5gKnWy1NMGML4A4/I5BGPpVJtudCcb9dIH7gy45tdr/+EPFx/8UXWUepBp3lcREeUxWrGmcVIaMOzTuYNt1BkqMced0JcC8JvD4jBWkMXy+VLrg/rdYH6w7X9MG3H9yl5VT61j4yLjHGBM3S/Rwj0z7uPdjE1T/3aGHvC9n2wHaj3XX9bzm2hNy+Te5jaCreiEzAchmIIzkTIDdIbTTXoCp6TaOBIzKnHshI+U4KVtxJxkF9EjK9ERTLA+ZCQCFAkiX0TieMpzhA67aujXsWqmvOwCbA+BSolP6pJdMvAFUWClaMFAOI9DA83ixTyt+bJIeAGngSZ098KRN2kWaDMa2R3AM1h7EJ45RPebDjAIYfLXEnLQpbmjL7RztaEiwqeuN/eKzGm6p6Qmk0MnPUNISsCbWgm7fjtXtL30UxYwFnh/1yfdRFseHna4sDbQNwaozaME56kyJBzJLmy15+xuW5M/Oe7wcm97r2nE6ugRGeyTxNAPTiTEnM24SGQXedcDdwXhi0ZOkhkDc1itBPmU44ZhCgmu68gTtvBdCcFeCnDL4MylJoGAS28yZIAJz/6se7rGKagTypnNXd5mUsDqU6//gZ6S3uhQwVtSM+7gRkZmjuBQ06JqFdPo9lc+0plvmPBOQ4ijoLIPQkd9cKoN7WO/NcfKXXBNSWc5nt3KXGI6NFS/48tSjuw2/5f75fHA3fHa2ij1chVIpYsWmTIefxW0JvMd4jcA4Q6G5uwyPOe5DJzYigvZkW5xXZNx1F2Tswn7StjIUnttJxp8x89fdsGc/kgTRggHbbRUDVFLtbQXerUcaDW3DuZ4F7myMOsZ9sdfVhDkACoAJAHeCGgB2S0BDkRkYQ9rrS90N+bOa5FRsowNwAguzUBU1Vkite0/JC3XvOynAFIE7pTKsrnqqUhlly+5HjPvIlBinwALIp0MMn12iN657b2jc6Q1P+0atwuqocafvT7UAE6utUrOuM0eZvSO3je9BP0d9u343xg4SgP1xM7Ny8eSMFiyDXAbQBcw6ATk130z2hq4dwB0vJHlDE4+1sC5Ye74CcK/Tr2/l2Q4/ycjQA7hHR5nY9xK4g22vyF+2YN8rVpBc7kWHL7om6/PlaHddZxcWOlPqmPOo5zpAgGzEPcs77oFeAlTzUQeIZuVUY7857e60iyaQGoAlcw68ouAxFDxCkiTBPoG22ikGua2Ba7NZxDKq6Yblo1ZDNRYdGvK4TMIP8DWHthzSFT0XLF/6pGPfAPSQhKRzRHAHlxXsF33plCdtcmRzX3dsF8cx5e40GoRgNiL4puvxur6d7jfY7uycRRyU8UCaghdlOQr01ULTvN3VXQZ6/2GhWvQIXLAe5TuszArJENh12D5qu3caav0YZTc43tUVOJuIzMy2UgEsjhuIISCn+fCHBvL3X5iWvzgEtt2Zc91QlKXk4Lv+83gm3TRXTCpNlo4ur0kAPe0f7ddKwN3WczY/OdpEAO/Qw+GHMex6x2WIJENljgwrDi+RZU9l7wnOg8tMxds9at3dOpKM+3Ag1/3+q6W/tlSjcc/F3VFjb89ODt5bg4FM9bvu+26Fm0zCUwbBFf1IfNgcOeqyjtS0UFkGvke03jW2lATgZuFYfaX1w74rUhjsvma9CNzzeIvnl0LfCHwD266niH8cTEPkzFVy0M3omuMzA4lKkMHtcDxnXOd9WQTfnC0Zkd0wKGQkH5qtAt79ukfgnwcG2MfaKu61kvAwHFY2jHnNyGBq0D95FriP3Kan9kUdcL+7u65adiTTQSaDf/BlBtjoDQud+oePOwEJLsuXNtcVuK8MB2YYDcDuf+N7gvhxYD3/vhbA06fd9esE9TnjruD9QaZxz4F74HD0BtHOpM5VJujgRoB7tnzF332HPu67Ae4MJOjgEm0gCfJ3Uzk1B+lbAfftpDIJ0DuQv3RqWq6c3acFmAC8lVUvBrLc78t0s6XPSayQqgBoONB/CqJ8mbqn14H7T+3Sx71OJoPvcn17uh0gWfZ/dSz7Vnr3iq/7Cw9c8H4EIWDd0W0jeLltc1m96eFAhYDlsqe0Zf+C/W5+3iZ5oesKLR414RTFk8CsI0E0AncfEAHuE/Ps1VLVq9z15wgM1B3GrRx1AELAoBpwB+4OkM0ZxiQbJbMPoG6SDzDZeGFGQL9zuTW+UxZ801hzgFcAZAB3DvrQe5NtpuZeZ2C8eJICewB3stWknYqGbK6bBS9cW1S6AjtK1/izyiglPpC+4HctytQvZMqTXYGOsC8wYwiEsBwYcyaRsn2wDpbBvujqQ5cbLLu+PlDgDeAPNxgkvOqsks6AoMqsO9k4fmU7wrsdAQhlP0me5C4cx1ca8mdvXpa/PO8KuX1qIbDtW9g0VrToZMWdDQ+JptS2V0B53e8jzDulMSGpVdn4UhJTFnGy73jB7bpHwB5Bpb+PX0WWO+qRCd5dJmN9ewDtFV/3KKWh/r1qE3nd7/60M+4lxethdNn9BHa7AtZ933aothakM9O9TQ1soXtX8J607IFBz6nqEb07ZyerKDgB+4ie47acsS/vpyp4J0utgXQAuDzZRATUAH7OltYBd26LzzJX5zrlOFuljxPYJ+gOzHdSVWXGObqtzMs9Hm48FhvbS11swuVZTEMGPZ/I4HHzEld/H7lTeCtqn4EcJXzhNZpSeirWwuwz+rC5ISqpjk9QDd1GLZhl04BD8WOtMPCjodupYeL7xVp1wP2u7pra2AG4Y+ofgATAHa000WqpJ7WyiU7J4OLcvLkuf5oB98iyE8SfCnDHvqhfj0CeoDwH7sZ0bp2cGn/fLjmVFn/G/1R1o949p/hSP2f699RRhDtiq5usEtUGfXrlgc106/awVSZbK9NmEcDvCrg7M87+gKAa20hgPEtW1WXCd5X3O2DZv1rAnbNKZNxjwaYc0OMzzv+y6Rl5yuy8XDo1o5cH7DICXGjcZ5rmJAO5WbzeNgNgVwQwkTptdo2UWThw/+mMPSf7nrPw4xJVY9VU3q5prAlSmZ1YQW5pDfkdC4ffv9jbkIMTM+rlfry3IUuDTTnQnlKpDHJjvubpHdm3FyymAT4F2dS146ggnfECPSqjUUlMsGL0PkfbE+3YA7A3tpfacgJ9fVLdApE2j2S8OaSiTwNjjO2BFafuPg3KcLHxSqesgKo+7qhI6naLYKmVFfdCQ+pVjj6obfrPNo7PAwA9RcRsWsDJ/mL7k1PmtkKgwH4EbbDZtWRPmyUwv3d1x4kVVxGMQGpDPX7QnkP3rmw5tOeJ+S8DC2Px4fBidyDOAzMOAOcIOADUsT7Oa9rbKCamEsiphMYrq8JvHsGOufKI2lRyViE9C/7m7/5B5CMfE/nT855QFjzKgXT8nIP28FvJqNN5BvdayZpHu0gF8y6NMYBfB9bL71IxJjLyahPJIlAE5CE1L03J8IxjPgK/I4hm3111dSFrqt4dAaYQVKfvUgJrqK6q67jP+3Aon/7vPyG91ZM5TNXP5X6IKssRoySDath3JN/3NhW0T3vSKuoFpMkG33YZzER4OH4UJDM+Dlybpt+IKM0rcWAek2ONBQ7JstmZ2+XxYyALHWYAcmBuDVUmcera4TIqUObmeJojAVp5EHbMRtOn7YTmSSRbZlHJ/cZgJMlkAnhg4FPBDTEwy4FGhjXK7VNH6DMq2a3LJNX8yto4bv7uaOdpKVYgl7Fxz5U1TGUK9pDjgPN2CaoPeuCOwikAJgAdmMpHg6AAEwYjWEACyCozFuDIl7rr8ifH7pTVGsYdYD2y77mWnSw7ZTH62dn6JJUJ1VBxHGpKHdj05CCzQzvIs8DdOyB/WMcmp54GcK8D9juRxxC4U+LylWLcc+Cey2WSDt4rqeK4YuVUAH04LgG84/mBNASsO1j1vP+2wMc4EToTYn944ZnDa2Y4vO7Ft91Exn0nFVLrJDV49CiVGQfco6PMWA17kNIwgbWy7A8fuvBaC0QMYH55Y1mf0YMdyIjaGsxd9g0iE3A+8/7DFQca7GrRJAXExvgCHGtyp2u8beA0+kytFxUUGKhXr3YA5o5LNXTUMdCvxZawfbD4Lr8B445FsE+1guyYu4o6xji7j92pVMUDCEhdUuVWp46UNVeAWvVNx/4UNOg52OwCPoIdB3BX5hoSH6fFOOOAZbBNaEfp6642kEiIBfPvkhxNjh2arSQ2TB91lZ6gOmnLiyI1Gip/6XaHCvTh7GI2h3Z8yohB7uLBB6wmNUBQ7UIpQVpbGygox/omabA7OmIfqg5w/BvuJz89Y8GEjhbEtpylQO6kNORP37Ih721eLJ/fc25whHFZimvaLTHUAHgJvr14EnXplQRSZ8oTaHfwjqfN9e5pm9w2q6FWNO2jwN183WPVVm+JANRLeUIJ2tkJBMd2YsESEdqcaJk/moAWte1ktSPzznVyKY27zjiA//RvvkK6EbhXKFWnDfRPjv62l85M9rrSkaFMzzVlqg3bUbuxK3KXwCZH+UbJjJcgWknmlPScQbLoEEP5XMrgMNin21QpTADn4xCh348KKCvSmbId6tjpKiCuuFzaTFSynA0WtwHYkx2PbHuSy3DmJfQPeXAV2fbKsfBDvIzZ9vKm4GVPl9/7rojteS1HbhEMDGtWHI51PDDilTaRIDKaGIQ224P+6nZJqmeB+xY3Kn+qY9xv21jVRgdwB4jGCwwi3qNaqro1VKCIqI/724/doVKZBNKDrn0nwD0C+qhtzxl3/RyAO8W7iZXfAePOdTQICTr2/5+9NwG37Kqqhefpm9tV3apKJalUBSQJaQihTUKAAP4Snmj8BTSiEH02qPiAXx+N+ON7qE+UELABOxBBTBAJBFHkQQQFEUIqNGpACQkqSapCEip1q257+v2+MZu1515nn3PPrSZJvdyTr3LP2X271phjjTlm0BM4O8j/Wxj3wKFMIJWxZY0tl65B/hnIH8W4j5s/CXAftczRaNyDht3ckZxmHQx7kM94jXuUoJoH3M9rTNGzZufplGqdGy1UQO1onYOZUiWTB2LvnBUy6yaoh4DkVNG4Qz6Dt20aFG0K3MG4b8THPV7WGPcwWOSaBbudk+jb101WfcXOR17TJToZ2wfzfl93jQP9reUG6/jx2XNhQlPb1A7S2TWKZZybbtIYBDbetUQIRLEwNNcXZbrEi12SPnlbcIdRxtf83zEdDH2lUmQ2HIAVIBeAlS0hSQE1qp8i4VKlNwDt5niTsvGqCe+rMwon2VoHbm4yzpmGUbmxhLY9pZ5MBw08DslKW9jxkOxpTCDkQzg21tVrsaWqyGhwbqY5R8AC0IytQ26DM4NOHngG1wnnj2uDbUBjzrkCCto904hDhl6+3ZHKqalFpCTAMj4L90pBE0YRIFHSok4MnRylaMFJq53QvnsL9PH3rdI7vuNpCsgNcCtA97KWALhFspJq1NN1UmDvmXb9bl7sGulBr25OMfzdJb4Kc+/17VmLSQHu+kqZtaNn2IPdo+meHPhUUJS+h9raKjpMkwHT6ZlpYWTVgLqA7dQe0mQzUhSHAddgQF/+o5+n7vKhzEhsOAYXIPDWPDrLHFd8TKFXoWq3S9WkR42ZkoL3VFZj2+Q3LIBtHSUWgj7ozdmXXkeM7DAE3EogYIc6jo1Pgf9kPGzqJJNPkcfs9khwaZIc12apuklWsRExv5yFSgr2AxOvFyvDxrugblQw4cG23Wzf98vVziwlv/xgzzjgnl2VTwvtVUeLsUk9nbSaKlpCTMPmG/3ewiZwnwCYr7fIOOCO4W2AZIAaVH8EgJ0rV1izKjdCKqli/t2dNn3g4L2BcY8lMTFwz0tUjRl3A+KTAHcrvnQ8fNwnBe7StqQhTUxv+iZhXHMSvxc570kA0fq+8W0eJZUxwG3LxlIZTDeAzt8dSI+XNVAeAHyOxv3hAtwB5C+enqPv3bIjvA+QmMFJBf+YbVXmFYnckJzhg3m2nLblzNBDE45geUaB+6nd9jUvvufO9x8DqQxi4lHAHadhwH1UcuokLHznVTtOv3qlWHwczunO1iIt93t0Wm2az8feitOeOKDp7QIyGWziWePqmSrz0Ip/5pNuzjBhCBre55DsaUIqj1i4ThLXG4Ab08TqUAA+e7VDG17AfsWakKupogBRTWQn+A1nFwbGmIfKpuw1b6x9mujJcUZfOiu0DyKzSWV0zJp35ThxDFY8iYsU8aiBFoyCD7uy0cZes0ylm1C9UeKggq0xwyiAXEnMh8RGfNjVehHWbe0BT4eOHex4D64P7QFVK0XW8CMo4GcSIxRIRoVMqFjgwMUXivLsOJLPcD7NpurwdSbOSQIfCZDYKUYroeIY8R374pEKZTKt3cM8XLtP/n1Cn98/RX+95VxJBHXgesh+0THrWcmLAuzAxo8A7Q6MZ6QxDqDbcEsK2n0gIbaUonNPte5p8qkNKWRZ9pjkkuxl33Ib8HbTRoJlA8PSK2R074YQvduMTgOo/9Lvv4KBe/aTyit1g262Y9qPALw3ylKsKRynxMVhBCb0WYFdl9G0DOgOKD2VwyiGdzqV6Iwc8I81KCnoT73lY4yUBplpz+vZ7WHYm26BE8e147fljFnntj5cD3kEAih3nTz6YukX8jxWVCJknboHGS7+C9uONPOxu4wdeQDudhzuOMMyulBewIC2dXVNJIcm/bR8NHNVg9a9kQwW1yvGFN8P/zvN5Bi2hZwsRBu39RNo3tV7zvqvgyR5tz/kfa0V/okOl32piVgCgC8A8/WS1MYCAIGeFwzit3s9+suF+yYG7uu5ygQpjElmnFQmj3HfBO7ra9ztXT/ewJ1B/QgN/APFuI9zkPHa9aHlNsC4A/FeMr2FLt+6I/PGI5hF1VQw6vhA+mL5IjZ8iHoIbBmpnS9ySNBhwcHJ6iY44L4RV5lYUhNbQcaU0noe7pOAdl7mVTtOfzOAO5JQ72ovc6e0qzbNWn/77H7ygKa3SZKoObsgydSkG0yGqh7cGHUbvQ7Fj1T+wpiENeQKzvU3QC6AuFgWSucIgC7AXBh1SGwCYw35R7gq6mijchwAefRGXCiJtysJoPgABEPrjWVYgqL9rHX88CoXuUuB5TR474TsFS04O+aYLl3XZW14W6Q7AN94PrAd/AawxnHLiIKAdssBMBDUXpP9gG3H6EOrNWBADW26rK+6ehw7RhPUipJ95lVKZBIdPsd+QmtrUnEV27R7IvsTRxgADLDxYPuRiGre+9g2g/qyrIflcZ1ZT99BVeIC/fk7WvRXc+fQNxvbhOEG8SEPQQTiI5lMRo+u8wIwdwx7APtZdxivhY818CGhNQQR2UqsxrbLffbUqnePiUG8k5Y65JeBzaNYbwPNdvMyjDvfCUPHwf1FtO/CuIsePKEv/d5/ow4Dd4cSw1cNBMKbmtKvgX3fEHjvU2MWBemMBjJZVRZemYOLDMiljLpp0/XE0qRLP4Chh5h1TVH5WE41VntHBEBn2XsPqlPAbMFRan3v2W8ecXKnE26fw9v8uukomwUc0uZnZWZ8noZKPaDX/kH2o0RH7Apjx2CPgW1fnzMLBPKY9lzg7rbH55QB8ZHO3Y4bGHEJI3cA7mi3xCISH4wo230sJclaZdBvrZekOgpCbwJ3vTJv2nPWryRJ8np/oe5sLTMwB3BHcioe5MO9Nt8IaHZRwhwvFiwjAdzbg4QO9Hr0icWDQ8DdM+vhu9Ooj9K7bwL39I4cLeNuTfvxAO55DPxDCbhnJDImfdGgwktfjkQqY4z75Vt2hERtXGvIyg52WiwPQcVU2ERaY9YzCYEGxGissW+8S2gfoYs3xuLUbvtaZdyPViqD18m4mVHAfT0ryNhdZgjQv2rH6W8BcIcr1f3dNbaA3Fapc1vSQcn0QpHOvLhAU/PybBuwFgcZSVIFu80seWjZlZ1UzaoBVe4LxKqaXWk0AuIO2RdyspOFEwvr2ysiizEgz2wz2HvuYAUU4zsGPcTlRbX3Wo3UiiWhT2IArQEIa861k7UkUZHuSBI/a9uxvDLQHGywM431ilYASnp0TlZVNwyAY2atMRIwcGy92l7y0WuSK3zWMVoBoI5r0VoFBUj8m20tAbYRRGjSrkiABLQjkIFWvxK2KxaQWN5cbQyw2z0C8ML7ziMWYNHbktSK7QLMS46CWmTqNWMXHCLad6BE//vaFfpjk8mskxxqiaRB3uIZeP4eAXYvd8lLQg0JqT4o8JaRqa6er7FJaTzrnpEBGVgXkCW/PGuaxwnGINpB+QDUWQgzBM5TjO0TW6WVz0ta/cJbX0qd5YUcTOQQnyLIFM/b9lwvEpjXUceUkGnemzMFqpeEic2y34IuzTDFbBmHtempxWSGrc+xhrT3zwB1ljmP0C2/M2mCq4HqPIbeS3NioOsZ9BGnmJH22PsT8HAMkt0jY6SOzw/x52jHwgM4w49RBnDH1pgx827r23HpLZbtBuCeRSI+5sNya2hrkCPk9O088qlO/2rIMGhOYAu5CdxHXYF1gDsMC+bKNbazQxMERhDAHcP9YBARxR3qoS9PaHkwoLu7Xfrs0gKtDQapZ3uOxt0DeUsyHZWcuimVsTh1+CYaCLfmNLzQumg8314yawwCiNflj1QqkyudUQBzpMmpx0Lj7hNLg62kA+4M2nVkgP+6AkzBx30djTvWu2h6jr5nbruMfkP+UBCt+oFum4E7Al1o1q0xAxtvmj+TYOFedNkeEpZqaekKBe7XHaVUxhj3PODOp61Jp95V5oiqp776pNPfslwoPv6uFsqqE22vNjhwWe53aLHX4fb/rHNrtPvMsviQq8adn92eWj/CbpFpWUvqVBCk7BYnhxqoxyz1gsfFxzyTxpitJHesKpPB4gDtXKkViZHq+ALQzUC8I9gC9eZwbGABtY6NuLi4QlEAGBgeZhYeFpJavAhgneU2XGTJVYLF9qGhB3DnAkbpi2rgHQEMPiE4McYMFpbc0gp454AHpLRqhXme6dvB8tclURbHB9At2nVJhEUQ0O9DviI6fxyn2Ueyvt9kN9pfozPGvtgiEvIabJNHSOQacUErXHd9/tmbvpuwEw2CE3wsGZdvFxx6lHn/xGcKdOOtFfrQ/GNddVOvO3fAOdKbmyNMWtE0Bu62bpqkOuwoYzp26NddZVS1ffQa90wyqiLIlJl1gFyRXBYCI1Y4AAAgAElEQVSoekA/JC/OB9IBS5sYWlr6ALgcO58BYRn/d3kwjHW/+Xd/mjpLEeOe2fsIAK8BRGDeFX3GdpGx13u902Y3pNlpokppmH4aco7xzi56HSUAiSU2o4s6ZZJhDZy7cxwKIGJpTmC45Y2LZSH6Sg5dtbyQLIB0PfUY5Ic0wUjv7hlu1t5nRe6pzt/p5W1fYZv+CP0jFLHntlh8ngEveOAQAoT0XnqAj7YGwgx+zzWwsnxIPBuQg2L304M+qqhaHBaaczeYMupyOjHYw1wqk8e4391eYYkMhu2NcQcQstuFqwpwcrDXplqhRK0kobs6bfoHBu7i4x4XXcrYQea4xpj8xUtojhq4uyTWuABTXkKqT1Q1rbovvoTzHmcHKVH7ia1x94A+D+QP6dedtj4AdffiYhuZAkvR76H5eYWZHEM+qY/7sQbuZv9o2zV7SAD3757bxo0ppC94XwDO7++2mWlF4LtFnZjAOGCeH0KUhk0+/tnBbwfcj1Qqg8RU/ANMNOAeNelcb8onp+Y6xmiRpXGe7u3Xbd/z6juo/9x72qt0UrVBMyVxoMJowkKvxW3D7pPqdMFFVWaF2QrSpCweuGPIXJ1c2F3GNODcssvVYp9xLXQkGnllyJXdFSJbwDePavRV365FkKwxM5tItnzspV7sxsDBxcX0+Jacyuy2JsBylVYAaU3ItARX09ib/hy9k81j2QuCB3aFEQ04B35gwfl40daqDaax7h04xUgRJ0hQUiJXrgj+YTSHtfFarAkgG+8X2HBcL+y/25WiVuzlrrp5yH1wnqKXT91fsDykNiK7keuO68gyF9avSxBh+ngcBDP3agMpibUFWmsN2FNeZDISkOF9ueY9XfoU7aIvNveoLMa06o4BZ1cY5xCTYcmNHXfraZGkYPXoXWXCujjHVAcvoF235UE7L69adgPrmmyQcY0JMEOfzgC0soDefg3xlsOY1r2jAlxlkRjE+2keZGorzuul6+z97Z8aZtwNeQ2FD6k4OgbkPnhI59lxumNMEmp2WzyKtmVa8k6yiFf92835JVDb8u4aI55h2i1oCGDebdRVYvVicunHrI2NJTvDQQDXetCDtaRVf4s8eI/lMgEI6zvJcYcdq86Mb7cNrJjyyraRFoJKzzFOztUnIPto2Aaylya69HmBVLpImOuOP5ybQ/kBuKskCO4yOBg1uwrtNSwhMQ34rpokK+VBP7eKqt75TeA+9D5GE2LgjgQ5aFShsxUgK9fQ32Y8PJDILHTbNFWuUDtJ6D/aLfr04sENA3eTxBxz4B7ZRx4L4G7b4Icr8mq3zvPhBNxDEqv3bNdnxbvRjKyMGjnUmO1jhnH3oN2B/vUKMB0P4O6lNbb9S2a2MHBHYTLIQfDeQKd8sNtmZyYA+Xl1YsJ7g/cL+ne8P2DXof+TUSj5bjIZPGMK3D8woatM7ONu8hoP3OPmAK81gPsoD/dx+vaheb+07dSf+XK39cJ2MqBH1meYbZd+FqNyXW4vtm8v0+MuqomcReUfAmpThhpgGn2D2TxC1w1vaAPZaIyEXRemHh8A6OAyo/aRXIxJl8N3A9NC8Ui7Zj0E2CIsa8DVgnArbiSMuzLraiGJY5Ak2TT4koRNeQkgt6nVJMEUuwOgLSTYhwQZ3KlrpVe+EdDLayDDNpcoTlVOK7CC2RfpTao6YDtILgwlPvad7oAaXHhJzy/o7uGljmRBKaCEwMmCE5HJyMWAvAXnhfOG7IULp0y7Kqqwl0SV1nYizjHKxiOgwPo2j1l+DkgKDPQB7rE/fJf2k+gdb1mhv9jzJFooT6ujSwTAM6A9ZccztpAxqDdm3tZ1Xu3Bp90tkwHtPF3cYkJxpcx3D+JjiDECtLtnY12NcXg7o4zCnOlZ55nhJFLps1MQjXdw72/9BHWdVGYIuuWC+BxAHjH/48B7YTCgKYD3RpG2NNOAwoB1HqMcA0Sv75Z5WWcZD/Kxh7gCq5fE2LMXAq+xjLsl/+ajqDwJTXrsWW34KCTqBhTSxkg3Yu46nnH3oxT+qGw7GaDmIsWAtXXaKKnMMNbTDj0TBIQwMoyG2KPWbYl80X8srwvnUeb07qRT7fdW83Tu8VuV02FZLDT0dyTaz799J/bUGLgzk5gMGHCEh5ASavURMSUcMeEfllvqdRl8rAwGdEcHwH3jjHvwa1egfawYd2PrJVnCWT6yzVS+BWTMuBu7bpKGTeCetYI8auDuE1hHFWYy20Y336QtcWVVn3QavkdsfQZ8TyqVsYRVk9O4v0+d2ULPndvOLDqSteHZju/LvS5XUMWzA+BuCTo4LsjOMGJl8hnzvsUysJC0wmYRcI+TTscVXPJFmryHe047GID7pCA9ltEEbfwr509++S29zvORjArGPU1Kkg5wsd+lytY+Pf5iAe4msWBGHMAdunKWgXiNu3YE7MIi69iQPVcOhW5dGWUD5MLEm6ZdGGoG7pC1BMvGCLi3B6wrN/cW3hbcXzQx1QA2J3Ea2846eHXDCVLmFGgDuAJsY/9Yv4dETgBnsPROdmP7aCMpVYMHGSVIqFyFbWWishSRyBjgxnVgX/ciMRjnoAEVU1XfroMOIWm2tQatvFZgtahF2UA+vp6wohglEHZeRjLqNdmpB1BiIylWmgz2NdhC4IAAJVR6dcP8OB52nigQ3XWgSB977yq985FPpYSTUoUBh9tPSEzl35ZUCnmVK5gUa9aDxh2SHmPTbbupDMa7xZjlY+owYxaTCt5doSfRGctFGE5KjVlchRDeEtJf78xbmE+3p1MnBfG2hgPaKVXP79/e3/px6iyZxj2HcU07/JiqCy44gu0FgE/GvCdU7vep3utQdbpE01VBdXwNVRpj7PZQ46TSiiFt/BB4j9n5HAiXkeHYzXB2lC6Yz4BO84PfACoMYFyp+VGsvF1KfgX99t2tkW2ZXCar988Ad0XcMUDXS8UBeOxSkwZ/WY18uMWRdt7jwczgjwUaPBJJ1EcP4T7AjcCLkFkrIZLUep3DSnYyD4HF8eZPAtyxDKqnulxebu43cItObNCOo4+Buw3je0sfABKAdMxDFUhm46nAhWYwbaHXo33dNn1mgxr3TKElJ5/x7Hvs1+793TOVU513e1yY6QEF7i5ZyVh4e0r8gzXuIRsaSst5zJS7sPdS/o6onBovO85VxpYNfyPPdy+VeSCAe6YIUwS0Y+Buy3rt+qhpscY9MPROBx+qpeYAdlsewB12kDIcKw0sjgua9RWtNgzJma80jO2KXSRAfJ9W1VEGagTows02cle3/d4X3XMnNO51p3OfJFHVg/r1gPuxsIJk0P+rW0/+oa8Xiy9Fgi1AO64RRiFwPXBO7Fc/26dznmostEpEoJnWpFJjpy144Qcb4Bx66oq6QaDVZqvGrHOMQXHWmwOE8jrqGMPJmKl3utFbNnyPokW1piaEWiIsgFdg7MX2EdvgzkWrvoZXU0GGucRYUScO+sFEo8ARF38ye8SU9ecETw40pFKpMYZwk8H+zE4x07cjIO0X5DpogikXsMKDoqMA1jiYHr61Zm414uoDO0gmIzD6oa4yCHDYdceusQY6Ychf/fF5lASSAq7YKkdmyakcSKi9JK6zjCyI2weCA8y7YW+FvvpPPfqzHU9UL3UD6A50G2j3iaeWcCpVrdy6DqQbwC+WBcQba+7Zd14/9oOXkYrgD68uN3n6dp4Wbr63OjEZk801ED8CK+TT3pmFU9lCPshPXWWySaymsTGR601v/jEH3POOxzGp3KGE/6lMR34Pg/eYlU+dbGQvCVVB8iV9mpkpUBXJqg4Uxq4w9m5mCzO5AMYiUmXePXs+hIA9KmYErdBQOsxs4qhDzxaUGOj2+vSxQFwlI0H2kkr0cwdcMiBfL7fdZXuCzB7T+niJop2UKXosNBYP5LtJcWL9exp4KXHuXEozAUAUOxpxYhKgkDcdyWXk3ottuAF3ac4TqiWD5coA4sQ0Zckz8CPelhCKonmyy2UA/mEN3Dkyc40SmMGlXod9p9kSrFRm4I5OmAFKMqB7O226vb1Ce5eXCMPkG9G45xVdMkA/SuPuCy3lFV1ioH4MpDJHxLhvAnd+jyeSyng9u5PYeKnMpMCdlxvBrlsGpmfhPXAP+nUF6JMkp9pxQSoD4G5dnJIsQfOO6Zze7d4pA/kMdlT3DoYe07dVU3ZegbtJZSZl3PMKMNmjHLeH2OWo4kuj9Owjde7vmdt2wedqM2+1oB/a9sV+h68F9O4A9LCCfMTFAviEdRM/dDDTaRVVYbvNYUIsBVMpDINKaOA5kVS008YGc4KnyUfYf10rr2qyKd8flahg3wbsAdyrjRKz43BmYV17TaUpkYc6OkC+oEztp6AUx88Jn1aQyM5RAStGBsy6Uo4j9T4XplvO04CLWUgCSFtAgP0B/ArrL4EI/NmNhQ++9bC7hHsLHF5Uh99ugUEXxr/bEWYcv2FlybaXnvnT3t8CG66uipcG10WtKVOdvXT8UrDKgg+z3JOgBf+wlF3Tt3+wTPsOV+nDM+doRVRf6dR07QLmPYOesWr09o+usqpIafAPLL1ZTEYA3rTw/CCCyTd/dpekagmrhsJ8tdRJQXtAE3mwIgeIrwPk09mjmHiP/jzIJvr81T9KneWDaRuQGwesD95zNe+K9AQMmkTHsfLw8O60eQRn6wze3RieprIUwda+6mpq3cjPufGyo9CdgXKdb9sbavz0mEcmfxqqVKxvYHaURCYEtzGDbrfebpk/dQP22nEED/eovxhuuDVY8vfQOh+3sPQ1qQrHFvegXfF16MMybLpuM289nhbtE9PaKyKjk3ZSTh59rPm5g8ypFoq9Rr+3PMoWcj3gbmDd/31YA3eL1uzCAbgDVABg4MIDuFcLwkxZiXgA91tbK/TFlSVqJQOunBonpxpAHyq8pAkLE2vcI0A+CrhvSmXSvARtSsOL+VBh3Bngx8mrUXLqsQDuQw4ysVvMKPeYHBcaz8yjwYeP+3dv2Z5pZwyYI4jFtYbszDvIcKKOVQllRoKo1e/xtZjS3BJs8BHt1Xdccd/+j0WuMhtl341xz2sLsUvPuAOUt1Tz7qUz4xJWg3TmbbPzF/5juXY1ADrOGRay6IjMwx7XoDlPdPrFAroBN82W0BxmAuml2nXI5CFHsURKr00HKAV4TpNcpfgSMAF7uVeLnARqQQJvWyUozPUgqNKETKwHthvLdFoSWOC3JKTqP9icaU8oriqp5h1gnY8DGulAI0nQANDrPeADGO5KpVP2Uq8hYdW84IXBxXYE8IrER+wpFQhrISVYNxpwt3WwFAA0rBw5OCkWqD4FL3kB3QggOp0BD2vjt513uPZqLYkO3wImdpLhhFmRJhl7Z50llzuHS4+6zAj2kuNYXQXpA4tLrQRbIPpfbyW6a3Y73dh4RArcPUj3WnV8L3nZS6qFF9Y8/V3MaNxVXuMZ97zvHqAHEO917gruFcAHqYwBl3Ax8lj4sNA4mBlBrWjRDMDOou31gbwukSR049VXUmfJAfdhNDh0HGH7/MVAeVY/H2QzYyU0RMXBgJqdNZbMzNSjqEG15nYA5vvvQXzKfudANB0ZDnKu+PcwauezGQL17jj4vY9vnwLtPNbdgLu1F3bFwq4dyoyD3tA2WRVZd4r+HgcmXDc6Shpj+xzFnAe3nuj8wm12Cb3+PGJtfOYc9UAxstftSXqqmXug3zTpJIB7pVCELeTiRoG77s8udebvwwq4X7X7rN8hSv6/Ua0KQAbYdgB3gGF0wvhgupRoL9D9vS59vbVCNy8vBuBurHkM1B8I4G6yBMhqJtW4s+2G077bdzwMmxr30GRLVVUHrg2kekcZBuROYjMuOdVvKw/EjwPufl7MuAeJjAPlebp3Cz4N3GckMznA3eQzeAeaxRJdOD1H3zmrxuT6EmE/WA4WiHhvtpRrHMgykHFVU6uQj2iCat77d+HiwmufefjA1zU5NWbcJ5HMYBkAd6uAEe8mBu4eoE9SeCnDvr9zZv6899HgDyvFEu2qTrHen6srWyVHtWM899nm9iKsOieWWsI3VyRVeYw5xahtpDnFoJMzHTuSWmHf6K0aeT6z3rJdZn50G9yRafKUOc1UUYDJWVNCcsKJqNiGBgFSFVVkH5iP55aTRZGAGa6qsvu6f7QbWB7AHfaLrIdXUI99MygHoIU8ht1z0lEIJYL5xUNRJWHWJYCxzpKlO6p5zw7pSwDD7yEDalQ9LYXRB8wIrjA6XBGCExzEQAIKWEcy6OeqsDK6IESa2FrafWAJDIIorWjLB6iOP6jaisTf5pRcK/u8/k0DunXX6fSvlZ3KipvG3VU9zUhkTONuSare7jGnUqp3kzFJDd9QY9cNmOvfkUmpaaXUoHGXO5WiulzZTIz4RvWwo6ZHwDYgMb98BrYblMs6SbjFb3zTi0cA9xhEZ/eRgvfAu6oKJ+sg45NUU+bdg/yEKr0eVQc9mtsC61t3/IHOlsPnd90Lv0fR3AHAqkONjYRlLmtMRzp23++DpR7y3oQRQacDsa1o7C6P+Ri0mBdvGTBOgwZ3oBH7PvQEeN/5aL8ecPtHJRNguKAjQ8NnD8Err1IpUY5BydAjqdtHuwbyw5xlANhTYl7c18qFYlLvdaFz901PypGMeV3y2HYZf3wYfa7ac9anKUmeMa75EBCmjAuDj4RB+1K/yy4Iy/2E7uq26XNLC9RSH/cHA7gbUN8ocLf1MgDducZsAvfJgHvQvE8K3COpTBwUMNCOl4mAuMlq8oC7JaKuJ5XxDjSjgDvLZ5zWHfhpW6VKT5yaZdbdf+z9QMCLlgjVhvEMQdfOYJ6LMBVYOgKvd+8k47dz8eLCay89fOC2Efr2SaUzkwD3mF33gHxUYaY8Rr7zQ/On7L2nu0q7a9N83mv9Pt3XWeFE3XKhRHOlKj318rokbCJhFLpzaNc1QGatN/uZq995WQG4Jpzi+vA6mvDJbjRlYaztPQ0Mu3bE+M3e6kHCIk08wC1Ap0hRnD+8jgaY9MMSRtlDXpkolqqwnjz1cO+1hekHyAa7jOOBJAWgFwmfzN4z+BW/Y/ibV8pENU4mtTsv67BdI1tG6ggAu7fEmn4BjwDm2BaD+4pUVzVAzwAc+v16SVxeFOgb7sR6cI/BB5IZsXCU9x0dMJxoGHSXiwz2keAKMIDt4xixPEC7BCeix8cHx4DzQMItpszMSuKvzCO66n+s0JfOO5e+VtoRGPcgiQmJqpHkJS6opJIYbDho2dknFNeeqf9UKpNh2tMKrameXUG9adwD2NeEVL5g0XedlgUM6WhEKlA4FoAiB8jnIcMUvjtdukwcDdz98bmNpog96KUDkjN23W6oEjomk8k6zTjXmyHJTHRtclxeMks48BqDe3NcSadr7ohuwNqFwDZHCaneapFzbPjGmn4/e5yeyR4FGGO227YwCfCXFKjUljKsawm9mKA79hIdnuym83p2gAG4O+F9iqjDu5k5TkXf0WIuzyEnsRXDtstp5VTJMRy+SrV+f6nIhrjD4H3cG7MJ3IloFHDnhluH+lkvzkBWLj5AOywjYWsH4LGWJLS/09HkVPFxP97APVRWjbzaLZnVNO6TMO4+eZUBhGPZNxl3YSDs3zFl3E9w4L61XKUnTM0QElR9wwSv9mUOaguclFkvwQSLeOTqYLclJeK5AnFZ3ysZ1Yk/DrjHPu6jHGXyWPj1gPsxsYJUn/f2T590+s23rR2mkytNmitXWS6Deg9oD6Bzh+PMeZcVqapyC2asrVewKEw7VNZmK3BnwMv2g6lkhCuuwgcdoJ193bMyFdOfs4ylhDskEhj4oeMvFwPqElUc456RxSggxeGZNtv6c8hMsD6mc6Em6Lt7sICEjl3kJGDVEZyI/SMiDWG62WIS4JqrsQrIt9vf7UiHLZVPha3vdCS4CDp/G52wIALngQqu6tTT6wnIN9wBqQp81BmUO1caPG8cGMD2EetXCrxc6OwHRMvLffZxh3YfVo4+YRbbw3oA7mDmDbRzEaaOaPGNOJ0GcNdHHNu56tda9MnHPZHuHzSdhl016eYmYxIZ06p7TXvu9zw2fphlh57dF2OS0QM3zbzbGeyPB+5ZfbSeoAvCjgVkz9/GeJY8D4rfeNWLxktlwkp54N2YcwWzCmjzk1U18dPE0pGEpjjoU7PTovpsiZoV6Vn8deT33B6coZPXaqdakC3Wp2fWdZVZLe4Kh+1y0Txgt92llpLR/qwv1Es0inFnMO0wc3waYf4I1M/zVSc+pMHX5PkYuOcNUIwE7QrosW2fiBvefUPHWdwfxVCWQ5FOticHfu4sn0tEqZEH3MtJf7UyGIz0cx/17mwC97HAHXaPHR7ugKa9xsygNOqohAgmDQU/oHlfGPTo39st+sLSoZCcio56qOiSWkma6Na7ymxE486gXYMDA93hr9k/KqBfD7hbIqtZPW4C9xSkCzMwGXDHsoa7+PskUpkNAnfv3Z7r4+6SUz1zfrwY97lyhS5oTNOls1sz1ofQqx/iGgdVfj/wbOMD4I7pAO2of4BnD9cXx8qVOiNW4imLC7/09KOTygDgHwvgPq6SakYXD+D+jdXD9IjGLJ/nQrfFwL2b9Gm6WKH5SoPOu7REjTlX+dPYdJWwMDNdVKDKrrSwZRFZCXTrjKVUslKC3SKDewHJ5vZiVpMGxKFpZ0vHilY6DUmq4rSSKfJkjLuC7AxjrvQQGHN0rgDI+DA73xNyC4FAFdVUHUjmDlILJIk1ZQrwWUKioB6sfa2Z6t3BeCPoQBDDBYxwTGqBaZ7u9thgXqctbDjAtgUZ0Kdz0iyDIZPkSLcI4A5PdryvGD2AraQH7ivLfRLQLX7sAO6sfa8W2AbS9O6B1FMveRwH9s+OOJADNaTvAJjHOf3eryzR9U94Oq2V66nGHfkdQ1aO0LebO4x3nhGpTCp9yZPLpK4zvjJqxjmGK16l8hkD8SmQt3yDNONYbPVsukdeDyRwNwDt4M06DPzkwD3adsy8ByrZ2GhdwAN0XSbBS8ebSyu44mGvdrtUKQxoywyAXZZZHuftLnp6effywL0F97bPgHFdAvswiM5WSE1lMs4u0oCuA+55QDkG8tyH6iXILD8Klep0A+68TrRRA/S2Cc+45+1froUm5adjJyJ3sz7e7rFn5/00n1gbGP30gQvHoPN6LXnXsQTMGfI+RRp0av3+2ibjvs7DkDc7ZtzNUxoXfFXr16L6o7BZcgPAxANs4GYBfHyjvUb/trZMX1tbluzhvMqpCtozFpAA30eQnMrrKEA/GuDOEhl1oNkE7lmAHlj2TeAuHu05Upkt5QpLZZ42syW8Gx2MRrETU5e2VMRJBW8NRqnwD8FuvVRiQG8sPJJ10LhxMSYGEvJR4O6lMuOY9jzpzHrAHVAZyamTSGVypTHGtNs2Lp/d9vFyqTy/o9LgtuHezirhmiA3ZqZc5RGIky8Y0PzJArhNW84dzoBV5GxPyO4o1kEYIFeXGO5DuSMSnbkx9v2OyGbEuSX1ggcrnyjwB/sNr3CAXHyCywsjf/VOVyAPqQgnuTpveZOmIErlRE+4wCQknubqE2/OMFifAwVYSqomXKwfRerDyaZcRVT2C5Ya2+RgQEchwLhDpgKMCgAA+Qk+kN6w9EUBhc1D8AAAjm3gmLBdSGBwzuE6wZGHRyEK7AMPZozZen30rAATADYcaCCzwQe/2dJSXWVwf6xzruq5CEbDvtNiT3yMGJUYJLS2OqA7vtal6z/Yo/c/4dKM+0sxMOupJaQAeUsyHS7QZF7sqce7X8aAvtOze7177CQTWHfcFwX0xrgLghrycc9CkuMlk5m0Y89nyk20DODeHpecOrSbMbKZPPAegLtDisHv3VxQtGdJEppqr1F9qkjNujLsoxJKvb7dltHnXg5ZvCXNNtEYap9I6S0jmQmPwbDuIzM9TlQd6WuurFUIDtILmQeqeVd5WNamWy7J0DIi/bFTtr2EW2HXxFIP0maEF80spyvzHY7kNzJN3WhGWUQGaZRsSG+93AqQVC0hMkBGaVPGcmvMS4t6JoOpfm9pE7hP+n675cYBdwz5M4NULIY4Le95g6PMV1eX6dYNAnfPnG+UcT9q4O4Y+UzhpU2pTEYak8e4G5vufdyPKDn1oca4R+4ywcc9x3UG78F8uUJPnp7LaNxREdVkZFsrNZbD4BrCGrE9QIGmIlcUxV98wMID2LKPeaFACJLtkwPcj0QyA8Z9xIAsy/aPRCqTp4FnVv4n53ddUyyXzzYHgW+1VxisG2iHhGhu94DOOq8qoNlpyw3cGuNlDDPSjsRVJe1w+YTUS90APlxTIClh2QxbcKZMvCWiAkhb7xKkJ5rIygAc1UUBwMHkq4c7S1vgmMIyGLmU+D+zzXoczGqrnSOCCi5EAt03KohqgaKUPEs16BYIgPVmq0ZIbxQjitTHilLJrsB4g4FnZtwx+gDFLHlhH3ZJYsUxmdWjXQtsE24z7DNfloRRlvXo+ljPpDs4fnPKwb6hb8dvY/q5SioCFnbgUfZdQZGBhBB8ETFox/ku3d+n33h3jf7u0Y93+vZUJmN2jlkgH8lg1D2GgbtPYs240bhE1CCPGadvx/LmIGPVZ7Ng3aQzAcRn+twHG7j7gxkG3Tde9SPHELjrg+9Qm4HA4DJjoNBJZrz2HYmqtaRHc3MgAAXY5zLMBixDPvCIgkt46BwgN+CeAe1e4jJK56KXEe8Ev+sOkOeBX7sEeZvL6M8NwWoD4n/KJVLk7h4jbw8p+7FljAJPATlzDy5f2EbX3ICJ59sVcA9regy429PkgbzvSXxglAHumpDfxahbBNxhH85tp1QJTxq9bq6zzDgouymVyZHKjAoG48JM/sJ+rbVCX1lZottaK/mMe7EYZDMZeYzJXaK/3sc91rIHgH+UjHumKJN3k9kAcDdu1PpZ6ZhTlwmbbtfKo6dRSMo1h+ESZ0ZAdaox4n55A9k2zdaLl43BOM+PmKAfBl4AACAASURBVPVxjPso4H68k1OPu1RGAfqQj/sGgDuCXRQmg4XqXKXGQJwLmPW7DNLhMOMTUs2BBs8D3jGw8fZxwH0UYJ9E634sgPuoaqnGwgcLyVeedPrVq4XiM+0cpAZEn6VBkNwd6rVpbmeBzntSRSQqykRLp1dgJl0wVoEKYKcVnAvrrd7gIYFVwbR6tbMdoTK/gw7nJgojDt93yFiY5cbDLu9omRNa9Z3VzrK9NuBtgNG2ZFY9MtHHuwRXY7t5sADbVy92LI8ggiUBbCmZBhEGxmVb0tOCmcexVqqoFJpGWXBj4XOCZWNVzp/BNHT+YMt7ok3HPAHkrFFj3T2OCax3c6ok+3dgAcw5JDJws7HrJR2vtP7mcGM4yIAPJ/NCJqPyF4B26Nn5elmugtxF0bdqwizWZ2tKLQ61cE+f/tefVFPgXsJ5l8XWMdg+OtnMCCtIlrPERZoydpAO7OfYQHJhJg6g5caGQk2qefcgfUjrbpVUw9uqLXpo2Me18ONgyQbm+V3kdRJRD3LjGzcK3KPeSPdhBZ1SCtdJZkay7rqtSDITWPeq9DjCZ2SvnSWTDoP6UWjFOsnUIQbbzGXgAzoNZ8XPbwqYh5M9/QBA5hLrYePdChI9Y8ij22ogPwOq9YULAUCKzYceiryqpzFwj/fRmd5FazsvoPa2M8SosTCgQiLWWbX7b6PaPbdQeXGfgH+79e5W2Hn3Zk+j7vYzqX3yBXyvkgIaWIyVDqhy4BtUvfufqXR4P0Hn7u8kCi8BuKN1MmKnIQmqXKPa/9sE7uu0A1ftPjPzyo96FQBEuOJVsSSla7VCJOztANz/bXWFvtFeZfAxJJUZBdytWqqBcCebMcBuUhqwcX6ar6jqdeyTJqduAvfxWvYHC7j7oCB2lXmggbu3j4ylMqMYd8hhANAB1sG2411BY7XcQ5XhAW2p1HgEyxo0HzRhXaxjn9fcdfvlR+koY1KZ9Rj3Sawf15PKMAv/Kzt2/+T+QvFnUQ22ViiJjl91juas0zh1QI86H8wnOupUo86A2pFmple3IkrGyEmiqjDuphWXwkMKOrlyqmhgATIBIBlEqjzFhpuFCRegAN0o+5tDHsLuKql1ow8uQnBuw+bIT2BgLuDYgD3kIpw8G44RunVlxJC0athCq4/WagLaxb5RHGKk0JKco9hJSgBgDjkA8QDOkLlg5x2ETwgWkGCqspq6Jpayhp6Te0XTDnBeQ6CgcWKGVIieFj4Glvtowp234+SKqNLT4zog4ME587FhfwhitCosEl9xDvft69Eb3uWAO6SYkI6ZJEZBPMtkANqDO4wv0iSgXBj3LOtuDjPi8Z5l3VNw7nXt3hrSElXlnooO2OvbUwo2S9HEePM4A/f1Np8D5G984w9vkHHPB+7ZhNSAfFXHnuom0iI/WX27SDPkACu9DtWoT7MzwrpndOsMZD2jvN5Jp4A91oWnADsF6PzmK7odYo/tNqum3eF7+WrEd84hBVbeOWHxOljW7ouXsVhAFEYc7DzSXcUwLs9PPdwtD7yJaOW0i2jxUd9N/cZWHY20onVy8H4Uobh2P0195YNU+dYtQ8ixc8pjaeX8H6CksS2cSwgO1C1rgBolqMi8epCqX76eKndhO6k1JPpC9InWA1aT/kp5gBrQm8B9HaienZ0H3PlCc/JH2jQhqQ5gBN7MknCXVk6FVOZrq8v07+01KW2rANz+wqs6fDewbpp3z7ZHend0+gbcfaElk9jwNGXLN5qc+rAF7hMy63nAPchhdBujfps3O7bhvdn5d1RgyRJa85YbSkDV9dXmW2z1/Dbtt7NtDH7ubloA5La9yK/dGPf1gbvYQV44NRv0e70BwltxVYKfOYBLJxmwfAbbA3CP7R+xPJh6aN1hoRgB90n82mPm3a+D12UjwH0cQB9ZNdWKNv3Gtl0/eEep8pr7uy0CeEdHPFeu0VRRknHx6TW7dN4lAGtaPMm01Y59Z4kIACLbE0rvbaDVtNrwUwczz2w0J24KuIVTCwcBDHKROCoacqlcCmApWlHESFgeIB/rQv+OD2vKDavZKFqGDpJtM0DVAkkMWllbnzL48DDnNsyKJ2nSq7HfHKTyKIE43eB8AHZxPsbGM4sOq0Z22JFKq9g5M9xcJFYYeIBnFD7B9YbvOo4P0haw6gDTWM+YfQ52cO7qrmOYwsBF9mGRYk3B8x7HpiAetwWjAiapQQKsXBexDrZEQiS1WrVVONDce2eP3nRtJJUJwD32c4+Ae2QJGSqpKrgPBZhcJVUyFj4UWgJTbwx7Ko1JnWZsWp6mPX0Q0uv0ILPtk/T4CdGRAfcABx2K9G4iblyXAaP2HEH6YdoNV0XVs+5JQtPtVWrMlqhWlkJdDKZVHmMtl43ITXSqRhl7aY1D3gE7e2rbRQheK2+OM14G44GuB67+u8lUmGDQF4zfCAfcBTVH7jM5oyh5gymxE06GXddLPig36P4nvITa848Ko3TAYigcZ4XiDLhzW4R+kH3sEyof+AZN3fRHVOiuUVJt0NJFL6XBdjD1kiOEds7kiLYN7mvZZarP28Hv4n3foNpn/gjFKIJzmuneua2lpFXt9zqbwH2SJ9stEwN3zBIQMeBhfuts4T8NRhAYYKZcCVpcPFQovvSvIzTuLHuZALh7C0kD7AbWWR7jbB+DfMYcZPzfyFUmJKCaBEYTUjeB+8YZ9+AaMw64x/MisG6gPq/YUgDxOeB+CKw70J3xctck0pHFlhTAm9OM+b97j/ZJpDLAmjsqNTq/MUXn1pvMqgNEoagSNOxWARXHgXcJchG8KwDmMXDHMpDS4FjmK8Dc8lHG/cEA7qOkMeOAO6/zri07LvhCbfpP7umssmQIDT2822GJibYD595rdOmCp1YEZDs7SK6CqoBZllU5OhgcrXJqXurcWYCtVr93dFzs6a7ymJCcyk4m4g0vGnUtBoJORYsuwclFpCoiRzFrziCV0SDAfluHhU5YKpvKyAFYcfF/FnYdshv2O6+XxHeeMbeAe2OvZdRAAgcw7GDP4dhizL6x6qwhL0Ieo8WpNOlV5ANy7qZBZytJyGpYgiOyGshjsCiCAtbul6Q4lI1PmwzZZDL2DOJ4WyqtsREMnBuPfpQKrLnHccPTHbIgbFMs+dJkV3TiHFxAztMa0MK9fbrqmhS4C7NujHsM3EX7nvq0qzxGvd6ZbVfJjCwznMCasX+MizE5G0gJAoRxFyZ2Un37/+3A3YF31VAEKUU6dhT0FTJP3gvPuqe/BVnavBqctsoJzUwldPqePbRr9+k879av3kJLS4eHXFXWgzgmrTHwnNIWIpeJJWBhgm44uNooi2yBthEGMkqaOjSF040MYHi5yFEmljfYseRSK+OkMhbYhBfVDl7+tqd30f1PfAklzXl+96pwpiqXqQKCAcBbg3bRxA/YqarXHxCIJwTXbFJyeB/V/u1vqHXBD1LS3CYkBLcnKBwouE5cmNRFDgn2gwFXTe30+tQFiEe/t3SQ6p95O5UP7c9o3nFdS5R0a/3ekLPMuHu8qXGHxj2SyuCCWYIdmHUAETTCa4MeW0Bi3kypEjyosTyA+6jk1ImBu2finXTG2z6aDMZ07kEWkwPcDeibjIYjRadf9z7vkySnqhIylKDkDlifLm3iQ2drQbNNj98tDcBHPptxhJ0bcbtRt8B5KGi2ZtZxIWnzOgHjbiSBNFCp28yxAO6ecZ8UxAfQnse4OwtI27ax8B6Mj51m2xincfc6d5V+7K7V6exak86o1Rm4A5oDsEPuYhWGcfU4yVWpFtiq+lqbWA8Ad7UvzjLbq/UjAe6xBv5oGfc84B507Mauu7+h4ur7p+e/4++aM9ftb6/QbLnK7YfZyCLwx0hdK+nTU55TkSRQS8a0REyTuyiI52cZ9olgz9WnXECtXKZCYkmrqc7cu8rgwU8TUwX8Mlh1/VyvLfIStqFkWkylM+q0ouZaPJ/ZZnWsAUCFjEQKG0nQYceLIAAgFXuq19V9ZiBFl/DhAIMxqBwJpsdFjMIwPlxgcCwA6OwNL0mjadVWuMOobAbJsCqpsUABe1hbG/Bx2ugEjgvHj/NFZyze6wL0eQSApUfiEIOAwDT2JgkCgw+Qj/MHI4/zrddLQSYDMM9uOmrtiW1hHyjIdPi+Pr3xzyZl3B1w997tyqiPdZXxQD5TNdX5tg/ZQQpoHwLu5qqmgD51H4lB+3qt+3qwc8L5o8bQRq1+VIy79SheN2Ksu+9ljEH2LLuumwPkzSoSvu7PfspFdO0HrqNZZKq6z9f+9Rb6uZ/8Idp/1x3ZLEy1hQxX21HiMuJj44x6oZzsJgbusexE7D617/PSPRlEGkrw5DPUyxAz8wGY2/G4zjwMDEQsO8cEuq84OdUujQ9O0mnyDUz73c94PRWqTaogkb1conqlTLVKiWqlErcPYN3Zw4tHKgcCuNEG9HrU7iEY70vxQyUW0G5jJLLK62ObRS6ox+832kv0cwba+31qd/u01u1TFwC+P6BBa5VmPvJ6os5axl0G8Xyj113eZNwnfO9tsdHAvU/1YpGlMcySJQMGF2DeAUxQSAUPAZ6vL60s0j+vLtH+dkuGWZwdZAzcUfp9nAUkL2/seuTXHoC7B/YjpDKjgHueBeQmcB8G6NZUHw1w91KamE0fK5uJGPcHArjHIJ994J2EJjjMKKNfLRToUfUmnVVr0nfUagGcg1FHgikaujwdorG5eE/QKHOQPOjx+tCEw4kGnyLRyqvuuv2FUEk4nftG7SCx7pFIZfJ82/N08DEDz8tcMX/KLQe6LTq1NkXTbHspyV7mnoO25LxnFamOokLwZedhV2GnzIWEXXaCZl0ZaBRqwVCvAmx0btz9KEvPPuqaPGnJrAwwwd4z6NdheK1KaIw7F05S2UwecEeiKWQssEFkC0iw1XgOYDHJXu7ZRFZ0yFxRlGUkWpFUrRvxWzCErCtyIRyXPi8i62WXFk7z1A7crBrBuKeyHwkWMBzP1pPRCAbAM44V/3zhJAPkHrhjfQB01r5zECMBCuQ+kLo0m6JPl8hEGDY8y8GNpgTbSC0aBVlOR4ICMHkcoAEsqHvNgf09+s33OMaddex5jLs6zXDyqrLpQQIj+vVhVxmneQ/aePNzzxZeMibeS2TEv32Uvn2ETCYDojeIqPMWz2Nq4n59g7vBPTtyqYwD7uFrDNwNoGflMsysG9SNJDLmMPPyn/tZevNvvoH23XUnve233kC3/uu/0MzsHF30lEvp5a98HS0uHqYrf+A59LWv/otcBZXSmEe718Uboz7s8a4UuZPgxBaRMQAXc9rszYgwdrgro4C7HK+7eTHw18NKN5Tmkdh7Jnp6bQuMTMsLFADaSw2678JXUH9uF4N2APZGtUSNaoUalTLVq2UG3ZxnpflHkLZ0EFR3ewy4W90+tQHgu6Ci5D2vlrBukWrlMtURAFQA4KWfM8YdjH0b5G6nR2udHv9d6fSYfe+Acbh/P01//I0Z4I5L0+wPO8uMg7EPe8b96l1nPW5QTP4pvkgCKuR5M4YFz4kUlunwdIB2VEbETf3c0iH68uoiHYQRsSIFBugG0p1UJgbuo0A8g/TjAdzNQcY5yWwC92ML3POsIR+SwD1i2gNQNz38WOBepHMb03ReY4rOrDc58ZRrGPAIlbTWYCDwqXHVzrT1xvuFfaFOAtbBf3BcsdwRrNMcDG552f5/f92JCNyfO7f9FoDzndUmj0DYuVsniLZlz0UJzc4LmBN5ilwzZsM5mVEkJMEyUnEBA3oF7t4RhsGwtlkmDzG2HaA8leQUAuBGOgEAJQ9nK7NmjDoHBaq3ZbmKMsjQi7P3OrPtIrcxC0eRnaQOMmwLqU43csyS3WkjWai2Cm6QXWNg7wj2C8mePdg46jOjowOKVXj0wLAAa/nhpa7FoKBtD9aYXWHQcbwcBLDmVK5RGDUIuQXChkMSg9vA21EtT6slCKHe0HtlnYUl12kiKsuDlOnnW6XBUReWkapxN2B/6xdbdP11XXrfE5+Z2kE6qUxahEnZdktQhQwmksIE4B6AvZPKmOOMgf0Ayl3CqjLxw5VUc/TtXj4TOk03fDOE0sbBD513BAD8SHZz/IC7vph8UM5dJlDT4+Uye3bvpps/+2laPLxIz3rKhTToH6YKJ0zLts4+77H015/YS3s//xm68gf+SwYB8zOmCeGWLRmkKTnuNB5lCxaOLr6NLhv24ZcpKs6UxeB+k+HF5LWcD7of3svTuPtHKfPEaIAsbVP6nAW5jzUEbqWFM55Ly496DoP2WqVCzVqZpmoVmq6VabpWpWa9wsC7gmBYmgXqKkO+0u7RaqdLa/jXBmOOvKwBs/ONapmBPwIA3mYVDH6ZyiVpcxDIQyKDdbCdlXaXllsdWm13GbwjKADzXrnlY1T/6kdDNMMkhVRQzSSojntzHvbA/Y2nnfHMQqHwKX+RRBssbCAebi4Mg+FlKrDGHYVlLDMYelyA3s8CuK8s0oJ4oKWMO5d8dwDefkfuMZ5ln4hx94x8DuOObXgpDNh3PCAG0Id07xPYQW5KZVxlVKdjZ8zjde0KhplR15HVUQmpx1MqYyB8pNZ9RCIrM+8bAO6PaU7To+tNBt8W7OIdwLnDux37RxGmUD010WFJ/EXhpUKBnZrAtiOZ1bqSExm4/+j8qR/sFeis6VJ1SM8vXXJCpz5+QFt3FiX5VEEyWxGq5SKKFGE6y1O0gxWLbQ0DtHKiOa1A0sHaa+2QWVaCAkpoc1jXrUTdQBI8edvMAqs0BsFURwo6WSVT1qIXRTYjzirEw8TCWAug5XZGz8GIDgH8AiXYYYHtG1OgAPDMQwzsyCLzsA0Du1IcSZJVsajZL2KXrNC3PAAr3NQVuQ4Auj0/YMqxbRRikoJQcswsh2GXmpTB43NEbpMmoULaA/06jgeBB9Q8GG3wEqOgH2aZj+QaWBVVUUWk1TAhpcHoCY4D78jSwT79xluJPnrehWOAe9bXPVtR1VxkzA4yp+iSS1ZNq6uaHj61frQKqekyG5HJKHI61oz7BHh/w4scN8Z9FHD3OncD4vLOyLsj8OuP//BtdOUPv5Be8tL/Rh9697toaq5I9XIqv8GiV/3OH9Pzr3gx/dxPXkGf/PhHAug7+9zz6buec7nK5gq0765v0oeuu1ZlMvkR0ezsHJ193vmB1r71X29hRn/X7j28rU/e8De0785vhnbkeVe8mBYPHaJP3oD9ygfbeN4VV9JfXneNrns6Hx8+2D9kPczZaDvw4y95Gd115x20ePhQxlUGMiDs22Ic5S4yWhwL8k2+k16/4ScAEpn9l76eirUmM+PNaplm6hWaaVRptlGjuUaNphvCvEM+Y86A7R5Y8i4tt3u0tNZhwI1/rU6fsSBGLxvlCk1hW/UqbxPfWX7jtgNmHUz7UqtDi6sdWlzr0FKrTcutLgN57AeSmWmWzKwGQqe2Cdw39jrnAXcUiQGgAIOIJw/WPUhSxU3GNNG5wy2iQFvLBtwX6MsrSwG4B1cZBe0xy27zvWtMXIBpLOO+DnA3txkG6CqrMeBu0zzLvsm4P/CMuwH+cQmpnEDqZDNDLjOswROrqdgq0stcgvtMDii3fWSkMqZ1924zkcYd2m0w7gbc/ZtnMhgEsmCeZ0tVBueYjsAX8hgEv/hAdjYLYI+EIcfKn8jA/RdOesQ7W4XChQbS/WgDpuGaTO/u0yPOKUkiJoNjAboi7UiZayZ+4RHMdo1SGAk3nNlu9k1XqY2rlBp02Fx1NGX1PcPG7QHrcwTImy0i2CVIVyAdYcBqQB16cK6iKkPD9s9GCVKw7go/JdCei/4bnR/OkYG82lQaQy+dMbzf5ZkQVxjRyEvl01S6EnzeVUID0IztBt95VRJgOrffCAhwzbVQEgcbCqI5CU192NmxBo4S6hvPjLt+AqDwo/4uMOmx36OMPGBnXE2V/eTVHce9HPBz77YSuvqNHbr+cU/TxNOy+rfL3yHG3SQv3hZSLSBTVxk8B+oFz64X6kZjchpzlLFkVmcTaWy7/E1lMnJvVTpjKEydgeSU9Bo9LIC7A+iMq/OcZXQZy7UKuvZ0elhTKem//ehf0aVPvYR27nkkde67l+pTBZquKbDX5+bZ/+Vy+oN3XUdve8sb6K1v+XW+6s//oR+lN/7222n/vjsZKCOhdddpe+g97/x9esPrXz0SCEF+c80HPx7mg8W/6cZ/oIsuuZSu/eANQ+tj2oVPeTotLh6iJ51zCr+n//WnXkav+7Wr6T3v/D3ad9cd9LpfvTqzv1/8hZ+mD/7FNXycc3Nz9KVb7xl5PL/+P19N737H76XzzULSRrTssseDAzli+8U9z6RDZz+PqhVIY8CwV2iuUaW5Zp3mp+o0N1Wj2UaVGXhIZoB7+qg70u3TylqXFlsdOrzWpsXVNh1ebTNTjr4Tia3YHtbd0qxrIFChqVqVwTvaCiSgg1UHSF9ca9Oh1TYdXG7J9tYEvAPUg5Wv33QtFf7j80KeUIFqyWCTcd8IdM8D7rBxw/A9M4GFEiGZzphA0yWj48UH+nc8T/+4BOC+SId6Xf4dNO6Occ+zg4yB+5D1o27LA/GMw0zkKuOBeq7GfUS11IcScM+TN46alvIScteN+bZ33c8P3x+A5NRJpDJHC9wDUI+AuzHmGabds+sRmz4E3FEQxwP8mH0HCAK4KhTpguYMnducpkfVGpnXTooqDehwr8uMxZZylQNgBBMHey1OBDJp43S5IpKzyFbgRAbur9ux52cPFks/h4vSHvT4XCvq6Y5pq/0eNXYO6NwnwllGWHSw3QzalQUPkhNNTkWHyUlVkJQAADPLK0A/2EoGQJ0mjluSpZD2KbvvpScMXqFfh9WhLgPgCylLqQI3hlQfb6xzkMUEya06qVixJdbAC8Dn6qRFok5bJDZsjajWkZIFJx7rKBNeKRPBex3TmTVXT3dcF9gtxsBddLiS6GrYEvsQ/b6cL4IcJIViRAJBQKrtFwYe1xbe9ewHb2BdRzmY5Q9Jt6IhwP0KkhwG6RpwQdePfVkiLPzkXSIxgpa1FVQJJnrzVV369GOfQN+maQfefSKq6d4VyENKk9G3C8ueVzkVDj/B+1293H2BpVB4yYoyBZvIB9gGcqMymY107vGyR824bwS4K6wPzHqA+ZHbTEKthW/T4cVFOmn3I6nZXuP3YnoaeXL6rBWIdu1+BH3qpq8x6/3SH7+C3xcA4nMe8ziW0OADFvyvPrGXwftZu5p69tbruQut/d8rXvnLrJ+Hdv7zn/sMP5OfvvnrrK3/zovODkw42vI//9DfctLs9z37oiCB+YcvfJ33hQ8Cij/947dx8PCH7/4AzczO0hPOPsUrZOgbd6/xaMG7/1hAOo7sf/za1XTOeY+lZzz5bNq3745wxySmkdHCUR9fgMmWue/xL6HOzvOZBQc4B9O+tVmj+ZkGzU/VaH66QVun6rRlqsasO9oB6NJX2z06tNqiw6sdOrTSovuX8W+Nk0txHBhlnKpWaEuzRlunarQF22giEKjydkBm9LGdDrbTpkPLLTq40uZtHFxe42lg4SGhAbgv7vsKW0SiP+Rq4VRo1yJLyHGP+sNeKnPVnjN/nhL6bbtIeBhQKIa9gQtFlblwadognTHAYQw21v3U4kFOUF3p97kbAcNuLHsslclUTo182mO9+yiNe7CLnMAO8kRi3PMAumsuM8+y5yRiUP5AAvejkcpMIqEZxbiPBe6OHbciTpbgGtxlcqqhZhJSIy94S07F+QK4TxVL9PSZrXRWvUknmQG43iGAdoxMQVqGoBD2qdC+Y8Rqsdfl6fiO5xjJrDNlNRB3d3hrr/uJl3zrm289ETXur9x+6s8vF6s/gXMHEYB7AIcZjDrgO6qn1meInvSsWloACey4VitlNYjZCaKV7gsAZp90AGNtuUVWkxZR4t/mcmC+72Bf4ZLiiqFI4qVqzXEzVY4SmH67jx0BDxwwsMOMA7YsBYEnsizMIwDq5W79bQ9APEhVCiLdUd2+bYnBdULU6QpIrwFAq2UlwDx6eHHU0QPmIjUKyMGqJ2oviaBHF0EiKhh4sPysgUcF1oHaYWIEgTU9yvJ3EwbbAPVSkMpkNWKdx0WwECxBStOW62GBCAAG5DW4ObCDtOuAa8F6dnWSsUCh007YgQZ6/t98y4D+5cyz6PbC9tTuEYx5ySqmRompgU1XWYxq3XHDU3Y91re7gk1aDdXLZtjf3Rh17+uuEZA5y4i+WC5aFkw9wPr2cWhmvXkPGnCX3miULSSA+2c+eyM9+3supxIC+kGHpmfgXiL5FmYfddv+Vbr58/9IL3rBZSpzsVnpOwkg/vL//jpmxiFBsX36e2bTXvGqX+ZlAdxvuhHAvUDfBWb/T97PABtONlh212mn06dvvpXZdTD5plH/5V+7mn7sp15GYNc/9P5rwtW3gOBFL3gO7eXtEl14yaX03g/ewEHHJ1jqI6cA9v/PP3QDvebnf5qud9uQpFRZahi8ZzX3vJQCgDuf8zsMosGCT9erzLaDad8+06Dts03aPlOnHbNNBt1g4yHHg+sL5DELq206sLTKoP3A4hrdv7RGq90ubxvAfaZWZdC+dbpB26ZlmwDy2A9kN9CvQxZzaKVN315c420dWMLfNTq40uJ9LLW61Or2OPdr7n2v4FFn3L16gTr1fr/tnWU2gfuYK/CmPWf9SpIkr7dFzHrINKUpoIe3u9gD4RkB0w4AbvqrGw4foC+uLIYIaqhyqgL0GMRPJJVxFVOH7CAdgz5RAaYRCakZ2YxpZHUglIksXY+DFb0oNo3bFv/PFa2y6XYdffycF0s/VIG7Meg84hJp2o8ncB+qlOrtIE1CE2nVMwy6SW1yGHdfhMnLauIE1SFPd90mki6fNTvPianbypXwLuBetxPkgvT4HQFYbbL7kjqrJH1mnAHewcI31Vo1fk1P7bavefE9d153IgL3123Zftl91ak345zMhQreUZ1oUgAAIABJREFU9vjAQef+TouTHS/97qZIvWH3CB24+qBLYqqw3MiohFQG80SXbR7nafIoa8NZ4qEFlZCsqW4mrOfm4kXYkTLu5kojUGxI+mKsNnTz4rEushwBz0gelU4VABuglhkyVDBF4KG9Dxh7JI1ytVBUQe3KHWavd5XNWAIupoNtx/laYmjQk9uQuTrHsMylKvIeAGlm29XCEe42DJ5xLAr+TYtuwYQBAfstg6fS8rC7jo4EgKFne8qyuMWY3AbSI/N6x34AxhHUYN9YniVGGB2oynUBo2+uMqsrUjIWPvNX/96Abj9lN+0t7IrAepmKwWVGPd3td/Buz4L3LLueFmwCoF9X3x6kM86/3YN0bwNp38PL6oH7EdDnR7DKevh85PwHA7ivm6BK1Fq4jz7zuRvp2c+9nN+tGRRjmitRo5L2hmDTv/i1b7H+/Od+4orwvIrVolxE6N2vvf4GWlpcpGdddLaA4yHWOgW9Btxf/AMGsGU7r/vVNzEg/41feQ296+1vIyz3ile+jv7fyy4iaNJlw0R/8O7rWBN/xqmNkNiOWS9/pSz/I8/X7RaJoHGHnMbAvN0jyHPee/0N9Na3vIF+982/nrl16l4Z/OLtfMJQrV9a2dQ7LvtdTkoFCw4tO7Pt0w06abZB22eadNLcFJ0016Tt03WeDnkmkkmZGV9ao/sYcOPvCgPv1TYYk4Tx3lSjwuts00AA29kGJr9Z5yRVuMksLNv6q3Tf4TX69tIqfXtRggFIZpbXOrTW6XOBprm/eAUTxIqR+lP93uomcJ/w7Y6BO3tRQ9Ok3u3WpGPaUq/DERKYeFi8VYtF6g0S7og/fvh++ufVZakW6UG62UJiek5C6rrAXYF5XHAp2EVOANwziajrAHcs60G6AXWrILsJ3CcH7hm5zKhqqRNM94w76+HVptG08RlGXrcHdtx0777Akp8WklcjZh3Tx0plNAgAcP/O2Xk6o96k+XKZOtAKsq0j3iGRPkAG0yjBTlWL/liCoBZkwr4A7OEmE39OZOD+jq07L/hytXnNPZ0V7tS2VuqhYBvakMVem8Hc0y6vS/XPLlG5boWJFJirqwmoJ7yTzPKa9l2JOLN8S2DLSAWWe6Af78FxHsww3GTAMCPBFVJls1e0oNyqnOrFF//n1B/dQIHpw1lPrz232SVC/jHoDgSsauVQk+FgPei+sQ4ALECveL6ri43azWE5ZtvZHlOMALwkB7vsavVX+KnjWgC0d7Ff+DRrNVO+PoGkFM06+9bzueOjOnaw6Owjr8iRnWlENgPGH9sUK0ldRquwck5BLR1lwLlDs4rnG8cEjT7sKhtNYdvxscqRLKFpiR98rVqk331nQt+c2U6fLH2H6trNDjIPuHurSOjQI2bdF2Nibbuy9kP6dgXyQ3p35+uu7Lqx7WzDt66+/QgR+BGuNmH3ni6mGPjo7CANDRhuHqdxz5PG6PpKD1uC6s3/+Cl67GPOo9rcNt7wVHuN6lNFmq6nQk/Rpd/AVpGQpSgqZ1D7ghdeyUAbkhNIad7w+tew5j2PbQ/gl4gBORh3gOkv3PSPmWsloPx7WdYC0G1se1goIfrrT+7ln9/7/1wkb5beyydfLCy6Z9wNzL8IQcLnRNqDTwa4X63A3T8TVgAqSGbkmgebSnOugePf/Bl075Nfxm4x0KNDJrOlUWNwDeAOpn3nXJNOmp2ik2YBuuu83NJal8E1gLqB7XsPr9CB5RZLX3AdYR8JRxow7dumG7SDtwMGv8Hbh/YdoBzrYFv3Hsa2Vhi4Y5sIDA4z446E1y6z82Dc7YlCODXT72W83Mc94w97qUwM3MEEsmdnBNwBljAPIhoUcQcYQXckhWN69HeLC/SVtRWxf3QgHWB9EqkMA3gD6d7H/UiAu4F5l8AaGPUIuOclqj5cgbuNthirHl4q5xKzEcbdA/cjKbqUB8xj4D7EyK8D3DP6d2PhY8mMAfdoepDKZID7VjqzPkVbSmXq04BZdAB4XKdiUqBmWQLcODmTKxNrgirYDCSoxp+HGHCHXdREBZisKNOP79j99bvay+yos61cZ99gXBgk5uI64bwfd1mJWGUEthyOKCqRsb9glRGBAcyyVMXsFgNwF8ZTKqwK8GfgDjd5dnwR+QcXJHLAHRpw1o6rBIaHpo3ZV+tI2xcnjXZFe+6BuYF6OL8wM11T4K7sFwArDgtAndlqtUQ0y0TT3GNdZq1LCnhFHzAE3DPTiiJb6UJ6ozIfMPsG0O3Y4MuO/eMfg2itzmo2myyl0Q8kLGDcm1NWNVRm4DhxbdZWdVsA7iLLl2uGUQl1/uEAZJDwqIFP2cA1XFmGjFK2j1GDd72f6JvdafpQ9RyRykDDrpaQIn0xK0hzl8kvxISdp4w7Rjz8b5PCZO0f40qq7NWjFVMtUSAD3JWBFxBvnxOLbcdRPySAO3cs6u2eJPSB976HLn/ud9MPvuhK+uu/+SjVOx2q1xKam9LqqkRkshSw4H+qGvGZmVm69vq/ZcD+lx+4lllrLtKkcJDfP20vwi0LZuvCjAO4g3GHBMd/wPAjUMC24RLz2l94SbZ5Tohug2bdNPdurgF3MO43f16kMh643wTgrm0EgPufg3F/8xvod94sSbfxezNK626WkPaO9hrztP/p/1OAuzLuBtx3KHAH2AZwn5+us9YdEhgkjC6wpr3FTDskMvcxkF9j7Tsz7iXRzGM9/IPsZudsk2U4kM7A073T7dPCChj3Ft0Hpv2wsO2Qzdy/ssb6eTjVGOM++xev4FNFb4kB07lN4D4uVsnOu2rPWZ+mJHmGTbXKhnFJ9rwtgjkDC491PrN0mG5ZWwkgPbDrEwJ3SziNk1PjCqmBeXcgnzXsZss2hoFntnwTuGcqoZpOnjthV3XVS2N8ASYP3PMYdb+dUcDd9mMgfCOuMh64h6JMecmpsdVjxMCPq6IaCi2Nq6IKjXupRN81u5XOrk/zCBSeLZw/QDlaZrCQDP40edATKQh4oYEf0IAgIQG4jT9PXlp49bMOHbh1QqlMXJjpeFRODdVRx1VOtXk/uX33Zw702jthGYtrCl07Rueg9d9WrtFsuUa7n5zQzHZh8Mxn3fTb3Jpz0iM01sJa4x9bLyqgRMU+rCzrpomncKVFLMSyDk2klKFnYe3xHYAbQJdZ9GDfKHcJWnReXwXsLP9gDXiaHGrgGBIZ1oFWiwxkzeUFOm72dxd1DctrsE1//LBaBMuN86/BJx3JYl1h3tNEU/F2Z79kx6iHpFLHgPOxO5kMfNlZmgIG3AU9/JwC9OO6g60vSPVT7LvRFMY9YAiu1ioFlXA+nHiNwlKQDxVFRmNe+HzuSHTl4lEKoRKp2oprCIkMggjs+2/+vkBf/1aF3tu8QAA73iEP3GMQz+/YsIbdXGUydpEjCy+ZxCZrC8mAXB1lMlr2kdVS9eqE0zwC6vwIVpm8Z4+WfCgx7hFwv/Rpl9DffuTD9A+f/Rxd9j3fR41OiyqFAW3dKhcIIPrv995KS4uH6ZkXPjpIYwC6oWl/LTTm1107dMIio1HXSdWBh9GoQoHXHQXc8b6dtvt0+sgn97J3zotf8ByWyRjxffa54i1vLjd+5wbcTYKDeaOA+8WxVEZrPBiAH5ekGldOxbIZjTscZTiZtE47oHFXdhySmS1TVda4l4sltmhcbndoYaXNchkG8MurtLAIxr0rxgLMuFd4W/gHyQy2BykObCEB7HuwCm91OclVNO6ik//20hoHBnCsYYvJbp817rPve3kYOUD/sHXQX9qUykz4hsfAHY2yaUjX2wQkASv9Hq0OevQPi4foq8q4Z6wfI6mMMes+CXVsAaaNMu4Ryx4AvQ2NHyPgLi9W6lxhoEIaBqvymAme045QL2xeu52ncR+ne08HE62TTOu8GSjndjKoArO2j0cK3D349h7uQ3p31cTnJaEayD+WwN1kMyOlMjkJqUNa9xGMe0YHjw6lVKbnz59Ej6rBw11sK/FOSBAK0C72qZbwCsYZ8wDsMUq1NhAGEpKbvOTUBxm4xxVR/e9JvrdfPH/KR6qlylmQAh3utekwgvykT81CmbZXGywR2nlOQtsfqfI0Zcs5ANKkS3SULJFRtxPONzHbRzzYWoCF/csj4M4VTjkpVQC9uNCknuv4jZIfWFcqqmoVVpWNYJpZPwKoGiC1AIPfcmXqwerjbQd7jk4fxwVAa0y/wDxNovU2ipw0Ktp8MOYM8PFbk2exCwQYkJ/UALBd0AIgLMeUFl3CbyS5QooCKQ+OB6w7gLtUkk292xGc4FCxb1wjgOlOS5JamTE38q9ALHHBNhHoYDnWsmOUoQLgjuRQaesCoWkuNBhhaQ04OEHg02zKslh375eJ9n6J6E/mnyya9lJFJS4qlQnA3SwizeoxLwFVWXZsxzPuzvIxVFmdwAaSW3aTzGhbHyQzviXfBO6aHuF7KV+EKcfLfUj3ntA7/+Bt9OIffiH92XvfR699zS9S59ABmt8iyZv//6++iZlvaNuR2GkjVbBpxPQnnH3yUAJnhqX2RZUcA2/AHXaQ5kzDfSUsUbWPPu8xF9BffeImZvLhKIOEV+wf2nbYUyLZ1Pu7Y7WxwF0TVu09ueipyrg7jbtp2y15fD3Jjw+Q4eFOU9tSV5l6lR1khCmHs4w4ygDQQyaDfgqAG24v8F0/tAoHmA7bOOIf9O/sKlMscuEmrDffFFeZuabYTDarJSoVS9zXgaGHjSSY94UV2Qbr21dhCdlh6Q1cZZKF/TT1sd9UJ7WEuklCWwb9pfSt8+MOw0j0YS+ViYH7OLAuFncCTgQMolz7gL7d7dDelUW6vbWa0bibZGY9qQzAtUlsPOOO71ZEaYh5N4AeM+wbAO6WzIo+JmMHGSWiGlNv4NwKMfkA54EG7kOAPbBbGwPucid12HsDjHsM3GP2PTDzY4D7hu0gHYue8WX3Pu/radyPBLj76qkuOXauXKEf3LqTTq/VCbUPOkmf341mEfIY6NoLzDCzdCZJWMeOZFSMVCHgBesuyanrMu6eTZ/ku2fbsTzo/FH8HgYfDIjHf41hHwXUMT9vHk974dyOPyiXq98JnT8DUkIDLUgb7zOzLKcV6FFPEGmGJXWyIT/eyZIkdZoMg6dFwB0sNsBkDNxZBsO1eYTF9oy6fefiQh1ixxlZXwIIAGXRxwtbjwsH4Gm2jOzJzgWXxCUGzyISM21Z1rez57yw3PxdveCNSWN5DRJykVTK+vtU5sOVUbF/dYThBFQw8tCeyxCODDGrJzx0/H56kNTocqurA762PukVwJsTYxGcaFCEQADMOFeChbxIRxcwHeC72YS/vWpkeP/mbiNJ1zwaosfMMRXsLTXg4SAquP/IvLv3DejDH+zSH+56amDaAd6L7CwDgG8OM+63VUeNfd2tQmqsbzeQrpaQGfBuVpB8jwEZVCJkPu465JHq209QmYw18MdLKsPbPzrgjjbhzb/56/Syl/4Mv/tfueUWOv+xj+XvS0uL9Is//1P0iY99RKUk0pSZv3oeZjnjlIY6J/lmz45RaPiX/3ezg0yBO5xrRn2ChzykL7ru5d91Ed36b7cED3i/7ijGHRp3ZtKJCIw79PAhOdUfot43lrCqtMaCFmPbebI7xfsf/TxaecQz1XddiiSJj3uNQftsU3zcwZ6jQBPaH66Y3JUCSdC7i487bCHbPB3NERJepZhTlbeBQk74jgqq8IPHu80+7p0eLbfFxx3SGAB4WEECtMPHHY4yyIkpf/1T1PjyhyTYR/uaDGiKkrWaq546DotuAvfdZy0QJVvGXSSbB0nMWr9HSxBCYnian5gi3d/r0hdXl+gbEXCP7SBHFV0y+UtsE2kOMv5vLJWJvdoN6Hum3aYZAGeg7mwkTzTgHjWRAXhL+zk5cPdyGO5oJ/B3N0B+rID7erIZL2nxrH1eQqq5ybBdo0ljYh37CMmMJaNacBpXTg3OMsqso7XcVq7SD8yfRCdXqnS422HtNsApPNkbxTKzFAvdFk+HHAYAHYAexy6Avsd1EjAN/+LP9y/ce+VZy4sLKpUBGI8Buf8dz/fzJgHuk4B2D9RjwD6kf/+xLTv+R79UfRGAu0EeeXYFiEI6U6wP6JLnNLQ6KVGBPdAEGANQp4mVUoBJJDWSHGkML5ZhL3gH/hmKiSV3qLpqL4pVMYWNIoA3PpCpyLA6kj410VStEQV8Sw8TvNI1gGB3GQD3hoywhADBMXvMYms1VowksD88JEAAyLW02qiBcQB1yFcgtWG9vlZ/teqpBtxZqoMYw6qoMlsogB7bsuXbkMB0Epqago5c1kERJPxFMq/p3HFP0PlCfoTHkR1mUIhKNfjQppvMx55VHIM5xwCMY5QBH9HLy33GSILp+gXQC4OP+X/6u6v07nMupU5STeUyGcCOJNPhZFXWtBuzzo4zzknGphckI9k829O/lqCKEQiVzBhoN7DuNe0nur79OAL3sOkNAXfPwuuYr/qWX3D+Y+jSpz2VzjztFOp0DrM8Bf9CJVPsUJHq86+4MvioBwSoSBAOLZa4nodt0E+mPu5SgAmngIRVC67DeoqbYfm4f98dgXE/57wLuBgUPvBvf8EVV2Z2df1110iSrNo+Qs+ObaBgE591QrQb673wSrajNEBvEjlrrzIj7uijTf6jMzxwb209g+590st4pBBe7s1ahd1lZmoA7BUG3dNW8ZTfGySrD6jTH1BLQTdXTm13M5VTuQhnrUxTCt6xTYB/2E5WyiVu+3g7vQGtdbFul4E7A3b863SYjYcsB37vjRveSJWFuwObhH6zngzWqpvAfRIoTnTV7jOHlBjmwsGsjzbMAEIo3w4QYnIAAJOEirTQ79He5cN0m0tOzbOD9K4yeSz72OTUqFKqAfaNAHdv67gJ3NUdxklojhtw984xGiCsJ4/JBek5zLoH60PAPfZyd+4x3jKSwXpUUdWA+tA83Qae/Z2VGj1ndp7m2OqRexRu1FFlGA0dGjPza4euG8OSVg8BRZmwbRn1AcgU1tLbsL7mrtsvg/NqDmCv50w/3sB9UulMAPevmNv2gsVq8w0IYuIP2pCFXptHHS77/mlm1pn9VkDMfuKa8BhYJq4E6jzVRZcmHTQAZ6lIcGs0sG4MOuaD4UZHyQx3sDNU9hiAnIG/VGjtAmjD3UWLHWGf7A+P+6sSEAHNwppDJy7A32nvFcSjh0YRparaRrI2HNp69qQvBhcc66TB7COYAHDn6qnhwokbDLdbLHlJK8sGFt+sGfUcWdKjyAqAnN11cC0SKfSEjwF3xl2uImgIVjRwQPXXBmQuqrGPgTsHAgNh9bEvJLLi3LF8cwogOx3yAahHMi4CqD/7/VX66Hc8nr6ZzOcCd0tYZfY9gPNskSafnJrRuQfnGOckE7zatXCT93a3qMu82kfq2/WunCgymeMI3AN4OCrgnk1WNUvImVmxFLVAP8XsowYP5ak0Nlre1fxls8BdCjDZx9dqsO0FCZhZs04Gr3gp5iJMb+/Wy/L/qsW35eywdaEYpFli6lCQQUT3POll1Nl2JrPkANYA2wDwqHI6VcdvqZpa4UJxRW5XoDlHkirAO3Ttq50+u7+s9foMyCGFqZfhVlOiRq3C7DukNgzcbTvJgNl0sOqQ3gD8r7aFycffdrfPbjJ072009fdvlfbU4Y960kf11EFINxpzjTcZ9wi4o1E3cM6dpPZUABoCQsTPGEAE/zpJQt/udunmlSxwN5DuwXqeHWQeWDfZTIZpzwHuxr5nGPR4uZyEVFs+TlS16eYqEyQxug3GCTZc77Ts1jzY/OOtcT+RGPchOcxxBO7GwhtbHmvXc/3d4yJLOdaQ5kTjk1ahSz+1WqOnTc/RXBEuS2V+H4zpNTBu4x+YLscnkgKbb20TloOkBrpv+7zmrtuf7dj2GMCPA+rxvPUYdziMj5K9xNPHLZdh5P+60pz78JbtN/lzsnMDCQBLSFRTfer31InrT/UFDJtPORfFVAAMj3YG0EUAV5XQMKMuwJ2Z5p7Oh/tLWfTifK2tkqm6zvB2eWvSO/qET7DM+M3SEy38xO1gFfsqsvZe5CWyBUtMZctH7dR9wCA69ISBO/Tp0NVjGvYNRp2tH036AuCNpFo+xwIHDxKbyF8AYl4Xow5ltaxEwKce8/zoqK81y3Y0KRYp03KdUgbfriU2jOuGUQCzs5TkWpH/YL55tSOxNLWVTP2zwcgj2MB1xggCS2TaWtSpLAGIXW3cE2jubf/v+7MOfWrmkfSl8m51lRGpTEhShe6dk1bVZcbp14eSUeNlvL6dRfhWjElZeL7w4jbDb6QC96w0Jk2X80FUigfHg8iR2OMIV9sAXswuqp3GcXGVEXSbhaT8mBrqFOQqi8TT0t9SCVT+TXXXaH5O3t00cUJ2wdsJ0hGZL5KRFO1KYuqIizxUOTVl3Pl9c0XWsD/OWXH5Hn6rxpzbydsuw+XwyDS8BMN30V+acJX0GoYkeAf+ZfkhzpU33J7ZRd96yqtlRK9U4uJIANoA6/y3UuZp8HDXQTtmwcGWt3s9avX67BCDvyjONEggtSvyOmDx4dleB+kAxzRui4Vg4P52MGCADvAO9xho5NeYae9RF6ONgwFNf+T1VFpZ4OcDfSI+ILAayWCtssm4r/+Kv/G0M55ZKBQ+5ZcEODnYbbFmFzcDXCInlMI9oFDi4X8GKBrqLfZ79J/tNfryyiL9Z2s1Y/3I1VO9ft39zvi36zJ+mjHpsV97XgGm2FXGfgc2XsE8d+ITFGDaBO5pMqs0TNIw4p8H4hv9vRGWfRzj7i0gY+Y8VEd1Xu9B9uL06fG0AMonBO4zpTKdUq3RJVOzdHKlRnX2agdrTmzziM4f0/wHCamYh2cQYNYDWjRgCIzNFrJItPKqu27//ohtHyeNiV1lPNDHa6hc8VC7gEsINn2jUpmJgP7P7HzELUUqTEs/k3Ai+6qO3KEdma/U6aynFGl6uwQzeKb4/WV9eQrcrTqosenMgI8A7gCwYLNZq54IgEUCJsA22i1mnZGA1hdWH8w0A3/o4vW3JJ0KU48PVyEta6Eo3b717+h7mAV3VBHAsGAQKcrELL/2+GahyPtirXwKSER3LkA9DSjS5FokhrJkRyu0skylLe442B5XKzW2f0DUguyniOnyLErQIBaVAtrFUhLgHNcHbjZ4hsH8T01bhqlcr1gmg9EGlv1oPgFr4vWRx3SWyuABVh97wxqYZ8HNh/+qRzctztP/bp7tHGWgaa/wb2Hc8d3ZQ2bY98j6kauoIolVNesAJ6P07aNkMqZVGNK6B3jmiNwjQOBHsMr6vfk6SxxP4B6jTk0+PVrgvnVW3gHGu0Ytoy9yziv+3ckCbkX2/rI4GSkmX3zJM+jCS57OjjT77/xmSEiNAX+o+Krb4n06JjzGz5hvtQvCsTsGPQPqA0q3jSvznhk5kJUl4Za3GH7Hd91uxfKpF9LBx/wIg2qTzQjoFiAPlrzEz79si0kBFHTrC1iHdKbXHzDQRnvAcmMUskPNCKxfLlIFeVyaQ2THh7o+YN2xHYB3gPgOAgBsB2TATddS7T9vDqBdjJOFCG5uAvfJXvM84A62/VC3TR0uRVugpgIMRGcA0TFTCH37V9eW6d9Wl+lbndbYAkwhAVULNAW23YF7L6EZxbjjIRpZgGkDyambjHvWbSZXKqONXdDD53i6+/XGAftjAdy9BaQH6cEmUoML1rjHlpAbBO5+G9iXZ9wB3HdWqnTJ9CztrjY4oEWDDNcUvCN4PmPdOkA7WHW0u6iTYPMhG8F0NGLTagvZSAb//PJ9//5qJ4kZpXEfx7wbeD8WwD2WyozSu2em/8j8KTesJP0zZkui+8e5ArgjUKlzUm6ZTjmXaNsjVYuu3stgpzm5NOjGs5p1YaLTyqnMOqOiqAJodCi9tvTw2BYYc3RilgBrrB0z0aiMCjcYOLc0hM2XnlGYfABQJJdi2B6hhVVQNbadme2BHB9LfLA9tbLk0UmV3Ngxg83ua9DArjPaqVunbMul05Uph22kAnrR6YtGHzIV3g8KG9VUlqLggmU5CFzKUtUUMhW4wyBYwXNofvZgzXFNMHJgbjRgzzENRZWwP2bHYHvJlVVlRKKHFyORwlLm/GMAHQEBM/cIJnK6JGzu7z5H9NlbyvTB7Y93dpApaC8y4+6BuxZWyoB3gPOsfCZNQnX2jwrgLQnV9O0C8vmq898h5t2kMwIhFUnaCR0BCj+CVSbr0ccsdaICdx32jtl0jQ2Cjt27yEgRtYCtVbMuU4LkJY0GwkUb5d6SQekRg26Me0zuZ4C7p0wc4LcdexlOaHesCdLic+GEQpCfsu1+fQPu+AvgvnLqhdouFhl0w+Mdf9laVp91tGlQsKAHAnjHv0HSZzDPpMThfdSfO03kgkXkF+EfyFz5K00B2gph0I2976JOCTTtqJkBqd7XP02Nf7peCRoJ66SPTpggRnLqJuM+wZseA3cAh8VelztWtgkrFNimDppd83XnsgluGOpAr0NfWV2mW9eW6Z4Ohr6jAkz6O2P/6IB7SEw11j0C8SOZ99hVZkTRpfXsIL3MhlkuHXILshmTxziLx9hVRpv80Dk9lKUyxqDj8ZgoOfUYAPeJrCBHSWg24CQzJI2ZUONudo0miTHbRwbqzlHGz0di6u5qjZ40NUu7qnXu9wG+kXQKgIqiS2ARLKjhoUTVtTOrzM+rMMyc9D3osRuNVVBV4P6qHKlMzLqPcpmJk1PHMe6QymxYw56zzhCY/9FtJ//BgV7vOfByx3Wx/BlcGzT4cBPYfnqBTn+svlUA4GDc2c7QJZwyGgSwQiVQmyfAHQWAUDm1pIWGmM1N4IcuOQOQ4QSHmCBnSQEzvwsK3BtcfCgt3MLAFay1VScNGE8kKvggwGCJjSabmv4dQYEk0UqnxvIVaMYBklFwyh2v4AjZJrvNuCAA65v8BNdEvOEFOHc70JWiOJQluipIdrId2zauB4B7vZasi1RyAAAgAElEQVQCd8Yhuh22nNREUpbcqG0jF46qFvi4Md0SatUgKFRfNWcZnLcECRI0sMTG9UcANdDM4+r9574ifezDHXrn7kvURSYL2rPAHXaRyqir3h1yGda4g50P3u0erKtExmnb4+JLDNwDkLMKqr5a6jF0k3HYf4Iu+tgtcoICdxlhi6xTbBSYmeBonslmRgD3TNTlEK/XjMdSmVGMu4H2OAbg6WrXZm1JRtTifozahgW/CHzj45F5aQRgmzPZSxg6IKLF059BC49+nigNlDHnoF8ti+3FDJbObIUJIC/Bz9Q/XUPVO2+i9u6LafUJV2pOkY4Icttm6gtpR2AJibYKTD3Yd3xHu9C4+Voq/vtNKidNH2u0AiBz0EJsAvcJX/e4aiqGM+7trPGNAxuIjhYVUkW7mwIPLGfVIL/VbdMXVSaz0OsOM+4G3D1Yz/luTPtYxj1Hvy4PoPipe5A+iauMZ9xtG9IOyPbyNO7jQLt1Tg8WcLeX2V5kbhQsctfvBtxtXuZvnqvMcQLuxswba27Rt2fl8yQxNj/XVSayevRAPnwfAeZDVVTzYzfJTGQFaRIbsO1nN6boiVOzNF+uUBdWWAzA+zRbrrAMBs+D5YV4b3fcFfF8l0YN67T6PdpRrQcWfq7f+9jP3P2fb1mn+FKey0weMw9wPylwHwfgx7nK5BZnevW2XT91X6H4WrQXkAot9TvcrsyWqxzoQOe+ZbZMT/yuqgBzyChY2iKFi6x4kjBRyngzYyTcZxiBZi90s2mUqBQAGAy8seAmIZH1hE3mjlGBOgIASEVMxmEsWp89yEVTLpVZA+0VNPaptlxAPJiPal0CDBQ1wr6EsZf52C/bSloCqSBHni42kZKEi/Nn1p8rvcpxQAYkrL4UQsIH9o0sZXEJssKoi5zFEqcBqHGOJu0xgADQzvPqWmBKT1FkPXJtLVBh9h0yGQRLKtlhaQzr/+UeiBPNgNdDoGAfkw/hmuD4cJ5v//UlevtZz6CkAmcZs4OETAYgvkLFsoB5YdXFZYblL2oZiY2kenfMMyeZVNPO+vYA3hWc+0RVz7bbdy+ZCWfgsmxzxxHW6XwfDLadb7Ic13HRuBvNm95lGa0ygaXOF6ypPU6Ylv6ONe4mleFLFlHaoxNQTUcTce5OJmOBdQp4JbAWQnJYGz8E3H2/qhvxhyfPeCgDIE2Xfyz0ELMTc/JoIddzdXX8NuJjCvvI7EiOozV/Bh06+3nUndkVALxZ1/IIEzcPkitgOVjlxbtp6qsfoPKB2+X4EdxvP5PWzv4e6m07Q1srbTgtm0GvIRN1aMfgPHh4P01/9UOU7LtN5HgWJDtcAvIG+GsqGayVNzXu66P3GLgjYQxOD7UCEu3AnBdZp8vOMgAh0D9pQRmw8HgBvtlepb3Li3Rvt8Pe1OzdrsCc9fA5Hu2x7SMvowkKDyRwz/NxZ9bd+bgbOPDTzPnDM+0eRDxQwD0Dyp3Q7oEC7gai19PA5zHuJm0JQF1ZhFHAfSSIz5PDKOiOGfiNVEuN7SAZaDvnGSSmPqYxTRdMzdKWkkhAhHHvU8NAOxoklc3gXcD3oCmEs8dgwIAd7xQazB3VRhjZ2tnrvPvHvnXHeydwlZkEvEMqM+w3KU0EHpc8jbvXvHurx3HJqkOg/y3zJz/x9kr9/QLauyzBQ5XZuVKNfe9Xeh2abVbocZdJ5VmWtmhyJneijD4FEAIkitQl1YvbCBmWZV28zufOCK495ZSdZ37IQLoCewBsltigCBHbSqYJobasAVQ/z3ozfu9VtsIXk/3RZWTAZCcAsUwsKEjnTl3dYUxWI5IW8U8XoKKBCdpeTY7DZB6aVg08M1zqNGNFoRB8mIQIq0HmAlCO/ZjEhXX1aqdpvQRYcIBxv38GIDxsrn7vSBSEZAyjE9D/a7CEACMEFpDMlDBCoAmvmujLIxfqeV/VSrWGe9/1+2v00dmz6bbaTinCxOy5Me8G3KU4k8yLfN0Z1KvWvaDAPQbvnIQ6uQ2kyWUk4PFo+wQE7g7MPfDAPc0mXRe4m34tSWi2tUJTs/I+xKDdmi0/8p+JDPX9CWG9B+0hCFCg7oICk9jY/jw4jqUwrrvNBVoG3EeBdr++ve95G+J3P965Z9zdSnnHxNP08YVsZvWk86l10vmZNpTBO3BPb42q93+DavfeQvW7bpK4Ig4EgAN3X8yuNe2d51NSaehysiA3Vd1VqhzQ7dy5l6d31sQCN0801yNh3JvJYLW86SozAXDffeafJkQ/Zksu9uBF3aOpEgg6lG7vMwNoQBWdLwAKbjODkwLRf7RWae/KEkEygxLuGamMA+6Zaqpe4z5CNmOJqhnbR1029nc3UO2nm3c7d5gTJKSOKsDED7Rj4Q3YW9sQg3dpB7Tzj4LomGzJI1+i9yQgK383c4G5vrV+nn/vJmXWM8u5xNQ8jXsM3EMRpoilnwi4O+18Rq/ufNe9Zt226Z1khjTt4zTuEfPu9esZycwIxn1XtUbnN2fosc0ZmiuVGXjDUsuSugFQEQhDsw4dNxJ5/P3GsaJa3HJP9N4AZNsqwODy2dnrvEuB+5FIY2L5DH6PA+6xVGa9RNVxevcMsP9Cdbr++7Nbv7rY71C1UOIRPLwdYo2ZGiM8+jI4rwgoNfDNWi7VvAP0WiInv6suEZRFDcrOszSFte8pO26uM3hFhDFX2Y0OtbOLDDSfVj2VhxfTaqq4HyZzkd7J/NLVYQtWjyhMxEPDApBZO+8dbRS/GKPnK41C7gLQDMCLCqcy6mfg3dh9eZs5aLFiTdoI2fIwUhPPd0lUxYflQhr0YJoVo/IiYBwLAL+0XdLPsw0qWHiAbYwO1AqsjWcmDYEI3CS8JaXlsXLlVztOOQZsD+x7G0m0BdhDqtRHT+3Df9mjzx2ep481Hh2SUQsM3GE/CeBeDex7CtxVGhNAe1Yqk/q3Z51kzEVGRl+EhU9167G+XaKbVCijBzwOaa3X7eY1+uutc7TzH6LAPTDslsyqwL2A4L6zRvPbPB223kVQ/boj3CXg8gDdnsZoWx5l6yxj4MM7Ed239YB7pr92ybT8FvtOfhQIsOluWfmqybkR0x+2Kac89AkgXOe358+QsQ8lEfCcVw/ePgzUh/Yvm7b9dbedqdvRBTGyeL+w9HK08r9uCyRAOg333kC87aKR9CcC7m7AwgY3wt8H4/Va78k85vPjqqkoSW5Jc92kz0PbABdoxO1jSXfmU72/06a/XzxIB7odlgUExt0x756FZ0A+RjYTXGMUaWQ07k4qY8mp0olDL5wWVbJtePmMSV824ipjzQav6zXuGgHHoN0emgcbuGeG1NwLFEB5LInJkcioRC84ykwK3E0Cg315IL+RxFReNyqcFCefrjc/o1vPAf9Bu54jieFEVDcd+45dZ/bU6vS45iyd25imGUVJaIzAOCyrawrehy3lKk2VKoFJ9y+xgPcBZ9xjWBGFm+xz9trKL33fgbtBV5j05WgAvDHuo7oJA+6jAPskDjIjwfwV2065bTBI6pDH4AC4nYCFpvq7I8jZed6ATt5TEnDOdo2iW0fTA7lLCVIQc25RqQufDCeiCbQqs/ZbdK+WNGV2kcz2svsJtqPsfAgSUk/0lGUXkM/tBZazgk8qZUEnhGmQ9HBCLPTgXVdoSVlyDgg0WGAveRwntqfsNYAxkjjRZtQgnTHGnR8EDQZU0oNrwRVI+XiUWQ/ybAHtsFrEsWC5/8Pel4BLVlXnrprrTn2H7qaZB7FxwIFEZBQHTGJ8imYwGhGjmRMlioponibvGc2LgiZozNOYGJMnaGIkMUaNYhCccESNszhCY0vTw+071Vx13vevYZ91dp2qe2/TRAULblfVqTMPe//r3//6F7Yj8h6XAKs3WNDaO0cc868Gy9fBfnU0Ebci1pXYLgonYRRDqq1q9VWtUItVs3wHwQKPYsh1gcRmbU1aFMiD2GXGLPQTok9/ZkAf/WyR/mHb6eLlHth2lcsE4C6/iT0kJDWibQ+JqfjsJTHGsDP7blIZ07CLDaTo2zUpNSONuQtsIH9YqOKHCtxTmBUz7lngLrapeBUHfZrqtWlhYQxazgRPw2BWfhYJjHy0ANghVesbh+aR/kdXEUbALCE2gFJ3XnNI8QBcTe9uj/SoRtiv1/B3Br+rSxU2G8eO6wL3HOZc4iQ7H7pSD9QNi9s0FxTEsYEPdGKginm7zSxwR6lCA+7WfteT/oakMiOAu5buO+ww+Udvha86fufnKaHTbM8gdYEEBp0VKqSCJUOCAV4AytDtWtIdO1YXiL7XbtH7Du6j5X6XGUcvj4krp46qkOrlNIcC3HM17pHu/Z4E3BnPRIF3AO2ORR8J5BV0Cy7S7G9bpyuCFMC5m+dwAPfApuckrA65ysTJq2MSUuMqrDGznqmOOkrjruu/T32Szpqeo+NrEzTBrF36gjMTnh8A+PlKjRl3n94WGmg9PswLAI957fVTq0sX/+ziHV9VqcxmCy7l+bjj0RrVZ+DQ7wzLPkoXz9OfMn/kh4rF4slIvsU5wQsg3opO4fv2nQkdtVOYWE44G1hCpziicGykesxiQQAjN/jKrrO1IhhhtjV07Dx7P4oem9sxAFqAWSe3CZIc9YnH5YQO3TTdYJqZUWfHBOm9sIzo5yE2F8CKv2oNifwiJwFIRaDAHa0pLILPegpywXbDahISEtGlS9eEPpVPl2JI7BfkN3zs2D7LUuSOwTrA3AM0Yzq74ygjbiMNTEtpshufFvaN1+CIk1tBvWPfVV6j261PynScQwQZlhzLEiB2zcneVtgGjtkSaMG2YzkA/3pdRiM4aVu1+7v3FOg9b12jN578CGXcRSoTADpr3PWPp4OFT73eWffumPdspVRh3AMDH4oyqV2kDIFoDoBSMc4GMpXJ6DGGQz0EFH4IixwW1HDYgHtMv6rho9GqYWf1/rWbWCHsEHBXht1udgPZ5X6PJpIuLXA9d4cajWCKtOimd7fWzYP0FORKe2KAPnNeDfVqNGkGHJjHntsMGRaj1lQiPqRqMSrY1pV3PYdBsLOu13ZDMHY0pwLpzO7n7Fs4i9Hly6xPNe6hb1JwkFmdGyH1x2HXNRM8uEtnwJ1tYPUiQRyquf2MLfFfLem3agPQK0EpmHv7G3CXkm+hqWQjrx/WI3ZYntONriSumgrNLYA5TvRqv0MHux3+zOVuiyVmDvG7vdD4fqO5Ru8+uJe1vQXYgqltZPBv5+VHs+wZP3fnFMMgP9K9e9mM/c5se15y6g8JuHPTr+y83oDhfMU31XqRtwd4mQdFv3hwPi4x1Z6hkUD9EBj3wKZH4P6/BbiPcJphFn6DwN3mMx/4DUll3LoB3M+enqNjanWackWT7DoBjB/otWiuDOCOpyH7kmsho1mQy2BkC8mp9jp36cAzzl3ef+sIxn2cZ7sH+cbSm1RmPeC+EfDu9e4esI9Man3WtmNfOSiVn4qRhYO9Dgf3kBDBHlNsIUu0/bgSHftg9V3HuYFvuLK2punmBFB1OzEZilmUAfgy6OzCGcWz84VQNRXgGyCT3WoYIcuTwQmgSLbUiqVsg8jOJ9LRG1ANlpPwfVcQAFs19jIfJJyEKcmkUnzIvNPlWLRYlLrBmOQEnR0Au8mAbLp09Mr2s45egDr2vMOst+h/rTnudkWOAnAM5l4qTpqkJ00uBWOO8ylJuAV2mYENJqRIWA6SHdjB1WHhiJoEsI+cEE982E7iM47ZmHUe2UBhKRthcIWf+Lwo2McIgBWpwrwA8izflTCIrvqrBr1jx4PpB7WFqBCTSWWEZRdrSE1WtXdXsCl4tnv/9mADmcpjRMOujLuNoCqIHyrAxGfSA/dDhAeHuNhG+/OR8x1u4B7WlwfcHcPON6DOzH1M+lkkH9FvCuSr3S7VSwOanxmk9o0MO+IkUkVtjlEPtpAu2dRr1gNw92jX+lOdxiS0SaQYrMp+etw8xHhrJ+uZd27jbejaAncD21GHbts0CZultaQDBTIqJ/uRXtD4MGJsP4Tj9fLIOvA8yLs0hRZw5d9J4Xii+zgETu4xsVjOtt9uwCNeR/AIGFPMGfACcMerkgw6k4MBMzs+kySn77R4SPdYuBPpPe4Brxi4a/0x1rFLZUNhx8C0zzBol0RVe7WTAX15bZnes7Sf2Xbzac/o2R1wNzAfF1qKGXfv7852bgbgc4D9T4C7XA0P3O1hyXu3yD2A+BxWHeszYC6Z5imDb/aGMXAfB+T9MpvRu49KSPWOMnm6dgbj3rN9HJjX44uBe65Uxq3n1IkptoJEEaYtETDH/sHecanXplkG7sOMO+YByw52HtIRBMTz5ZRxv2zXN8/ZQNXUjSSmArTjD4/ROOB+Zy0hAdwB6oecZ1607ZgnL5eql+NaoV2BNAZJuajIt606yRaY9S1EJ58njIxVAgXTzm5/CnY52VSrphrT7os0oW8HgGXgrtWOwN+gbwKwB9Mr+m8B7ZwspXpwHQhgcAw3GJXHCqMPhhj0EK8H7Luw1TiZkI2w5hsaUa50KqeYHVYKIl8BiJbE0LRnM+24APCUDIFLDNYvQD6tqmrNLtYPMG3Wk8KEiy0kO99UJQipVOSZ7XYEhADkQ/piFVLNWSYtxy6yHGbG1aYSK4D0Bpp0BAWYtw6feK3Iyhaa2L5SZ1inSYC4Dekn1G7J6AS0+/ZCVVUuGKUe9jh317yjQ9etHkkfnj45SGUC455xl5Ek1dRtBt/NdcYVY7Kqqa74UoZ5D8VnRMc0BNYDiLe9/jFMSrVd/yEA940XX4rZ+YTqnTbVa0RbJgW4Cxlm/yhCVoQblB4O1OK5GZLIKDD1QHaIfWdZsG5P248YKPMTrODb9iSc5iiP1LzcYxnNELjWndKBH+3QUwAqNqvp/RcD9zhYCJIeweQ+nSXQ07x21xukoyFZ4GsA3I7VznfAFvHBOF27Z+Bba8gB0xE6NTiz4ks4NkhnJpNkw4y7DkhmAPw9ArjnFV+yiwPg3ur3qTHocuOPpDJOsGPv5fRqr/Z79KXGCn1g6QD7d2b07eYmM4Zxj/XuPiE1ZtzN9jGW0tzVwN1Slzaqcf9RYNw9YM+A9zy7x3WAu3eMwboMeBvwN+15+B5VWY3dY7C+jerdPXCPZS7eFjIjn3F69sCqjwLukX2kd5LxDjI23evcAdrPmZ6luVKFEy7xwnNj9o8Ap2Dd4aAyqUGvtfeYj8+jWkLCXQXP2AysTfR12a5vnr1Jtn29qqqWBpJtmQXf4RDNWWas7EWBuVk/rsfQM4h/3eyOnV+rT15rG0Yuzd5ug4u7HVmdDm0KElRRKElsH6WCqBRhkgJH2FVOrlR/9IzLjCWdAqgDjFegd5HqqOzjDjmHglzcg6J1F/ZdEmLV0UYDBQkMzCUNABwVSAVkmxUjjgfWjFJ1FRISB7bhUd8WeUl9wtlUqryHO1dFCVzRVfXhkK5wUSb2WpbiUSERV2k+luXA6lJHGRCs4Cew4XgHsDcPe4BjCxqw/2z3xlUQ5WoEFm+AoEeSZBH4QAaEXrHdGdBEXWYGWw8pkLH82BaCgQ7ODeQ5ql13UJfPC4IB2Ezaq6k6fEsgxnX45KcHdMNNJbpq20NUv64OMlZBVXXuqeOMuc1I4qqAfHGUSa0fzWlGq8lmNO85fu2mdc9IZ34C3DNIMiDfAM2jbMsNymSCjEYgWACOSUJTnSbVp4s0XbNeJZ9HzbOEDIy79mtZRyBhlZVsjtyC9DqbD7zDOTaa5AGy7ZEPBGLJSmDuVWJi9HA4mg3Qw4JMU7Y9E0i4AMI36oZmQ5ARyWZjrX5YpwUQKu8L69TpMYvO5EdGwO9uhQhFQ+NuUpn4sMXLPaEZSlrVDUplfgLc425cwRnYQAxl42LBAQKMIPwgPHA/0OvS15qr9EEAd0oIsMPLYjzzbp89WM9LVB2ncc+w7963PSc5Nc9VhsGAc5iJ3Wb4dxui1oD07gTcY1Y+sO6Rjh23hE9G9ez8RoF7cJwZVVhJG9ZxID4D1qOE1ZhVD8mrmyi6xMA5h52PE1E9+266+PNm5un8LQtUZfcQaYoA1AFKZURAWJJKEQ5MZZaG4N5jNr7f405DvN0LnJyK3zCyhVctGdz03Nu+/WwF7hvRt5t0Bu+jpDLGuHNsad2Utuk4LM+4jwPvo6whx/q//+4RJ+7Oth0tdq3aUZ0KLdAJZyY0s03A5ADMr7LbssPi8mKJliyZwTksK8C2Cn6wPlQNO9bBCZrwLTfdOthxFCJxHuoi7xRGnKU3ynRjx0zvzomomlRq5J8x4rBMBICtTwqoTR1vCtRqDTK+6cacYZtg18HKAfDyMwefdkh5VJsOVh5XSjT55goHOUvCowg4H5x0OxDtOMAz9qUBYKxVUCF5MdaNAYhz5FHoLts2n3j1jjfCEc++fV5b7VN9QhKIGRToP2DjMZ8dRwzckZgKxh3LgW1HTrIlGiOwQd+/e7FI7/qbFfrre0Pnbqy6A+9e5+4kM6UyQLu5zqgtpLnFgGjKgHVJSDWJTCqXscchdZURGUE6PT3gcOQ5PeeYSRsAaZtb4SbmvtOMu1tBDNw9JeuoXplsiC9PJsMzBIVyYMgHA5rqtmhqDlbUTmcydLip73r+QGJaoyEWnuey8bb+4J0u7UuYVy97LJeJgbu0JZrz6ZwsM5VUPdM96jIqWz7KDlLOHnZWzmIu6+5GAPx+ii4mzb3hYCbaD8+WB4WTXrKUbbdrmEYQ6SVP14hPHU5OTTXuYf+VbUe7CB/3itpBjru7R4H2ewTjHnu4+xPFj5OCD7nEAtjjtuf2bocrpn54eTEAd5PLACVsJDk1T+NuUplxGnf+zSpQRoWZvAWkzeOTU3EcedMNpLO2dIPA3XgkQ0M/yoz7fxdwz8hmxgD3URKaUVIY7yRzKMB9SD6zCcbdiiXxsRUK9KgtC/ToLQuZ9sVGqvAugMfAuVRRxb3C1Ym7ovOGRAT3v1n1WgAQAfdxbjKbkcogrva3qeuqOH4BcMefZ9NH6dlHFWIaycT/9rbj3l0ulR+CjeL6Qv/fH/TpiOpUIAO23ZvoiJ3ojKT3C2BdGXSWu2g7xJ0Ay1NU1oIOjO0exQHFZDAmbcGBQw7DpbdVnsKYTs9CryNtHkByVQscddu42qKLN9Y6K1/Rct/KuFtAICoLYfCZpVYGOwB99TgHMBdWTlxpANhNUoJpnAzaRkCg3ujwTscoAtpWgGdNMIV8CIEI1oV1QouOzU9OlkLiKI4T+4IqqwhArPop2HrIbLA+yGxYRuRAuYepAN3YphWAsu4awB2vcC20P+fqqV1xmVHlCc83Oa12kFqxtt1BAF2kd7y5Se+YPpW+P7UtZdFNFqOFmFKNe+rvXgRwV2AvGnd1kFFvd5bCZAowKYCPGPZhyYw9InqXWKSyCcwcZv1hAfcIkW3exz0ftBtky3obOrY9AHfHpmemRaCeEV9C5V6PJqhHM1vQdqpUJujDFUgrqBWwOvrEjgLo46Yz6Pa69NRciC+lZ7ODgi+cDBuhk6tuYDroOXSa32M+at1ekMpw8JAGxp5lyeK0NIk9sz3dH2P83e5J4TkbjXDnjquzpvg7e1m9/EXPeIjXdOd4ZF5HM+IkWvTbzVVJRmVpokplQA4zWcp4q0ATSf8nwH29tuVVx51yJVHy3Lz5bAgfAMRKkwvznrKLWO7WTosZ90+tLEmVrBxZTMzCj5XHeD27Sm0MoMdSmXi6WT+GRNX1klNHeLsb8Dag778b6jHmkG86PYGbBe6jmps48vUPnV2rEPG6IbBRGvfMvBoOK8/BD7CkZWedYzDpzjDumwHu68lmgk97JLEZcpeJXGB88aXweYR3e0hQjdYRM+/YF1x7VEY9Z3qOzpyeZYmYVBIWn3bZlpxP3ItCiiQ8D1eNKxA1UGG4KAnfAPBxSLyt3/3r39j9vbesUzU19mrPs430TDwezxCbuuceu+oZ93HM+UZlNHHSausFO058XoMKly522wza20mfaoUiLZTrNF+pM5gvzvbp1HMBugpUYK908fotVlwlVe5cJOEUnUBFLSA5pQkscx3MLlG/g99UCuNIB3SSAOysn1eLR75umozKJ4h90qWLg1ONVDBNLSOtIBKvw1g15xaDyw6Qi23hkYMCChIbgGJzjLHCS/BK5+PUhFFLUsXWISkBUK8jIbRcYMkJwDD2B8eNc4AbCtpy64MtMRb7UKmUgusMBy7QnLelAivLiVjrj+RS4sRU06fzKYb3sm4r9SNQUK+bg6wH8hoOktTxBgEOlsW+GRDBuRDLS5JjgU2kNoBItGV5UKVA1103oPfvmqcPLdxXgbv4uMea9pCkWq5SKejfBbybNWQGvMeuMlo8cJybjIB4B9zDl0NE4Ie42Hr9+NjfczqTwwXcw6oDNWtAXJlgNz3VTw/r2YWkVw6VUn37zCSeb32GXB8riDgdfcoA2UhSEp8bk9bYvocAW4uKIYAtEsCkzCFZLAUq8EhbauvqJTEhFomA+noMeKYvVzmMwv10t11aheev5anHXloicLqIDwTC3Ssgxhn0yGiSJNiLJlBsUWUrvG5dtQ8aNF6Sc2PXTTeS6JACiBED8TKf9IWNFQD34REUw5TYzlS/u2bmrOPu63s04x57uPsbCSADSWSwh5wBK1gsMiABQwidu72+2WrQV5ur9IW1Fb6JLMk0I5EZUznVQHxetdQM676J5NTDDtytqpijK+8uwN2D8wxYd8moXuNujjF5wNyCAS+lCfNtQtfuNfFB4+4LKUUM/lABJlcwyVh5nsez67HVo33X9yGHGbdOAO0dlRo9dHqWHjwxzbUO8KzMVWpB6uIbHawLuvdVuKmw5EzkMCalmVTW3S+ztd9742/u/q4B95hVz5POxC4zeSz9RoC7Me4bBejjmPfMOl629dhH316u/AOScXG+cE1qxSKfMwQ0uD5L1KKHP35SPNits1Y9NmMv7mwkzOCgGX7lNbE9RBfEwbvKacP5R2IAACAASURBVABgzUaSR9CUBbflguQmdLhq98gsuMhVBPibrWLKoqNzwu/wcOfO35g0l0xqlUVZo6/7hG2K9lzkL9yX6lC3VERV0gt6c00kRa+H5FCWwehDZgWYWDKDehnKvgcC0lh8N1Rvv5kFJFdqxbKcOKt2m64TEKccyF8cfHVoxAIBaOLNmUdUKOIwg+M0zTtXUe0hsRjyczluTDP7SnzGCMB3bi3S+9/dpr899lzWq7NmXauoigWks4UM341t96y7Vk+NPN2ztpDqKpOiQBklsWjjcAL3/07QngHrEXJPiG581YXUXjkwFu9nYaAhswzUFIiX/qOSF5kokw3IxzKZLFCP9e3T7QZNzJZospJSTrFme0i3rttjYOkR89BRGvvveXoExGylROUiJIvD0c4ARAHuYSrxyJA9L6M25ZnucJoyH7I7ZqfRwLDZ3GYYcLsMLjgZBdxjPO8lXyIDLPCocZFdlUBKyHv6EpAv51OmhkvNUb2KnPQai7UrRkcEtDNA52loQ2T0ubUi8lGYmOiagw2kbXm63121AY5RN2jqWRQGP8KAxj1DKnPczu8mRCf6E8R9Ihxlej0GGzjFk6USP4rocOGQAZbQXl9urtJXGqvMuuMVLCCVOd+sVGZUsSUD9qZbD0msTiqzLuPuGfZI6+51755hN727MevGqt8TgbsH+R64G5i/K4G7l86MTFiNCiZ5QO+LMRmYN+lLSDxV2jku3GQJrqZzB9A8oTZBp03N0L2qNX5OsC4UWgqgXB1jkHSKIBhWj3i3RFUbYsX9hPyRuF+/V6v5vCftve1GdYPJSzrdqETG+7lbvrfdxr4ntppTsVTGpC8bBegjAf8bt2w95hPVyU8gkVdsyqWDhN4fwU+tVKbeoE+nP7JG03PCciU96WAtgdSKKdlwEPu1KwBmYA7miNleFPqBJt2qoQp7CjBtLjLQOrP0xoNuBQDQjLNWXV1jGHAq8BeWG+tPGThrM3BIAKiQxhRgTOZAvQFlm1bmIlDiSMNOLpDKsL5dOlZIXvoIEJgNT6UlAvbFbpKlWAq6uT/VqqUAzWD48d1sIT2o5+U5+EmLOJnDC5+CgbjBmMTHbhRh6VJpDRJnA7GqrCXr9HVkAdfDGPjGWp+vD0uO+HzKqAmOQ+Q3BUqKRfqHP1+mq3acTntrs67IkgJ21rPH4L1KJSSuWpEmFPkqmtZdiyyZs4wVXAKgV5AugEXgQnCWyQBAfTrDCdwg5vWz3dXAfQhrpux3uhsy7cZXPW2DwN2tNAoGwld/8RXNbcxNRqGgWUSaTAZ1ZAY9mpktULXoN5oCbiwplyJ7UiWBM/yauUgjf0tEylXsd6lSNDZ4/PXtoTpxgsJfJXZqik99DNoN9Frthby1p+czJcXjI+H+Vc93SCh3CN2AdSDWbaU6QWR6bJHFfQ6qEiOQlZEE/TNQr4F/vK8hwNAfxO9enHgA3Pv9Pg36+j6AAcOApyOxH3aQiUpIgTFtPEsIGk7ETyZ73bWfAPd12pfYCtLLY9r9PhtiGiMOyQw6VxSIqWu1Q6z+U6tL9KXGKt3WafLDFEtlQqJqVCmVgXjExHv23WQxwVkmh3EPnu4G3v17kPU4LftPgPuQZeRmGPcYuHs2PYD2kBshDVCeDIYjcvvNWU3GNpE2j7Hltq5RCauxg8yQVMax5pnCS55tzyu6FOngATxPqU/RAyam6IhymUE7GkLYpUJ5AJAuVo9i82gBgkhsqgzeh7NFsg/rqY2V33zc/tu/dJilMr56qu/17FJZEaaNVE89JEb+mduP+/ZEsTzFmkfYZfY7hLYG5w1JqjhHx59GtHCs5NSwpAMgGvaIWgFUEiXTHBQgdQGwmjgPYMt2iFph1Ns5sqQjlb2g4w0kq1ZqBagEyw6Gn+Ue0LhzISWR6BhzzMDdMdrYJ66MCl96dneRTh3HILaJoiuv4GB1OewL68DbYu8INxfZv7SsKK9DMQVr75U3YQtK+NyrpaIx4GDqLbAAKJ6cdIGhJsRiDk7qLRYZOGP/zALSdPKQyYDptxvFQBGPBCA4wWiEAnew8wgW2GpSj8M4TQRAWOfqitQ7N9mPjcwzK6fWnPj8n//RpWv3baf/3HIfZduFeU/lMSlwFxbeA/eUfWete6Ziquneo2qpfAMofLgr2PZ8LHkI6D9nkXUBezqDfQJw76zLuI8C7QJDA/saYGsq2UhlLzpvmHmzMhlDh2pSbaDcXF88eDfPdmfhGM7WqPkRaCL5u9ejaknuTf/C82pyEX8JZRMgYkqUlMvczvhXHttuI2WBQffOoja67Qu6OlrZM95xAOIZdy/fSa9PeHqlTcPoYaFEpXJZ/oqQ0iEPRp8xz747aQ3Wp0Q7H6qXyTBgB0jv96nX7fHnbrdL/V6Pej1871O306f2GvpCGV7kqtjGzCt5VS5Qf6LXbf4EuI9pGl554n1PLPT737VZcGHgIANWHcADFQ7ZRQYNPcpfw2s66bMzhrGKWBZJqbCD3NftyPCvgvEhZ5moAJN3juFkVtOz53m2Kwjncf6c330iap6TTEhC3QRwt0TcPMbdptnD/OOscb8rgHuez/tGvNslGVrAfix/seVHVk2NwLWtw4P/UJjJy24cmDdGHctmpDLOeQbrAPA+bXKGTq5P0AzroIldYzAShWSbFTRaKKyUlhvhALhaKNB0ucrzxi9rGG36r+677dzjm02A47gC6rjCS17jHjPy5uXuUzf848+HHTnLeJY9TjqNf9tQIabf2n78P7YG/UeiIjP71ycA7QWaLVZpR22Swe62nUQ7TlH7M1xAaN9h2xjYaHNtkYqoCcC1Jlta1VX0D1JVVEMkVBrl4pkGiqGdl0qrwfIRQ+FwoUEiqk7nRNBEWGKw7lzWIgFTrmy+FOQU6Udf5C2YFyw3vNWRQMssOJYBoIUtpEpFBHdIcMJgGx7pE6Iz9wmwWB5JpXiHQwyOC9tkxh3AHVQVdquPgBFki0hzsN+YZ0ItIqXDTajVwnLiAMOBAwILjESw9EeCDySL4nglsLHgRoBMs4EgQ37DcTHwV1kNngVM99aP1tFDr8/7o+4yJjHi3wdiOwkg9d3vEV3/nz1641HnqL0jgLpq3T3bzrIZdZMBeK8AtNeCvzu83YfBuzLwnGtiDLt9NhbX2Hd7PDzKOkTq/BAXy+3CNwHWA8x2y9x4+UXrAPfxoF3W6aQwAuX0f13WkKrXQes0AZippj3jJtNp0vR8iWol2wcnbXFDRgyO5QGSQAKt1xjdu5s1BB24d7vtHk2U0OylL65AjKrNRdxbqQsRS0EAUHs9Khd6LKtp90tUqFTEllVfHrinADr/9/Rcpi40IVdFT4HdOugDDXPYaIMB98zARxCiZEE7niEB6RWqlitUrlapUqlSpVyhSq1KZRBPZbhiCftuo2th3e4eFm2KXENIYQDOAdJ73S51ux1qtzsM3tvttry3etRq9KjblyKdNpgiJg4JJ6uWKelN9nvoV2xQctTtzyciqpoa5DKH81HL3YEf5sTYwx1nAtZsAO34z3SnOAkCmoRF9D7uWOa6pf0M3FGoifWS6Ay1cmqeq0ysZQ+g3cC5K7Dkq6QaQ5+ZFllAxk4ysdUjvuN4vLtM3meex7nKmItFnKxqD9HhBO5DbbI1BtHNkjZr6dDaRpNTuZOP/0yrNuI3Zv0CM5AWZDKgbTp406f7+b1mfVOfR1VHtQTQCIBn9OxxomqkYc8A+ljXbt/z2HcimitX6KzpWTq6UqEJBuTiv457BpWHV3rdYCmIdFWAebwmiiUerYJGnhse9nAX33c/Hb9dtuubDxzh4b6eV3tegqotY4y7JaiGvsbipRzgfqclMt73/TlHnPCi3b32Jav9LmHcwe5jjOTNlKr8vTw7oFPOVuZZZSHIsQFY5iQx56/OrDbQ6gDJmsIAs0SVE0LNq1y062wtCa25Mkm8HqxPz4KA8oS90M2qUEQUApTBBgOMYxnxTxdAa1aNcKWRRFJJZAOLjuVNNoLtp0WYZH1mQQlGHbpwgOkQbDi8yKx8B/IXcbzBio3dDv70oj9SYK9sIRes0uAFCbNwlYGMplZkKQ2fCg8QIB1QbT3Og/nTs3VmucgBBldPrUmCKfu+Q86U5rVxkiuuA9/jYOI1KMC+tTqDEHzEHSxAPSexDgp0zZtW6S1bH0IHJueoCNkLgDsXWVK/dgPtTh7DcplKLZXMMPCygkze2131vByQyKMQ9L3KuHtNsENLh9ZlHw4ksQmwLrMagI53OSEB7osjjmWjoN1tw21rmG33QD7Wtme/o1pqrdinLTMFKiuyM5cSk6kN77QAe/zZIFUG3FpBJQX1nvlGUnix12EA7l8rrRKVa3WamByudm1H3Vhp0USpzc93e4D5y6G2wUjg7ilrt0FurnQXXPpgRjMj85i34zBKyIBr/lluOtOvwxIVrDqD9kqVqvU61esT+lenKkA8/vi5SsF7GhDoTSyAUPGD6tn7fer3+gzYOx2A9hY1m01qNZv83u50qLHaprXVNktpANx5HZp3hrWhhSrRoDfV728IuPvkVL0maEL5Vjgcj9uhPej/DUvFVpAAEJ2+WIgZ8LasZTDudqsAaJu+G8v82+Jegs4dF8FAuWfbuSBTTnJqxgLSyWAC827ToneTzjCzvlHgbvNtELgbox7sN3KsIQ3MS8cuL/vM7y6xyd9Ioz57BJV3+eNH9a4A7rmAXlm6POAeS2VGfl/HDjJPTsMylxwG3sC5/z22eIznMVlMnrNMhoXXQCB4to8A7gvlCj1sZo62lko0WSzy6BQkMDhHXBF00GdQatKvNifnJMzIi0OT3AU2wgWN90K1HpK+q0ny6Utu+9ZvOn37eqz7RvXu/Cg6Zxm7be3ybtYSchTLPtKV5uXbjj7jW4XSu6RYm2iwuWJeETIj8bg/0G/SWT9bo3odLKs+Vypv4YBaHyIOpB2jDrAIkApACxaaQTyeRbDQDLY1GRSAG6wP9PFaQZXlGj0BvdB1s+ZSXWQEgQpox6UDiGX3FbM2489gzYXpZt90BBQDrQ6qunBm+1UrD1abgwD1k8eOYn4uKKWjOKIbFetKtCec1Ao3HD1GJhg0kDEpjQUR2D5bMIIZ16F8dpRpoY0X5h/BEF58PjUQgK98qKxaF9ca7Af0+AhGwLbjwHGM2LY4SDjQpOeaRyAGUggKbD485qFv7+HaOGkPX39UmDXfet3ex67r0HtunacPzN1fHWUsSRXvTuMOoMH69prq3GtUAnjneaoqtYnAuybkiUWkhmamRzDdu2/VQ6N9iJDgEBcbEk8PAfK0VwhgfRTAdzj7xitGAfdxoD1dAc8VEF0aIIzWtqe6j2ATGNj3FNhPtZs0MVOkyZp4uaRJq5YvHJ/IFLQHYB+KJ0nTZi4ycpkVOevudFogTKQyvH+ttMpUnZygWi3N5YvnWV0W4F4qIg+lQL0S2GsJloO0xU6n3+0cp5Yw+JCR3ekWoyRQuV+zen9/OSwQNz07M+fod8oC2ms1tKuTNDk5SVPT0zQ5NU2TE1NUn5ikWk0YeGPdEdSyRWR0TzFOMKIPbDtAe69L3U6HWq0mNRpNWltdpUZjjdbWVmltbY3Wllq0vNaifgfsBtqYvl5fMY1AD1mipD/T78N+eF3G/R7rKnP5cae8K6HkiXZDHuy2mS2Ea8w0EoBUyYaOdLnbZWYQHQp0vGDj0Xyv9rr0bwfvoK83G8NFl5z8ZRRw9+w7A3LzvFaPdc+u2+/eAjKWxQRPd0UmzLg7cO8TULnTd9IZjkwdG2/fDYRn2HYHzHOBu4J2D+jtPB8KcB+Orx3LnnIrQ/p1a2ozIH+dyqm54D2yisxIYbxGXfcl482eA9oNJWbkM3lOMTla+LhCaiydCTr3OFE1h3H3gJ+lMU5uE0tlQkVVItpWqdL5M/M0XSrQTLHMFYWnSsLOhEYtsKWQE8hZ5Qx+1wPg+cEfft1RmwiAvp4k//mc2751SaRvXw+8r2cNaVIZq57qWXe77HnAfaOSmA1JZd5fn534t9mFb6GTD6XFXSIgrsFit0X3O71CO45FAphzg1GmnRlSSF/Q2CMxUyJtBdqib2cWWiNJPOcA28YCI+EVv+GSgXlmVlkLHUkBIWHCTSYCRl/sE0VHL0x+qo3HNWV9d08cWLAtSXKUi80AW33aeZJ6ryMBFoDYgGxoI1SaYpKVCS6sxLY5oseHTAYgXgE+J3cy067Hw2AYdpQDDgSgcccLhaC4uqsmurIzDoIdyGUGItfh4IE97iUIMiDCgUMvoVZjwMfH61Bc44fpvcQY5xUVVXEuoIfP3Px6XgDawfBjW14rfNvuhN711ga94cSHM/AQS0gwgaZ1L2eSUeE2U4JMhgF8TZj3APCRqGouMzn+7SaZMa3F4XSTsRtgCB6OmJDX2A+x5xFgj3USeUhLp2HJT1zxdGXcczc2BNRkT0NosEnQnoJ8b/koyppULlPpdalGYNuJKuG+SgssKeRO5THWj9kzYQ+WP60Ztj0L+nHfJe0OVUKBp3TBbq9Ag0KFSvUalfGARq9Ws0f9doumaqnEpt0vU6lWDvkyNgrAl9+G9OxwHTLl+XT9tof47mKMoYTU7CE6EG+PmAak3N9A/VAqsywGoH1iYpKmpmZoemaGZrbM0pYtW+hvrngfNScR0KOL4BKbgdvJoqK0ywA/LvAakBt/HdiXUEJNuu+nj6Tz/u+DaGVlmZaXl2hlZYUW963Syuoa9ToioQHQx0CHjDr3uf2pE3WnBv3OcEuRvQDjQPvdn3F3jjLoLPehrBV8NEsVBu54MQs/6NMKtEvJgIE1LO/AHIJZ3NNp0bVLB+i77Sbb+uQ5yHhbSLN3tGqRsa7dphs4D3aQXj7jQb3zac+zgDTgniuNyXGV4Q42p3KqB/UG1Ecy7g60Hw7gPg60DwFzbcANhd2VwH1UoiqD8jEJp7nJqk7XbqDe2zeavCaA9HFSGQf2vWuM162PYt6HLCBHMO47KlV67OwCTRSLNF0sc7DrnZZw3i14sX7bj8BYMwSJDP4AbCC1sdfsoP+63/3+d/56BHDfKLuep3c3qYyBd99X4NSbl7t3ljmsUhkMNDxrx0k3dQaD49YGXe4moPuHTA/nolIscUe14xSiY08pCUBWbbolkTIoVlkIyz3U/UW04WDYhdlmX3cMMWjxJJOsgFnHOuA6w4AYDFA3EUBaK3I1UzBNrOFGwSPWkov1Y1yEiQkp5AB1BJci8dLLbFheg0RZ08yDhVf3GwbibGkp+nm+VxSA4N2SVqFR5/20IAC7jMBFnWe6PQHoQaICTXxb3Fqwv1geHSNAN48o1Iq8T1aICtsCeEaAYvr8MJJhoKIgnvIIGLA+78PONnnqCw9bSpP9WFKqebxb4GTHgXcZBRAW3txv+PmhAl3z5lX6m979aff8ESFJNYB4TVZlcK6yGTDtpUpdklX1XTTwwtYLg5i6yQSJDAfUAfWo9t3t5Z1h3DfCtm+AJfdoOp9dz2PLHdjm6yjfP3H5r1FndYQd5Ih9CZPXZdqVKQ/Bhu2DQ60ZJxnRiUy1WzQxXaSJqhCE2Fe5x6OCRno/CkGS/j4UFdpIsY4GxQ40nXafKgkkjfnBCxJTwaQPCmUqVGpUrcIJK6GVpTaVqUv1yoDZdnvBaWZQroaKwjYCpgM6Mps7BZ6VZ6DujsvuvEACOWIjbNDm16RcazuCUxJXmUagC+ebKlVrNWbWp6ZnGKzPzi/Q7OwcXf3i62jPUS0q0gwVCTlG6Dake4BWQgC6CJXtswf2mC8p9CihNRoQavkcpAEt0gVv+2k69oYFOnjwIB1cXKT9dyzR8soqdZotWms2qAddInJ7Bqp7Rz+QDFrVwaA/DrivZwV5twbuV5544ly7XwkiN7g7oCgKwAdAiCXPoSPFb3CTwUMCEL4FN3GxSKv9Pu1qNejjq0u0q9PKAHernBqY9hHuMR64D/m4j5PKGGB3EhhDIgHAm6tMVITJg/MMA+/lMLFvu2fmTRIzAqCPAvT2wG2Wcf9RB+55iag+ydR/HpmgGrHtwXVmhMY9Lsg0SiozZAEZu8rEVVNH/O4BPfTpR1Zq9PDpLTRTKtGWUoXqUW0DXGsEuhY4IJkbz0Qa1EhRIfuO+fFM2WtHt3PZM26/5T05iamHqm/3GvegNov6CwPu6znLbIRZH1vA6blHnHTlKg2eeqDb4s7wyOok+7rv6zZZ649zAzvI0x9el6RUlZeI/7Boy1mzDsALK0hGeqmGXSht1U2C0VZWHniAQWVPpTNgldWSEO0b5BxBAgO2GcmeOm+lIlIRXDUB2mqjyOBTklJBztXh4OK83NlWsaPSkmKBpBKrFj7SDhnHF+Qj2q5w0mdHpIuS6Jm62XAyKo6lJ+Abx88jAaorx7G0mupuU5dggxM/dT88gMboBNxj2EcdRa7gEqMQzyfRYgSC7RxhDzwlMhl7sSSGXXGkyJRo1SWYsKF7lgTV0qJLfBnZVlIsL80BiJlQ1el/4TM9eufHqvSuY35ak0y91l2lM4FVFztIAPZSte5Yd0te1URVL5MBTWPSGENSXu/uh0zi4YIYQY36Pgq4jwPrAWNnZxr27I7BesTE2z5FjPwnroiAey52zVlXZj15yaiy4zKb3kX6eVgik84DbXu1IGw7tO2SFJlKsAL9bODXFvXSEka/2ZONZwMvaVr9/ZpQt9WjepSUGl9CgPduH8Uc6lSuwoGlwEmWxV5jiKnH89FOKlz8zZ+mAND1fudgQ3fVgg8D3Qbuw5nxLjM59xcfnZMxS8ADhl9ck+AYU66Aaa/SxOQUM+1bZmdpfmErzc8v0Icv+hJ99iG3UZEWqESzVGDgzuUyFbRX4ael3xmtOSDPmT9CcxYGNKCWAvf91KfbaZDcThdf/ljqfbdNi/sP0O2799Pq8hKtrq5Ro9HgpNUONPFINOAie0Qzg0GjMOiriW7+A3WPBu5xYioSxcCsoxBMBVZBere1Bj3Cb9DoosuCn/skhiyJaG+3Q99tN+gLjVX6QacdpDJM6cXsuwPuBtC9xj3+nJuIGttB5lhAbkQqsx5wN327zScPWTbGtGmBfdd7bNz0H0fgzhAjksmk4FOaZs+u83fHNjMrf4iFl2KWPejdcxxhMi408e9RpVQveYldZgygmy1qbBmJ3+Eoc2SlSmdMTdNcqUwLlTpLx+L+GTr3Vr9PjUGP/d0REGN7jX6X/dyxjD1neNy8xerJrbULf3nv7s+PSE4dV2hplOOMAXf8ngfcra/wjPsoS8iN6NrHAvdLtx//W2vF0iuk3RmwxSzOyx2dBsH3Hsm+2yfr9NDHAHSpn7ox0YoH0BmLph2EHejphAsx2RAzbkQGg+rAwvpy9XGHXITZc0haAJDhoQ7GGsBd2z7IaXDvAqyDeZfkVJHhQGJT0aqrrNFG3wN2uyYsvfD5qdsMwCkSSgslBapcQVQSXFmTHuRAAjCEpRenFwQTYNs5AGhLcqqMHKBejAQvwRddGxkEEqJlJ5qaAsNM1IA2HQX0JjEiIOACAJvt8NiTXoo4AexwhVPcfHUtLoWkaySltgasl+eiSnzedbQczmO6DI6HJTVwweEKtSa7UY99S4ZVH3ksZyMiaFCgice+YVSg2SX6+1ev0NXHnEFLkzOSpIpnjQsyGXCHdCYF5wzc3V8B0hll5cVhxhh3KzijOnejRu9Kmcw4sJ75zVjqgLwj+cowYB/G3k6DoYjQAPUnX/3MMa4yeYA9RBKZpNc0881r2N28QceeBfJeIlMcDGiyI2x7vSpBMc+tgDQDuiN2OTjK6C6nCcXSb1kuZ2Y6Am1IyzodKufIZADAOdedKjQolKhcrfCzyhWG9dXtdIk6zSHw3h6UqVRN5TIeenKzpYXWOFY0IG8hhaPcDdDbfNoNs7TIRuRkWlbrzudOiyqBaa9UKpxwOjkloB3SmLm5BVrYto3uOGeVrn7yx6lER1CJFphxL9AEM+7CugOk4zPwHj57Y24b/UulM2DdB8y6L1Kf9lCPvk+l9m66+PLH0+qtS3T77n20fGCRlhi8r9Jao0GtdovtI5FvhOuN4ks0GPjDHkLv92jgHiemgu0SsF0SLaaeLnSm8FkGIwLWEPp2vCOx7HutBn2j3aBvt5p0AOXbHViPP3u/9lG69ph9N7vIoXeTzXif9jhJNWLZg6h3g8mpQy4y61ROtfN1twPuTnqT5x5zVwL3PK92D9Dtc8br3enYTRozLiHVA3QvpfFMfZyouqVUpqOqVTp9coaQpDpflhGo+AXGvdnv03Kvw/IyBMVY70qvwwWHkADOA/QFYotVAHl7/eKB3aftXFtDks44h5i83zYD3FWkGDbrGXeITAC+xwHwUdr3dZd51fxRp3y9XP4wjl/qNRT53OBcHei1aLZUpW3VCbrXwxKa2JL6roNmRgPPoB1+xOwQIww8690V4GZ/N+Av7RpANgNVZai58wOrzhIS0aajYwfbDqtIBspF0XoLU5/1kwfQ7XdFxwqgy6w+y1CwDXN1UN94IciYSUfXzT7oCggCC8c+8QJ6xcnFSpOrZAcNJQMA0fRzYOKYR1xEuNugIimWRxIpAhUAaQ5OALq1eisAutk6MgsPBlyLPtXZKlLOFdpDJKXiWEW2IwnAZkdpOQbBVlPXI/sg55AHQdhDX7Afb0cDD/HnFwYe01hCpDr+Gz/UobffvI1uPPq+RJAtqM5dwDtAvLrMlJBUB9mMyGWYdVcAXyxB+y5uGQVEHMpIelmBIKK7yAZyFGAP02NmPdWFp+3KemBdf48DgCE7RqJPvgbAPXaVWQ+we0Cu+vQQV6TsejZB1evYnYTGKGnYTndaLFmbmcRlUQvYjL2j9q4GUp2O28Cr3aMZoKzicbms3EiItAaNWhuwPCuTaXcRjJYoAQaqVLh9sSBiqHHHOlodKvaaVA62lcTsfFKBXGZ4iYzmPT0kJr/CQIFDpZZuwy03ogAAIABJREFUEUD7UHGpNDEX8xhoZx68VGJ3mGqtSrX6BCegzgK0z2+lha3bqHjvGl158b9TsXQUlWg7FWmOijRFBao7sI7PAtYhkREm3oB6sO1QrCgjgNC4D2iZBnSAevQD6tL3aHp5P/3OK/8H3XHrflrct58OHNhPB5eWaGV1hTrtDvU7XbbX7A/6yVS30+Azh+SfEa97NnCPElMBMuDwkI0QE2bbD8IqAVZ2pTLNIelH3TBubq7SV9sN+n6nTUu9HjPusZ49k5Sq4Drj2R55t8cad0tOzWjdI137eix7bAlpTHrwdjdduwfnEcD3QN5Ydl851TPvFt3bNG5U3Ikd9Tm0gdENO8ykZMkXbTJ5qTtrB2nrsneTwYTvFuUbs+4YdT9PXvLqpmwgVWxtoDsD2EdYQIZ5R8hdfDGmPCcZz8RnElUjD3fo24+t1uhBE1O0UK7SFvjhwh1FugYZBtUrDqnZUrdDM+Uq1dEpKDhd7YOdkHkBWndUJwL7XqTCbZfuuvm8HH27gXK813Mqqo4D7THj7p1lHNfDAybey32cLCZP+475EXCsW8Dpgrntt5QLhWlUYjZpHkb9IJfZUqpxns2O+ye0cHyqATepjGja04qfZu+Inpl9zbUQE1c+1aRQftciP+gowRzzkDwcTeCkVZUkV9ZrQ/YCL3JNwMSynAyqyakcMGhiKEs74BkPHb1KVSBJYas59XhHeXRze8G2JZnUklyFXWSgr2w9d8R6VUTJoZIT1ZLjZuNk2wj0C40n+wqbRgQS2Cew5ZyUqoECAguw99gGHHTMLpIZeBRiQhDjisqAhWw2+mIBiUCiKJp4AHPTGeP4sIyBHZwXgHOTwGDfEDwgIDD5jL1bk2ffETix00ypQGsrRG953Sq9/b7n0lqxLmBdmfegXeeEVSm8JBVUawzcy9VJKpXrziIyqqYavNxVMiMIMIARiVriFnwUpFhvegysc8C6ZGy6V9T689eU5xbRdM52dZTURNUxmP7ka36DuqsA7jlgPdMRxSuP5DGGKnU/1gPtsYymgsJHgy7NzWE0TO5HnP/g667Xg5czu8QAxNPRYLlEWazHjk7xvFpPodfOymR6/QL7scNJpmKZse60ct/RHVC306NKrSwuSsUCNVebNFNLXWmgie+XqpIYH/fjpm83tl0upbwckBcknz0ckfykMjPr6y3+CRIZvp8lGRVMe71eZ+cYYdrnaWHbdpo5dp7eePF7aWXLDJXoSJbJFBPo2wHcwa6DZYdERhNVEehC456kYF1bX9tVl7bcp0GhwZKZAe2nHu2mHt1CJ32nQE947Tm09447aN++fbTvwH5aXVmhzlqTWq0WW0j2e93BVK/b5Gu/DnC3u975uPMZsqTVkah/vUf0R/33y11iqt0//mBxEpAsttYXqQzABRjDWVjeoYDHoEdfa67QfzUbtK/b5fnMAjJ2kPGVU4MkxhVUMicZz7jjFglgPda6R+z6OOCeB869c0yscTdQfyiMewDv2oD8uAJ3SzrFfbFZ4J5nB+l17evJZoxl9wmsMfMeW0TmMu7j5DGW2BolnuZZQGam6fwn1Op0YrVO96tPsbuMMeUouNSDpAxWe8qe49jh4Q5g7+VnYOLXBj3mMWrFIstt7FVN6P2X3PbN39tgxdT1GPY8Vt6PefqY0xh3k8vEjPtGK6VuSAP/xLkjPrTc7zxwa7lO26sTfPgIdPZ01hi4Y5RiZgfRsadp8SU8zFqGW5hdAVjwdjfgjkJMlXrq1Y5H0SqQApwyMIenOAN1kcXwPPwnLSCz55AuwYvdfgdDjYRVBcxWwZU9ygF0iwUBpAH/iZYdkhXsM4AwJ63q7wDWUtRJtO5sqcjAXZxjxI5R9hVAXPT1UhgJgJllLaigKnbu/I8BG5PRQHICtj0QyYYRCgLasW9IZjWQgfUAaGM5gHNm5lnWAl2vJKVOzyDZTben+nS2e4RDD/Tt7A2v5xFuMW0rZiUjFq3mgM8DzrdZVbKjD0tq1O8ePvJtYRMhXcLowPuvadG/3HEkfXLrvZkRzQB3BvKWoCoAXvzcAdwnqATwjkRVJK6qM41VU2WQHjTvOvwfAOBhKLrkUbWC7gwuDl9yALIHdg4aySJ5gN1pyyPgngJmAbuf+ovfpA4D95xXtJ9he2F/XODgElWzGvaIaffAXuUzhcGAZtpNqsyUabou+RixpCU9PToK44G4oFfRk2t74OcXcO1QsZJMCKgL3WE3GU5E5XIQFSpwJV6RlOHV6fQpwb6W+jwPmHWRzw6oWtaIgvuVAnUJxYxSEtT2j3dXk21HnXY7nZkYhIMNuT/8+fEyGSYRmKDAswXrR7DtNZqYmqLZmVmanZ+jha3baesR2+mdv/Nx+vaJHSqRsu0J2HbIZADWgd4EtEsiKo+J8rvsgqFEj2780Yi7zIBWBLwX9jJ47xd20dkfP5J+6up7057b99C+/ftodRFuM8vUbDRZ797vtnsT3W5bizoVUOhqxHmywYuR73dL4B4npuafnIQ7UQByJKZCfwvgDts7sGJIWP1ac40+vbZKK/0eg/xMQiosiHwF1ZhZd8A9z2EmI48ZA9zZU95JZsJnJ6fJS0DNdZmJGPfMoNAGpDI/zsDdGgY8m8EtxrHrG2HcR7nMjExI3YD2fVQSqgH7YP04Rtcez+MtHzNa9tjD3b5rkQjTu6Na6n3qk3RKbYoWUKkRbKwWUTKHmJqCARntETlIAIaJPFsr/Q4HxFPqSmPP4WQyePXFt337L3MY9dgOclyiavybB/iSZSRWATFwN8b9Lk9QfdrC9j/a1+v/wfbKBI9IsGNDv0N7ug1aKNVZKgMt+X1+Vm0PsaeQiChItMJJ6OSQoGoe7MYIe3APrxyAZ4BUYdjlM0ChFXMKtSnaVoBJ2XoF/8zWa1V0A9KsD0fhJ7DNmnhp7DjrtbXaKfT0+N1kIhiqN6kM76/rlNEbdZpAslq1lKSyKthzFD4CMGe9vOVVKnEHVxw8pwDclhA7OWFaF9flquzFRghsoJXJesh4kJCrunPsG4N5sPPFVC/vGUIcC+ZB8IJj5ORWlcLgNwbzsIK0wEHfTXqDAAT7gGM0+0kELn5E4cCePr3lTW36p/ueTWtJLZXLmGadZTOQwohVpCSpwhJSWPdybZI/A9AHnTtr3a0QU6p3zzDuYbc3AwUcCA8fI2Y7AF7f+8bLyffMkhEbn67G2HwpnhiyI4N7i6zJNO6fvvK3s8A9Zz/TPfMjBaNAuwUTtiIB4gH0Z6wf5Uab6LY5IJ2bBmA328f88xwY+IhVlxMk+2SseyjYxEmaw+trN/usl7MCT7ZKc4hBoNrpEfWLKFIEO0gkW4tMLIGFYQJNdp+DWu8qI7tSoCc89TfoVy78NbroSY/h880jUvoYjgXuGosNHaJO9+cgo21X0gF+7XhIwbZXq/Bqn2AHmdk5gPZttG37EfSZp3yHPnrmLirT0VSiHVRMoG2f1qRUdAeqZ0/QXQR/vWHg7kocZUNOXAvYGzcpKQC8L9KgsI96BQHvv/C202jrB6fpwN69dGDfflpaOkirK6tcpKnQbrZK3W4/GQwKfHw/Ae5ZaB4npsZNBzfgiJsGgwDcAdgB3MEkQg+PpLubW026fvUgJ9phCa9j9wWYTD7jmfXc4ksO3Me6dhvXFz2smhLlgPPAvud4t9tvxqrzbem926NKqf62jaUylsBqMahHPz80qUxgWaSxd81m9nPk424JpDb/RoB7YNadVMYnoloAcGeSUzNMu4L8PN27SVxYThPZRMaJqBm5jGPc85h1APww3TH496tP0mlTM3RSbZITVfHCCBSeCyRxg5EpJsLuQvuOoBd5Ica4Y34AfWjdbSTLy9SO7rR+8aI9uz4bOcrkSWMOxdcdLbIVYfKWkPLYS9wWJ6jGDPo4Kcy6EhmT0Vw5t/3YT5UqN0F+h5ew7Q1qJ306ojJBkNDgxTr3WXlWreMDOAxpBQDy7DyjOnIt0GQFfdjKka0fVRqjRY6CnEaHpU360m0NaGJKmOX0uUeCqIADMPJgh8GOs96ek0ydp7tzlOFrjSqlalmJThmgGE5okNtw0msE3AEQOq2EvdcFnBdYkuILSAVrUSWFWZYCeQ8SbsuSHIpp7N8eeath2cbagLfNvul65Q1gMBvek/UhkRXNO76zb3sO0cZgX7Xy5mrDFo9tkeeA9cfohgfuWAYONQD1du4A/jE9c21d5/TOt7fpA0s76JML9+ZSLdAjx8w7wDtr35kxNYeZCSrXpqhUAfteY4CfJqlK9JMCeD1APi3pZ9mNUeA9YsvvFFhXgB2Oe5hZzwDiAFx9cqi2/o45l2UEReLTZ678HeqsHnRnNzqGKGSQDmQd0B5GAdYB7ajK3usg9TN4tociSTlAm7ccy16ykCYw7wLUxwQBIE2aPSpTn9r9ilQ71WRpPkSrvcmNIBxZYKWY5h6J4xHO44D6SKocdJl19zr333/hn9AlL/oj2nn0BK+O7xzN6zBZ2dDuy+mVAMTfZtHl58qpuq7wPKlnuzDuJa6Kyn7tk1M0s2WO5rcu0PbtO+iORzbpn59yE5XpWJbIlJKtVAxOMmWixBxj5LPc7za8BiFTthCTu70iwRVY9zYNCmuU0AolhQPMvPcLu6nYu52edOVZVL6pT3vv2EsHDhxgn/fG2hpVmo21frfLMpkBChbmAPeN6NvvtnaQcWKq3QC4EFxkSRlCgBw4YoB1R/IcrCKtsiHm+1Jzld61uJcvb16BJe/pPmT1qIWWAvXnijWZJn1I7x65ylhhpc1KZdYD7uNcZdytHIatMqDdMWe+j/PP4qjP/jr4B3udJlVAurIbI8G6rtDmNWBvSI0jXEVumfcRID8kqo4A7qOA/UbZ97iokte6e/Ad69pDwqrTuRsSzbOGjOUx/F3Bf14BJvz+4IlpOnt6lnZU61RX9Ih1d5M+QbuOgBfJ21zCGZKMQlE07i75FPKZZbA3sMBSjbxd84cv37HzrKUlFFU4lOTTjSxjj13UOvMerAfcN6Jr34jvOwP8Z+846QsDouNx96EQFYD7kdUpmtICcNihhVMGtONeUkwpdZIRnTUuFru8wJ1FgaUx5wAp8HPHjc0FkziJUxM6YVNoMhNNWGN9OuwaocOul3idAK8o9ASQDscYBGNePiMyG7OolOeQq6uqI4sH/yw7gRyFbRPF0cakMyLrFFCPeaAVl0BD5J5grrFOlplYNVfMH9xnwIjrOrEd3HdqxYgFAaCxX3weSgLcrVgTpC6QASFwgd7ddPoMOITGzMBWPHNg4Nk+UotasQ7fNVoA4Th3kLp460lOaIX+X/3ibeSARxnaA/Gdt2RWHQHAMtC87/5+n665qkP/ev+z6OCgHtxlJFnVKqMOs+6QyQjrPkWl6gSD+rQYk7LuPDxjXu56JBsC7/+doH2czaKBcof0FKwbyy6gXfb3M6/9vdFSGQ/aXRCSfkx7mbDuTYD2Sr9HtV6XJmeKNFFxcogIsQrIlWvBgFXlMBlGnTvZbEB1zHEn0BlnnUffv+2W0OthXd/fdSvtuvUWLroEth2r7CclSpAfocmoc3NzdMxxx9NXvvRFSUZXO0nLM/HOMna7txstKg3aAbwbcD/5SJH/5Q0SYDp05/e7/4MU2af7Z/PnyWNSjJBeZxnhk+ATTksVWD/W6zQNtn1+gdl2elCV3vqCT1GxdAyVWde+jYoskYH9Y5Uo8Tp2AHdI9tj4Vt9T0G4DKSad8XGqfOZWjpJCixKA98ISg/ekuJcGxT1UbxygX3zJQ2n15mW6fe8e9nlvrzWSamOtgcqrSb8vjHsO637PBu7H7fz7hOgZMTgE2ID2Fj7VBjIgk4HGHeXcocUV7wZiecyXm6v0vsV9ohd1do8exHsf9yHGXcF6rHvPMOreQWY94B6x7FY2YJSOfRTjviHg7px38oD7KNCedoPheY2Db6+K9E1oZj7fXRwKcM+w6jmSmADec4D7kG+7t4t08hcfFHjNupe55E0P4H6DSai8jqjqaZ6TTGaeMRVSDbyPSmA9e2oLnT+7wLaopmTkY+Xcjz47xuAdnSQzvYUiJ7DC692aNcjNlnodBn1wpQm2kFTY9cJdN/+0k8mMK7Z0qIWYYsbdVGEeuMcJqmPtHQHC3d+GbSSfc8RJf9kt0IUIdiCTwblCkGNdMdqkpXKTznrUhLDqav/I+lJlygHO0ch7RhrnHWDPCjEBDAKoihZUNO3clqnlogUE7EHeGlBtCoWfIFmRBDcAULZ/ZBcbZdeVqi5BV4rGBkCaCzWJtzx7z2sgb8AWABr3ijniGO7Acl2cQSSLhsqrWU0rAD8fo2rzcbEwDR7sWA/2XRxjsm2LFV5CR4vzNzFR4iRRCw7wGWAa7HtN9edpYyP6e7wQCOBldo1yLexcpEtgfkvMZQZeLyZGS5DgaoCfC1I5PwRj7rkolAYYWCvAPGQ1OHHXvq9HH1naRtcvnAKeMyt70aRVkctoVVVm3sVlBsC9XJvmpNXgSKNyGQbtIVHVFWJS5BVCl4gNzTbeaas8DHLj3tZrYKJkU2skrLUYcoWR1llwuX3WFps3nAX4HrjbOOxnXvf7EeOeQsK408mzfOStRFIY2a6jjmJ5DMZJYDndaVN5qkQzddiV5o1iSFBofSUui63W+7sbmI470Je87HJ6xm9dPNSv/uVr/pT+/JUvp3POPoeufveH+PdP3/hhuuiCR6n9Y5me++L/RZdc9pKhZW3ClZf/Kb32Na/kIPnt//I+OuPsc/mnX33CY+izH/sgS2cMuOet5HWv+VN63atfwT+dcfbD6W3/8oEw2+te/ad05RWvCOz8KOAulzi91+QcYrQRmvyyaNsnJkJC6vQJ8/SuP/svamzZRmXWtR+hoB3JqDUF7TjJ9ldidh2yHwbvLIsR+Vv6nlFjBTY+Be4Q83cUuK8RFQ5SUlykpHgHJaU9tPXWNp33glPojt37aPHAAeqtrvWLa6vtTqeTALgz4/4T4J69hV51/M7PU0Kn+akAKVIhtUsTpRJ3nnhh+B9MGBLFLOEOF+f2bpu+3FilDy8vcic4MiHVAP0YH/dRshnTBed5upuW3Rdd8u4xBv7HgfO83wKjPq4Akyu8ZI2L9T+ho3bi4fgBPpyMe2gmx8hkfD9gIH+jwN1r3w2I5wH3kfr2qLDSRhl3Y869/CUjhXEJpmHeuJhSZA3pGXevcx8lifGe7pgnUdekc6Zm6RGzC0MuTDjPOD6zgAR0x304UZTaB2YZiXUB2C/12sFRxu6RItHHLt31zScexsJLecmr3svdy2X4EPTPgLvZQnpgvhFGPbaKzGXqX7ztuJ9bLJauRgVVkATQuwfGnIgOdJq0r9+iJzxxjiUlZv9oOnLTsWvxACrBvQWSFnWQER2qyFEsAZXfGQxokSbunES6wr7lWhxJZC1gqUW+wRVcVe+uI/Kc4BkSVp3kxRI4PXAH8BTPcoBglbCgb2T3FTnrweFFRwO4U1aNLFdnRYVR2FiioJT6qEtSnwQDHghj28x9oSKqMvM4ZhRPssAHB8ue7RiV0BEA315h/h7cNOAOoxVXPbVuuMvaNAbfsNJUhxzFFKJ57wy4QipGDbAub2JmEgIu5KTJrlYFFr+ZRWRjNaG/+/NV+o9TT6fbCrNO8gLGHXZ+3t9dElZLcJup1FLWHeAd+ndUUmVbSGHdBbybHeQY8B5OkKdPDBKPcHnxdIyB60zH4JdT+JOhNv20VPISRNQmZIlZdiePMZCPzX72L589Wiqjh+XDiRQo+qDAA8j1QTv7tXfbVK4Xacuk+ZEPw9sweqz7YU4zNmeq9bbeN7sO/A5Q/MtPeTr90pMvoqc/6ed5httuu4W+841v0QnHH0e/8rRn0C8/9Zl0267v0dOf8MiwgmOOP5Huc+pP0X0e+BCtOiqkAILJ5176h/S6V72MXn/F/6beoEy/dOEz6eyHPYJ++Vcvogt/6XH0yev/gyqlhLYdezKdcPLJIWncVn71Oz9ABtxxaFvAuJ/6YLr/qQ+il778Cv7ttQrqQ1CWE9gYcA/BDOfpiEyG9e0euM8v0Edfcwvt3zlNZQLbvoOKNE+FZIu4xyRwyEEbI8y6AHNl2fk2s2kG4AWwD7HufhofsKZKgXUvArivMHAngPfSHZQU99Bpb1mg2b8r09LiIvWWVzr9tdXeRoC7OccorrHBSn2qZPfywsG8QOrHatqrjtuZbXGIqKlMIRguaNkBNDgJtY8iMj2ar6bAHQomeLd/pblKN60uMTjxjHteUqp3jOGsOJXK5Hm6G1Oep2dnrXtULdXr2hnQu3kyrjK+Mmqsb9fvo4A7Pxim+PoRAe6O21hXKhMaPSdtUY4mSG0y303wrE+ogXZ+dwz7kK49+u1QNe7eXWaUrn1IMhMB9yCbUfkLJ7pGVpF5TjLYXpDJOB08fNfh23721Bz91NRMBmD684tnCAwyErhxP07BHswlpwK0A6RChjZZRAEn0XLjVSX6s0t2ffPVm7B6PJRiTFIaTwbKQp627gIuseXhAk564L6eP/soGU0eG8/zvmdifuIfpyZvQdVm2M0CuFugCU/3vd0Gy/cede4cLRwtQ8IsFdGmmaUr6hwxAChGAioXS0oZefuMJFL4RKOgkkhUlC0GcFfv8OoEkrtkeNuYdbRD4voiBZOMKeYWAfeUutSwh7u61rADjagvqFoTvTymAd6BGTemmj3d4WeuyaDmAsN4nX9T20dlHeHKguOpQbZjuvqQ/CYgA8EEtsfVVdEVKyaEPST83cGqZ3Tk2pCAmbciSuIfL3QEa+7b8tvUjHhbYxpAOFdthcRGPfGtoBPbSap3uzHpcKbB5+BMozccBw4ceEh3iwRczgtwDjV8T2h5++uu7dJ1X5+k9x75QIJamfXpQSojundm3GEZWS4LcHf2kMy612AT6RJVGbyrXEbBu8DCUQDeAXW7YTMoIOpiDVZ4oj3IS9LWI8tYOzDsmOxYr24oyhc1klUbmnL6d93mTX918TDjHnY5A9kdu5sP2jPJsLr+eBoK7LBfe61AW6a8fMQFLBFIDZKYyDEmnGZHVnlJl9wrCf3MYy6gN7zlHfTEnzuLvvaV/+JRoKTTpUYbSdRleud7wHYn9LQLHpXxUYcordktUW2yntG3f2PXIr321X9GV/zJ/6JaWZJbTz/nUczeX3jB+fSZj9/A7UtrALmKJsS4juFbP2gG4B5umYTozHOEeQfj/trXCBtvcZ4QbekEYddttMU08Zpkr8C9Uk0Z9/mFBTr4uAFd/7u7qUzHMeNepK1UTGapCEfhpKJAXUC6BAzyPsy42+/Yrs2ju6vzx4w7FRpEAO5FMO4HiUp7iUp7aMu+Bj36uafS4q37aHFxkTrLS52k0RgL3Dcqk7lbAvc4MZW1uQoy2smALR3BECKZDuAD9naYB57KkNDghfk/11ihrzVX6TutBndwufIYD+gdWB8F3HOdZKJE1E0D9xHJp6OcZvKA+5B05scQuMfM/BBIH6FxX9cOMqqqGoP6vO/j5DHe6tHr2ke5y2SsIEcAdwPnGSDvAHxGGuOcZOLEVjwXJ9Qm6PTpLXSf+hS3rSa/QTCLF/TsNvqCJEu8zKPcml+MYAHUYwnkjiDx215Tg8FTn/39b6NHASD3vu1eu36oEhlbnwfuxrhnVD8bSFAdBcbHsfG5wP6pW4/+wlq/d8K2CgpZlXg0YrXXoWVUVYV7AxGddf85OuZU1XIympTOnxNMWQMrhZmgcxfGXRPPTZPO8yigLVs10FQHzpaEPZHEWJIrtxG6PBJcAYg54RjJlqqXx3awHLZtwB1gm5l1rYoKAAyAi3VwYAEXFdWdY1ovONWIZaSxRZxg2iNOEJWiTiiiJJVTOVFUBU7G6hszzVVhVcYCLbn5sYtkRvbTM95BlqT2jdhXKdyUJuVhnWurA5qclmMH2LbKrFgXW0qCVVfZDoIbPkYkeLOnvMgfsK2ZLVLJFS9OglWvd6zXAgIci12LDB7Wqpev//MmfWLHTvpS/ShCCVdmzln2Ilp3KcykAD74u0tRJjjMlKrTbBUJRh7zGeueAe+M3NXTPYDKcVxeoKrdLqdQJp2YZeUDEI/Z8cgRRgBdqlPPymTcb44OHQWqb/qr51B37aCzrMnZzzzZSwCiKW20njxGQHubMIg/Ox0nX2YdYUJ0puiV75lxwN0ldGZlNwk99KyH09XXfICe9ZtPoQ/+x7sleXvQ4fV1BhV6x/uu46089RceGxIht8zN0akPPI2+8bUv0+rqcubWA3C/7tr30e/9+oXUQ+XUXofOPe88uurdH6KnP/FR9OmP38Dzt/plqtSleqqngb99uwB3Y9VtROxMlcyMBu5p4SgEyXJNU8AsSakgKkTjDsYd/u0zM1todn6e3WS+/Izb6bPnL1GFjmcbSPNuN307t58hzkuBewzkdUBHyb50GVsWgL4A3geJQYUmg3a4y1D5AFHxAFH5B1SifXThi86jta8v0769e9lZJlk62Oi0WgSN+6Df14qwWWeZezRwf9XxOy+hhP7C7kg4WyD5FMAIrepUUQA6s0zQjTIzjo4jraYKFv4jq4v0jeYa7et2xAbSa9xHMPDGro9LVA36dqdnR/8Ue7rHUhlm4fM07ncCuJvwdxxwl4GkyN3UAfu8Zv5wSWU2w7hvBrib7IXx0ZjkVAOuXnZjUhj/m09kjYG5Mfm2XOzRnpHKeG9278WurHgM9APwHuHpnpuY6gF9FAjMlSv0gMkZOnViio6r1vmZwahUY9DnABet6bQmoXoHmdDXKRN0sNdhBxUkpYJx99KQY3qdU5/2g1t2KyO+GdeYcfaPMdD3zjKedbe+RMc5cwsxHVYvdxCsv3/ECa9uJclvIIcGDPTBXpv2d5tcoAq5NvA6OGnHNO18mFhrsrOMVkmFXEQQIOM3AaRgbtl8ARUEhckNz7AeIVhoTmiFF7o7agDWoIOLt1toAAAgAElEQVQ3q0gwzNDCa9VUgGZf4MkDd3TWDNw70NyLXt2Ya3S4LNtB56vsNiQg6HgxnQsYVbVC60CSO2GVKNVcJXkTR27VVDFKwIy6ymSMpWfpjHqyc+BolpA42Qr8md3WhojfNDAwJxiw3dDLh3t3QLS22qcp9XGHl7zsj1SgtWJWeAZtVITlMWwlKU5LnGNQ0ODEAhG1mWR3HSQGs+OOBTiyg1yeXhl5DgYGRF/+Yo/e9/4BvfPkh1JzAOYcEZYA9zRRNWXfpSiTSmbgLlObpHIVyap1to/MgndzmtETkwvg43DCWNIRQJ1Bt8fzxmr7pFKhUwIQdigpWAcoEgwsbAzuY/vHwLpn9fCfe8Ml1F1dCjuVGR8IgF122jO+wfpEgXW8r7J7ac9UTAY0waC9QDNTGGnXTPBMKrOeM10s9iqP2fT0LKaVQ/PAPYJAsNx/+eeiK+80+1Qr9th6Ep7tV/37h1kX/vQnPz6s8mce8zj6q7+9iv7w+c+mf/nnt4Xpxxx7PH3oE/9F//rPb6cXP/9Zcl/2E3rI6Q+lf3r3BzPAvdkvU7XuGHdl1RFEMDiHHMYVYQrA3YH6mHE3OZxEvKOBO+5/LrxUq7EVJAKRhYWttO3II+j9F3+RvrUTWO14SVBN5jk51Vj3cLshncT0KIF5j6flf5cThgYaxTDAtq8SlcC07ycq30FU2U1PecNZVP9oUVxl9u+ntdWVQbK81ARw73W77N+e5ypzjwbul7vEVDwnP2g3grm/JIYJcOcOkgdEVD/l2MXlfoeuW16k77SbLKUx//aMj7t3jYkqphqzboA/Tlo1ucuhSmUM1Pv3WM/OnYurmGqfPePup2XsICNgfk8F7rEMRob1kiCSzoD4Q9C6B5Y9Sj71jL1pOky/7ll1Rp/rJK3Gv8dOMh7co9jSw6bn6F71SdparjD4BjvMYAXFobXwEiQ1eQEbA/2kr/apUokYz5y9ClRYeuGum49S0B6z7aOqpa7n5Z7HzhtwB/PuGXcmr52zjNe5b5ZJN0Z+PXvIzmXbjn3sYrH0Vqk+KzkC+3pNfj7nynUuUoWqs/d5NFEJTiuwYESSppOK4L5jEM7acClUxImcmiTK7LkiVIBwSG1QZh1FVsAI4gWNeNDHq8SEEzCLmuiKa1yWZTiZVQE4S3DKUsyIWWf2dpdEUAsEeH/A0nPCqgJSZqFlujH4WC+Y8S4DWrDesi3sIRJRAeQNdOM7pgP0IjgwUpilKQDWHbF8BMMO8Iuhb9xuNqLAnbPa7IGxwzzB1pEroCprjiADOnl1tcF2wLazvh8jEDhHYMtD4q1WeVVwgwCEk265Uq0WWRqIJIYTVbWaK8df6qrDNpXGyCMIKkvyrVdTvP2qDn1mZZ4+uHAfGrDURZ1lIumMJKtKVVV+Z707LCLBvGtxplJV7CVV7z5O6y5w3qI9DyMjMJ8BwMaIK4IPADulTnOlLgGkDctUwvzxujzYVncOAXvK1icJff6Nz6fOGoB7NpiIjyYD2jNyHYtEvAzHgXZUMIbsFl7tNQHtFrnIY5htIYdkMZE3+/BZFi2ZhQjZdaZSks/dvIc+deNH6Lef/ivUa3VpsqrDW0T01n+7ge0DLnryBaHa77Oeexlr2Z/6i4+jT33iY7xZ7CqmPecFLx4C9GecdS699Z/fQxc94Xz6zI3XM2IC417FaJU7xLddcy2dcfZ59PCH3pdu23VLRprzs4+9gN74lncENt5Os91h6YjG6MtljLvp3Gt12EFO0gyKL83N09Zt22nrUdvpr/7n+6g5dSTLZsTHHc4ydUoG0shkAbuMUmaZeAksEYgHoO+Wk4QcsCgtoiKA+5IA9/IeovLt9IiP3ovuf/UJtHcPKqjupeWlJWqvrHSTtdVup91OBr3enU5MvVtKZXxiKrSj+9nKQNipqlZHzQMeeEBMuws3jPcvH6DvtVuSyAWkYUA9ks0EbXsslXEsugH+2Lvdvnt2PRRcckWXLCk1vEc6+DyAPsq/PbDsIzTtnn33bLs9ozztbs64Z5JTIxeZOwvcOQnU+7H7JFTvMpMz3bvAeACfSTJ1endj5DNgXX/PAHr1cz+yUqPHzC7QUdU6zZTKXHSMCy7pqBRAuB+ZyvSJarUKbTvuYcxbAUPoZioU6CMvvPWbyKQyKctdJZUxGY6voGqPSRgEER6bNe5xgup6rjExKz82mfU9E/OT10zP3GJOVrgDEBDhZTIj3HMz9+rRcTvh9lJkoGwFmLhzVctHIaQKBL072y0CgPqEUpXECPCXAi0Y1WVZC8CvauYBzIQ1B/jX+oHK5Bv4ZMcUs5K0ZFEFzSKJERbZLBCl2qlZt+mFRxCirjTYdQB59jMfSKKsFWfiiwKpjQYn+B3AHMdmGnrDQuYDjwCgBj19GfOCxZb1cTFI1dAD/KMTFqtMxRoIHnpaXbYi4nqWs+B8qg4dWntsD8djmndsA8dg3vQM1ZylnrnS4JwBtAP4Y3kuhKX7IyMQVkFVgiAktSKA8baSWPfSgT79/f9t0keOvx99vbZDk0tNMoN3dZ0pgYWHywyAOxJW4TKDPwPvE+w8I8y7erybw4wNR4Ry8zZM4Z/crPQlgldZxjoDsrPOMLkyGDuJuRKZlEVPQawC9IDAENwZo52irc+/6YXUBXCPg4swbwq0+XjWA+2mCdFAA+4xXGBposignR9LXUceg54F7lkXmWxskRkbEGDtBjMkmTuV31x1zbXsrvLYR5xBlQQuXunyb333Dfz8PvkJP0+VOvz9C/QHz38xXfy8F9FTn/Az9Lkbr6OkUKRfeMoz6fLXv5mueftVdOkf/I4mQYsL0ZnnPIyufud76KmPP58+98nrOThuJahaal6zRM95wUvpOS94Cf3937ye/uSlL8zELPd7wIPobdd8gLbMztFXv/JFuuBnzlSgLGSQPKcyisXnj4fY5IyESxKqSIslZKlcFta9XqepyWmanpllL/dt27ZT7aRpuvJ576VC+QQF79upmMwQJXCXkW1JQO8+h+8G4m2kQy0b7bbivQJoR5INdO1g2w/IX+UHdP+b5+jn33Am3bFnD0tk9i0eoNWlZUoajQ41G91ut7uuFaTFCHp3DsUZ9nsecZZ9Ln+MvsUVU9EZwk8aR2/sth+294dm88KnGn/XLh2gWzqtlG134D12mLHk1QyzHhVbMvbdS17GAnkD7k4ekwfcvdPMKJbdQLyx7Qa+PPtuIP2uBu7DzVJ2hNWuiQyq6gPsGsXMNP+7fd6AX3vGcWY9O8i7ALhn7CJHWUJuQh6TsXU0OjmnuFIM4P13OMocVanSz26Zo+2VKm0p1VTikrak4xoLkdUMCO4pkMeAbY/nLxUKL3/BrTf/nw0A98MB6OMEVauiaj22T1C1Kqoxiz7OOWajvwHkd373iBP+o1gonmUbB6kAGRICHDzDSFQtTQ7ozPOhSzb/c+WuWbEhwNSKJAH3G6hk2QwsGmFP3JfqpyxN0dFsrCV4tFtSK4l3OtxfkDuMd3NxYbIiMP4CeJnF1gvKxZWQxApgT1I8CW2sMeNmY2lYh9sZDgqkMBM6TwG0yjBzxVb1Pgf4BtBVNhpsPFh4Zru1eFFIHE1ED4//kJg6OSUJmL6IEgA4lpWgQtl9TZhFUCMjASJPcWUIRCaDAFRHPUzignPEybupPF6s/RR8AFcFOQy86h1o52OERp5zF2RfeBQAVWNRDZadacSVB9ez2RzQlz7fpxs+MqC3n3gGtVGq3vTuMetuVpEZ8A5/dxRlAuteEykNgL2Cd9bOswbDklTlAg8lrIaO0kkYBFplWO7QWvNsKU2ZapaNEffLjgbnsazGtPIC8Ex2I5RpJqE1Sei//vbFAtxtP22T/ljCMciPsQxGMLpHbXL88Gmv9ztUnSzSZF0CQAGaEthl5B4q/WCg6Ih47L4lnXscEgN8Q7FpUJBtVV915ZvoF3/lIjphvkr1EviH9MXAnYgufPyjqJtUqDI5QZdc+ocM3C/85cfRJz76YTrzrLPpH9/9QfrXf/wHuuzZvx7AsoHmMx/2SHrbv3+InvaE8+mzN14vNRcKFaqozOyXnvx0uvzKN9HXvvJFevyjBZSbTGZmdpY+8umv8z0G+cxL/+QKesRD70u7dt2S8a23Pc5j3sOIA5OF0t4Uy6m7DFdPnUL11FlaWNjGnu4rD+3Rmy/6MJXoRHaaKSXbqEATbAsZg3a5d2RkTm6rVJ4Uf9YKKERFaNsbRCWw7dC130FbV7r0W3/6RNq7Zw/t37uP9h/YTweWDlJzrUHVZqPZb7cHA9hAmr49Kr60GZnM3Y5xv+L4U545SJK3hBtBHyZc/OBrTAn1MDSKAjKBRYf2FBKIhJZ6PdrT69BHlhfp+w64jyvAZNpzz6znJagGoO692yMHGc+4G8g3aY0B8IyrzCY07tyB+uqpOS4ydwa45wG7iLfJNCz+OsU/HE7gbpIXawS8taNtx94ZVHvnmHHJqQrqA4WbI6Ox9WXAugPXebr1jC1kBOy9rt2E2t5JJrDvo5j1HEtJLAMrR+jaHzkzS1PFEs2Wqywp41Qc1bqDfZeOXTp3yDsg/0Df1OwJO49naKpcziSs2rWtJPSk5932zfeq2wseqc0kqOZVVh3nODMuQRW7ZMDd+7nHYDyuqLoeWB+1fOdZ2469pFEo/DEYdpwj2NA2ej2uHQFbTYzyoZbEw55QD37iIjISvXhRWWN2WlG5jMleRDYjjDro5UFPpC3GmOOZZ7mGLsd66mKBOvBz10ROZvcdc29ONal7jbpOmdgIF5FBrUhQmBxhNt8KQTk2WiUsrFlX6QjAOSeMiUOyOM+wW4zsKxu+KNOGoEESWTURtUAEQI7nTgAvWGtiG8jgZgOJDBVY8gJNUr0mzLngqmxLZaRzkNZAIsQWeWlyrwFsCwzY7x6uNmrlCFCO88z7wux9Uaq26igD3q1aKz4bE2/PBvYb62o0+oSiTQg0UEQKybDXfmBAX7hjkv5124Mc6w7GXa0e1aud7R8ZmCv7DhlWRf/U653BO4N7RHWa9BoKM+HkREWahhrmlDoJMpOhJFMne8mAagHI8m8M7L2kRuezZR2LL8t5sC5+2KZ3sPV+8c0voW5DgXuINyLaKJdlt23ng3ZURK1SnyanClQty73Lt1O4pVK6OFAeGhgGTK+xStYGUuY21lnWuT6v+gfPfwn9wQteQo97+EPoW1/9HPX6hVAoyYA77CABuNuDCl36Ry9jSczTn3wBferGj9H1n/wiyzl+9RceQ0v793GV1BJhlBWbT+iMcx9Jb/2364PGHdr5HlzEKgUurgRd+8rKMl3w6DNoaWmJL4NIb15Kz/ztZ/OzduEv/RzLZz7/jdvpFX/8Qvq7N70+sOzZ28uCp2iqXjaTd/EIXlG07qiiOjE1JcWYZucYuOPvK4+9ld53/tepXIDTzNEsmSkkNXWWMSZdbowMC685GAzkvbsN3ytg2zFUB7Z9jai0yEmp1f4SPe8Vv0oHv3+A9u3dRwcO7OeE1IMrK9Rvd1B4aa3f6xXMv10bBTPD0udB48aNSe3vXnaQXt+ehxBx6iGHQdl2sF0AHQAscHrAdLwO9Hr0rXaDblpdpr3wZHVa9iCXUTYd3+OEVG8dGQC9Y999IqrZPuYx70G/PiYhNWMFGYHyka4yI4C7SWikvQjFsBWkbSw59VCAex4Db8374WLcc4F7DjPvQbsH4/aZ3yNQH/Tom9S4BwtIBfuxJWSeLMYAPYB2bPs4lKgaAfSgZY9dZZTZ31qp0r1qE/RTE1N8z89xQbISgzk8L0jwBti0qsNlKjJAB2OM8wInGQTDeJ7AtmPZlKuXp7HeG5z+nB98+8sOuANcxwmqm0lYzfNwN837qARVaxrC6XRSmVgisylJjBZoylum+7qFI4/6VLH0pZlSlRN9MRKISrR4Zha7LW6DtlUn6YTTiOaOFiQgVUyVXDQLxFDURzzfGfABmwKMgwEHOO4L+85OKNysid6dgTwwDxh5JIn2BfiKd3zqMGNOM1bBlKUnkOAoSwjQH6QnajnJOm8uEmWJrXaahR/iSuuqd4cWHOtim0nJueR9Ye083FYAshEUYHsIKPQk9AGk1Tay2UorraJPRVIqByEICBQ8Yz9NY2/MeQzcPd4SxlsSZBEcQfrifePZPQaMOX5T3b5UkBfNP+53MPW4JtgXTIdFH17iqy+MOuQynB+gIwtYjq+NJtyy1WW5wMmyHMxUi3T137TpsxNH08dnTko92YPTjAF4jARIIqpIZlQ2E6Qzdda/cyIrs+5csUvcatQrSvze5Z5JmXffmyrYCXBDgbgy4LmSE9Nq2zyWoGrAOWi5nQzGzZOy6QDpCto98Ne+W0CvAPkv/f0fU29tOYQJMUAMw7lRMSeDTyEo4c5I9Oz1boeqlYSmpqVitJfGZPo+n2CpPxjByreyAveQcOq07LafcXCZh2cw7b73fyCd/3MX0Lve9nf0g13fpeVmSf3ZiV72ytfwtfyTP3w+o+n+oEgv+J9/TJe88A8ZuH/6Ex+j+536QK64ury8JM5QbAs7oEGvR4WkTw94wAPopX/2F/RnL7mEvvblL1C3X6SkgqJf4tP+hrf8M73ijy5lxp3rmClw//XfuZhtIF97xSv4N7zg5Y7Xy//ohbnA3bvJuNYj5KraOYGUEPctPN3L5QpVqzWanJqimektNLcwT3PzW1nzfu2v3USfO3UvA3cpyjRFxL7uBtbT+03Aexo48Xcjfo2mB9dTbDu2/SAVSwfpojf/HM18pkr77lCmfXGRGqurtNZoUKnT6ZbarQ4z7YMBV0zlKCqTgpum46YhqIWi+e/rh3Sj7pgfwemXH7fzuwnRiaN2DWCnw8C9zx1nrQBbyCIDFWhOAUr29nv0ubVl+narwSXbxwF37zYTALxznPHAPS8RdchhJkfXHjzd8zTvsVe793EflZy6DnA3xp07Gz2RRijYzWJyowzR4EkHdwHWY9x/VIC7T0QdCdRdcqqBeADmw8G4e193799uAH4IqEd+7UOJqiOYdR8QeJvIk+qTdN/6JJ1cq3OjypVQAdypwH7sVi0VALPGAW9JQbvotfFcYd5pNKbKwlv3b7fDZbu+aZpzvBsjvhHrx3EJquPAu3m523YtPsUueeBuUpn1tO0bYeRHyW26z95x0hd7SXI8rDLrxXKoJrvYa9N0sSJD7rM9OvUsMKIqdXEVUFlzrcCdCycBuKtto1U8ZYcS9WOHdSQ/f6xxFxAK0MjVbiuShJoB7ZDRMMj0IF7Ba1KgfhfoXbYJVlzcaeT3VgOAVfToLLlRbXzKgCsAAuJhnbuAWQQOBo7hpY7lmB2HJWNbWgdO+lTtOc4RVxptDjiwgaMMJC8A7rxflQK1OwNm55nV5oTZVOZjwN2YwZgoRZVVPofK5tv+4ztAObYNu0wJEESzb4WreB6t0IrP0LnbCINp54PkRn3gsS1bhkchFPjgHcAdgA/HePteon/521W6/vhT6ebJIwRos01eWmCJATj07uzxDgCPz8qwK+MukhnRu8uf6OR9ZVU5RzreM4L1DWBaga28KXIziYmh4xi4K0M+pE0H6FYNecrI27SUWTeGnW0CFC3GMpov/7//Td21rN1hGlQIbOKr7Fj30dKYLtV7XZHGTGSlMQxU+VQp6AtEuev5NNmR+1SbF/utI0oZeYyc/A2jK84vafczMpkBnlUw44TRPXiuS94MXmDb8YdKqEhOZZKOk5a1tXabNiDfbrSpWupSrZxQu1+iYrUSrFrTAEjkZmH3jXBwGv1Rch872JFSGadWMmtIbncw4ot2tFKheq1OU9PQu2+huXkF71u30v+75IN0246OAHeap2Ii/ZvIsPSezUhk7DfvJY8ZkKkOtl1lMsUVKpRX6bzr70cP/KedtLh/PzvIsK59ZZXazSbBRabaaTfASMBFRqs9jQTum5HLbPwO2fCt9MOZ8YpjTjltUEw+b1sHMAdIwQGa3SN+A7NujCWAs/m8G1u4u9ejj6ws0r5OmwG+d5LB/My6O2vIvOTUcSA+lrlkijGN0bV7B5lY6x4np+KYN8O452neuZHRk+mBuzHy8phnEsuHNM02T3gwc26NHzZwj/Xu9t2YdIu8/Xfv+pKZf4xUxvzYWZKVY99obH/MvPO96ookmb7D1hF+j+YZKrCkv8euMlyMiYgePDVDD5yYpm2lMj8j8/Ac187biikBoON5AGi3WggAgXh2zCYPy1iiUSafpFD48GW33vxozfXmfO8R7jLruch4oD7qs60jD7jbbc0DcHr4sVxmM5KYPDlNnuNM97k7TnpFK0mehfPZwXB7scLg3UYxEBwd7DfpURdMB507RxosTwEDnXDlVGbt1GbREkStwmrCoFOAebCCtGJLOOAOCv9oYqnz8OYgQCUiYjOJIXf1fMeDDpBqzjHKuHNnD619tcDAHd8tyZJdGSDx4Q5WE0NVZiNFjIjqE7INkxpAOgMgAnYc4B/zob/j78pIYz/AfHe6AwblAvytXLm0R5CbYJmgRbcOGqMYJWH/AZjZShMbFwzMr6YGIGJhKQ0cOnjgHkkk1cJJtVQmg32SebXgFQY+4EnfHATJjK2fpTVq/yi+7sLyY3u4Lvay5THd/N4//4UB3fDeFr3z+J+mxeq0A+9SGTV4vZveHYG3ad4B0plth3SmppIaldWYzzsDeKmsyoy7XZjAwFuL7rXqAoJZKxyAcB4oztpAcqvGyAlvCsoZTGmLKisLDHo+027bNeZUkWOS0Ffe+nLqNhS4B3A+GrDnAXlUQq33OlyIqD5ZoHplGFOzrl3Pj50D+Zpey6xufRhycZGvIS936xllft5ODqhnl6Jul6ql1E3Gd7MC4CtUKIMlL9FzLn0xPef5L6YL4RLz8RtSOpfXLaOkQy82KCCumgpHmbIWX4pJOTvNQ3GHIlI5V9njN2c/A9J+22FfHHDn3QRhgLtfJTMA8FKUqU5TU9M0BeZ9fo7m57fSliNm6fWXvYvWZjBGPEcFmtJqqnov+CDSI+c4gGTvdlhAtohKqJTapJNv3kH/48qHMWBfPLBIBw8u0sHlZWo1GtRttanf6ybVdmsNDDvYdt7igEcK5bPqxmLAnj5RMlDpvuve3o0qp8b+7dCMmk872C1f2VFPBAMUdKKrPakAiSH+73Xb9N6D+9hRAy92yDCgngPYzX89+LBHjLuvqGq+dIFpj4ovjauQmqdvZ8A+gln3033Sqn1mcK/A+0cNuHuJjF0ri8Yz8hl9ypXnCQ2cfR+nZfeA3OZnXatSsYF19zp2L5Nx0hjPuGcAuq7LbCO9l7ufL1NkyZJSDYh7l5hRenc/b1x4KZbMeKbe/fawmXl6wMQUTUCnSwkDd8hgsM+QyYAlBquO+wbgHM8KM/JcD0HvJVcLIW2Q5SIVqfDaS3fd/HwF7vxYjLGFNODtde0bZeb9fB64ez/30AQ48G7OMqOA+Eb93Uc5zHRfvnD0/W6rVD+GNmd3Z43zANBu4N3cZVb6HbrfaVXafhzK26dymTBMzNhKKqGyRaeCWmbrFbdYcSID84xNJeJmNxrIOIxp584W4FgdVdgWEd+RWAkbRpWqcKGYQcIFlLi90P4XzSRYbjjA4DOAO0t0VPbBibKQ4iARlIldiQIgIWHJDWvzDSTqvaLYUXTlqSxFkkhlWXzG/gmWEUkMs3Gqf8c+WT4AjgfrQgCEBFUAcIBqLjYFqZCORiBQgCZ+YhIMpeyLAW0ZrSBm87G/OA/2G5j4kCOgwQ6OkaU/mujrmXsPcKCN76CyKp6rWmoHyaMPWoXWzjXOxQ039OlznxvQO479aWoUawLeeeTD6dVdlVV2mzHZDL9DJqOe7w7Uh8qsvB65AMLq8xmWk6EJgim4czAvh1WXXw21GXOuAD6wnik4F+CrgF5PfhbUp0IC07oHfXtGfpPQV6/6Pylw1/3IMuwp256XgMpa9kGPynVh2dmfPY9N1z7IbpYAtyPgbvepn90+I8A19j1M05vESBB/zwQADwUBAskERZdGUWCyxkFSJKjzn/L0X6cnPeVp9LKXvoj+P3vvAm3bVVWJjv3f55z7zU1yQ5J7uQGTAAGeCApSgoB8VUTLp9iqvVIsH1paKKAm+Eq0FKn3JLxW4Gs+fWWzVMSmgCIg+EPxA4pIIZ98ICRoAhdIQnKT+zmf/V+v9TFGn2usudfeZyc3IQnN3XJz9md951przj767KOP6z/2P6XbGO+6Lo8JTP5IOloEjpKY8nj9XR6X+GHpGDsH3L3wko85rngqm8gJAz33siyDBUX6HfpH3KMt6XRQmKkra2vrsrZuspl9+80qUi7pyK9f+W6ZdDqWpIqhR1XiPvKnGSIjSKwjtarMdl0B2vEJGneA97HsPdWT773yW7Uq6sm7T2qewOnN07K5uSWT4VDGo7E0J+NRGxWXTIOj/u3+NJ2Vvt3Eh18hr6uPXPbOQooX4XTAot8+2hGQNNDa7ml107R0eRPaFD8GUfyl1v1Tg235o7vvqFZKzQswBevHVGyJVGKdVCYUT8r17BWde8a4VzTsNe4ykYWPIF5BeQboE1CPcpolyalopweCcY/dTwWke8+1KnBfCtpD0nId4x5Z9AqYvxfJqIlJz9j4yJyTUad2o06/rhUagx6+4iRTI4vh75FhzwsyJRmOiDxr3zlyaa8va82mAvKNlrHBWAYVPhHIKrjwqsPKrAOcFaZ/x3OGRMuWf1/TrfyHq47f9Ca/rSJwp859keRlmeZ9N8YdvzNA4OSWQlg/vjxBFeB9mRxmqe2jr7uIrQfwn0AuM5XiKPodXNPbRtuanLrRbMvh7rq2756LZnLksQZmW3AYIWPugBaQSv3J3a2FHumqIQcYBmh12YvXzTJpTKuZWHBj6q2fwHaoWUexJfwDKKbVogLfsXnLrynoL5llY74cUI9tvaQnB0vvWnb1T3ewrVZyYM6nlnC6vllGQ58AACAASURBVG6zNMSIlAgDoON3Bfd+Tpqk6i4slNjgHAHEAdbhdqHJsirpMY28DtEuQUEAgW3Q7hEyFJw7ft/ZNk05KrmaY46P276usuOQC0WQ7XIZ/AbQrzMEnbIIExNSWVQqPhcK/KfG4uOFc8S6APOQAkWLSN3+ELlZDXn/+yZy/b+05C0Xfo2MClSwxI0RWHed9TLZjBZs8gqrlrhKlr30fW8AwMNaEtKaBqQzFghU2HdHHI4wax7vakKq4p0knQlgPYBz+z1IYCq6dQNVCZirBpmgvnSRmWPifZ1P/e7rZLJ9pkYSo0fm/wWu0xCaOsb0JmOd8eqtNVQewiCODiQWfM6/7FgDyAwWh9V1vMpukMqUzevb9u3YYZmvuC4TmPlcJgN2XWe6KKPC8go6mwLXsMG4KWsb/VQwbTqdyXSMhwxFJqcVK8m682NiKmVfBNMGyqsxnh92ag9v3uoUvUNnr5Wqzyzbjz00byE7+fKo9J7XmTDTu6OqarfblU63I3CaWV/f0AJNqK4K+cy13/05+cdvvp6VbaKAJzvVEtBvbPflwjsPm+NMw4omzWYTmU6n8qzXf60MvjSQk6dPyunTp2Vna0sG2wPZ2oEyZiyz8UTWpuPtxnRaRF17zraXdyPnrZZr2xm6fsUA99cduexukeIAGgISlzvGO2pLt+6JciwKwquEQXNzaqXZYWMH4LE9KwTA/QNn7p6TxNS5ylQSUaNve6iKGhl3JqYq4A7LJLkM/dmzhFQC9FRJxsH3PU1ONdKtLMwUwTzRzG4ad26Dz1G8gfKbaUHwXXlQcp7gywHcdejN3GLICOSMe52nuw43KzjIRElNXlE1l7zUusvkgDyw5UmgXZOoOlcxdUmiqvK2jYb6t1/eX1f9OgB4dJTh7BWCWzwnJj2z58yCX8g+YAGJnJGqdzsvdtFqXfKqW274bJDKRJ37KvKX3UB6XZIrgTsDBT5CvDUX6dxXlb9QErMK2Mc2IZf5ryORHwH/qIWUipkcH24q434IDiCNprT7hVz2LHtWtQCoJ6nS0QSSEmWvfRBX4AwyCFMYqHqqOYcG7uEwg23A8lELK+l0rTm4KKvu0ptUtEjtJAu3iSyrrmLb2C6LBJF151/KBaxAVIn5mOAIkAHwjyADx0hwDi922kqWMwMuZUEQoiXQ7aXstPq1G7PP1862gfl+D9aWFlRwWZ3i1yJVpb88fkMFVbRD34MGfAeGHGoRnOMCbJaOhYRq7OMAMuAEAztHthO+w2wA26lkZE0TjP0ycGB0sb1l0gSzt7SzRFCA41PQ1GnKe/9oJNd+oSe/e/4T3AmGzLv5byuDThYeM2OqZQc4BwPvLHwC8paoapp4+rwbg0+WPaHG3O/dwqKEy0wzXs+qW7fL3+kMU5dsWmojqi4yVevHUuturL0Ba3t/w1v/bxnvbAYNewmRqK2P+nb4sgOwg1nvrjWl30VV9Rp5CiPAHNlWdCLeHn4auQwG90MOwhkUEKBWJCU5cPfikahFQJnMaNKQSaMnvbVeORtGtM/nxyU5JoOy2S8tvgYAP5lJAUvaYuzuUvMM/mgKL9SOBtLxFYOK1N/z3B0oJDism+X5282d8hpCe6XtcPFQiZW/EdOZRKwpLeRddTrqNtPr9RS8498a5DMbG8rGA9R3ez1p4zxUasMqwmWOgllD2r+pgvWpTMYTBeTDwUC2Nndk6/SOnNna1H+wfISefTQYynA0kvFkLKPJWPZPp5sNsO3aeZlU5l+Be7hzfvHir3pGo9H469SRQys6Gaq9GphDbTcWLfBkL3zGtDR0pWAlO42W3DoZyacH23Lt9mZVIrOo6JKz6xUf99y/3T8nZj23ggwgnBKalJBa4yhDZj0H8RVpzC5Jqwmwr2AH6Tdb0rMnZmwXjXtdRFg3mXdfAneCb58As4mwBe4xtd9nUhiy7cYL2bZyrbsmp9aA+DnJTFgmMt2pemqdn3vQt0cwPpe8miWqqnA7k8RUwHyouAqAjmJL3wTgjjLp7ivOZwnHd2o8VBDZb7VVJmPyGEhoRrKDxNTZTJ8zgPceWL58UJPGZ191/MZjTsowbiWYpiXkIu/2ZUz8buvkzjKxiiqHhDqd+70B7st08erlDuD+n8878rzbpPG7Z6Zj2WjN22bCz/3MZChPefqG7DsPrJLJYoDX2i6lUIDrfuyaR4ABD5ptAPGQjGlKUJOQKCvvzJjaGE7A8Jp0BIAaLH2SxXhVVnikK3PvNo9k/hNTH2YCcAwAw+bl7gWHgnQnmZU4MlH9Otj2DUP6g20bKNchxcH6TjJwtMODBzkOnGXAkpNtx7mBzQd40Mqu0Je7Vzo90wHcEagAW+F80WTKVrpsKDrHlKBg7ibW9VUShATavm0HgzxmBhBIqVd9eKkmHvvwyqmQ1GgiKmYz3Ac73wuOGeB/A9aWgfXXwAeyId/Pzrgh73n7UK65tS9vf9hXW0+uUiHaRAarSDrHUPvuAJ3OMiWoB1g3YG/AP2zT39t44IVzNAHAHqP0XWDZ9RcH0iX7TqC2iGkPQN42UGXlkya5CtQN+JrrDP7d+Pu/JBMA96QkThCxkpAK+VdvOpIO8nf6Ten3G9JtzY9UZNPJnJtdYClBm79b6Fwy79dO2WcC59lschkKhbZ2f3F93v02w+xPe2pFl2ADCS17d71vYLTmheUBOPevTWRctGQya0m7gzwIJDNbsvlkPJXpaChNB/At+ND6S/XtfczwJOxtY6yVPKiy6eXkg66dtuKyFHuujVyIAwbjn/RddikqH3VWwmV2YN/bkLi1pO0FmgDee72+9NfWpNdf0wRWsPJtdcVpK3BX0O+ymDK4sHtTx3UF7ugrJjKZALyPZOvMSIbbA9kebMvOYKigfTwcyWg8VtAORr4xm003ppMdvVoO2pcBdzLp3lZ+ly9m378iGPerj172c0VR/BfeYAAS5tyA6XsLD8GuD8AMAnz4xTo5HlpJd8HA2JIbBzty03BbPjuEzKbUti9MSK0D7kG3nmi+KJXJJC9R705Esxtwz5NTI4seE1UJ0KN3+z31cSdwT7KZoGPOn9Vl7Hvl4Q2dyoMNuCeZTJDFELgvtILMAH2dzj0y7hGsz8ljQsVUXW6JDGbO030XC0hsLzrJ4DPA48W9vjxlY788or9GE7h0hbB/PEuW6N1QVh2ssAW+Y7VVRbe8pwUXmrYXbaqOGg2RN111/KaXZMBdVWaZzn0VHfsy7/aclY8VVPk4ptQOpiC4zj1WUCXQvidJqrsBd/yu+3j+/kMnpkXRPtrbozMUfCHn5vPDTZUfPe4Re+WSr2lq1VMtDuSymNJtJkhdfCxPlo4E9eGvDqxg2sfmVgNnFPq2Q/eO8ROgu1PnNOO+7xXAzkJOXvAIwBLkkrLbTQe4Eyv8BAlLCbRNKw6pCgIFAHccG1hzZfrVZtESa6MuXAdVB4n0Y7ex33odAnwMspoo27SkTlYztYRWVHE10JzkD4tGQJfHxDsZswNacRV2jQgGkruNSWMiXjL2farHTDkOgTu2ycqztIGs7AeBWhYExN8BlKC1PzNoyF/+2URuurUj7zr8ONlpdkurSHWcifIZgHKXz4CBd+27adudiac2nsmqRsuG7XBEib152YAmX7CGK3XjNrORWHhdNSajBt16Skz15FddtpTIEEyZ92b8nkEAXHzwfiqf+cNfceBux2q3Dkcb22dvOpYu8tt6Len3RbotS7DOEyixfrJz9KkYAnfHn2WC6hxgVnQ59236IjrOcKqKhJMfbgTrcUOjwUR60Fz7C1KWadGUogUdem/uHlK5JaRe4x3pNs2nFJgSmUtTQWJqU9fvdq1Q0XgwkF5rqr7wqm8v2tLpwzKqejp1hFx5fim2syAua1+2Y0gJ0FUj0Oe25vaTggPrAJNsRjDr2JZ2tyPdDqq89qTT7ipob7U7DtrxDMQZJdt6yqXz2gE6sz41mQwAObTrO2fGyr6PRiMZjcYywfvxWCYwHbAKc7J3NttuIoKczUKoNc+454mp5dOwXDLzFQHcX3f00o9JIaAdFFCwnDvYRABwvM5MxmprBzcMAHqAj7vH5hxD4P6R7TPyz8NtuWtsNpDLii5pMuouwJ3IhImx1MNH6cscy04JTcaap+X4fcbGJ5BOFdcCa8iYnJqY9+DbTqlMBOWxu35AGPfgcxu63vRwL2LW4/dO/uk6ZM8jMx8ZdV0m07PPfbeKVCbzaM9BepTHLNK1Jy17loAaAX0qurTAo72WfQ/+7Ves7RH8u6jbs/bxYmR2Dxi7jmcE/7rQzLp2k7aqOEZ7HgwMIliO0rSGNL/jquOffmcA7pF1X1SIaVXNe+5CUwfeCdppC8lbmrcDog+MgNEW8p5aQ64C3FXn/j3nXPBH/VbnaQh0Jqie6uAdgdAdo20F8xcdXJMrnuF2jnCU0SRH12yzMJG7oSizDnCt1m7OAuo6Xm1VYwPTTjeKhgJ01X+HKqpISsW1g/7cKrJ6MSUH5jqtjm1jO2D3mwbKNVhomFUi2GwmesLKkU4pxCPmZd4Q7AvsH5JktfJpYs1BoJjjDQsSGZByJQSghdtPEodBH66e6GCnId8aQrfrBZC6pQ2kseXuCtMxn/WcJdQAyaU+WBaDOKutYn9gz/EsoECSJqsimXVYKEuLgIrrY1kECrCWxLHR8lJZfswGeE4Bz5Hgj7IafI7AHW3LWRMQ3xqEjCzZttFuyvv+fCyf+KTIX1/0GLm1va/UODv7TqtHgHQUrklgPSSxqoQGAJ7LqD6r9Ic39t1yEcpXzBi0e4z/dxg07zZDLnGBT7tJGHO3GE9gxfcKzP13lceQHeV7gPep/PO7fk0mg60SNRIOYmZGAftYGp2m6dg7gKx2xPOgvWTOK6A+jEl16zgKnLOhydl2C0ZcWpaEFNbC6Td3UolwWWdghhPptZArYzkaHteqFeR4hmccTkJtBeI8Riyn0pjRSBrFpKJt53b4bI2mDVnv2sgJRn+mTDVnWfwY40H5+6Qa4ucAiCmpS2Ac52+5oEnio/tP/wv74TmGUIh4wBLTS0cksOkA72oZ2elIG5hPZxboc+/3ckq49gArZMgqUafHR8nMTEY7Uxlj5gx1SyYTmU4mUkxnCtrHU9i3ztCHFXunE3WT8eeh8jecRpoPWhWwf8Vo3N947NiB4bRzN28ESF9wCVQr6uAav9GHGgMDdbp3j4YyKJAaBtlgU953+qTcPNzxUuQNs4LMnGRiEaZYMTW3gMx/qzjJ1MhjIovO94l5Dx7uSSqzyE0m07Fz+QjSSTku+o7gnF30gw24E3Dz2SZAr3z2hz/KXfiQ58A9JrLmUpjEti+QxOQSmuQcU6ODX+Qek5JTI2NOdxmC8YyJXwToU1JqsIfMWfb4+aJuX56296Ac6fXlgFpBWuA7KuC01FRnGb0fXWKW99OwgtyZomqqsfLtZkPO6YC5L1+91vjgK2655aRfn5Ti4Xr3ZbaQy0D5quz8MrlMvLy0hMzdZe6Nm8zCCqrAf684dOG/HbR7v442uhNJ9M2m7Gt15YujTU2WP6+zJvvbPdW599bLvJQ06EEzrT7vPtU8K6uaKlMN27rCrhllKwZIQ3VUT0wli67WjWqzZkmsWpXVcJKy/QCwsCtU/fjEdeCG7dRNBgCazLKy75B1uI86pD4gXQlGUbEVfQySQI30okuED960TNTCUXaOAKrUikPiY1ITk8looq0zDVRqMC+AdyH2gePS83FimO439GdPIBuBCAICL3CFbWBdfIfj1eJKrolncKIMpYNpBD6Qu6jufg1tWbrwJNLXK6liGXUBajYU6OMzXrgWaB80jWnb7TuCqgT2tOZWQ/7+/WP5yPuH8oGLHyU3rZ9fAe9VCY0Bd5XDOJuuia2QuDkTb/KBqr1kAu2520yF+uOHwI1SBkIkRqY8QJYkp6kF7KVu3UB6YNeTDIdMe/n3lj/+DZnsbJXQUQH7SLrTiQY7uJdVx+76scSLuw7EyWFdnxruONOT94MlIDdiP17nCPix3BzQTzuvbpXbLO/hUvmDe6I9M3Z3Z9KRXt98++MLTPFoCDzUkL370F2WLwXwWmhpKgWScVEMrjFT68u6F/3bGeziSlfOMwDv2HYZ/p7bdDxHbbNwC60km6H0hsDdySZNsPb7uIVZYnuA9J5XG8kwu0GSKeGDIN/RPCFq3meF7GwhCahQwgUMPN5jlgdtyRmhjhTj3mQ8ZFib//1X4C4iVx+5/NsLmb2Dd4RWJIRUZjrVJDsF6c2mek0DWBiAxvSQyF3jgTLuTND7k1N3yecokyFoD8A9B+2k7+qqpep3rKyaFU+qK7wU3WWSXj3o4aOGncWcop1jrUSmhn2vY9yjHaTdz9XKqTqQeAN/uRj32H1Qj66daNkVzzHuqwD3xLLXJKfWJaIucpipS04lW71MKlMrmclAOoF8ksIssYacW6bGDjIC9ci+Yz+P7K/LCw+eJ/tdv45zoE0qJGeWRGksOjTsWmwmwHJIzU6OR6rBjv7uYbD5xFWfu0lnw/z68FZlTnYE7nUJqKtKY+qAfNTPxwRVat15O6ApcuBe5zCzShLqbsy7ymV++PAlWo99B5WUAEBlJrePtjU5+NzOutptnnupyPmXGhPO5xasOXTvHbC8qAyqVoLOoLsVoVZcJTD3AcqqsBqTTqBMYK/Mu7N66tUONh1MuLpSmONMG4mt7h+PoAF6cj0mdZQx15l+H+CvrB6qSZ7sOHQwhLwE/uzmAAMAjJexZaXcRauLIjjoGZOOz2q56NVGCaixHgEsOoOKjt5ZegX7OltQgl4w5ao99zZUH3VfBseLz2qJGY4f21GpDWZiuxYw4B+86AnoCLpxTHCFgUyH+8gRi7L1APqoKKzWkoVsbdKxxraZcgVCUSZrryoAY7Ljv3x6Ku/+g6F8+vDF8qGDx1TDnAC3ghbaRma+75rEWv4jwLHiTiXrnhJV9bvMKpJPdy3ss0ipIp/JmffEwEdw7o+ns56IBm0scAbeyvE6YCplMgD3n/3TN8t0sKW1D8Cwwy0GgB0Me7+Ddi/91+c059pRpTmDkhHP9Rzs0yJr7rORiXX2a7WQla+gaRP1MF+APSabis8Ijgz3aE/MaXAErfr6hj63dS8eSwLJnptS2TWqDQ/HUkzH0iomNoPnIB77GBaQnlhgwGaoFFzSH8LgrMh+TlXjd4n9QGVVGhsSfV6zbqaZ51hPkwn2BTy+koGnY5Xlf2CnlihuSe9pJoLX3PeTEpi1xpcdGPohzBZin2DWCdTLGSBbrjub7HRms2kyAfMTzBNTc5mMnxMvd/prZe+qrjP1V7r28j84v7z6yKW/VYh8X7r4UmiJ9jPjsXSgZ4Q0pmWaLTSr6sUwSs9mcmIyVHZ9B5Z2s0L+fvOU3D4amqPMPWXbM4tIgmsF9zUJqZVCTHSTiTKZ8F3OsuduMhzUc3adn4mUCMpzxn034O5klj+0JaiPz+qy9+W1mb+H8vien+PfpDsL2rc51j12tMGLnaA/AfbAxJNuTegt82xPTHzwY08U7QpSmTonmZyRJ/BOrHsA6YomsyRTIsworZmzeczWy4sxcXnMMl3e35BvO3ieV0m16wPgbvp1FCuziqgK3FtW7dNEGBYEI2/kzvFQ80YA7Pe04ZUbX41fetXxG18R7oEUY7rGPercCbRXLcK0ipwm17kzYIgZXGzWWIjpfgXuLzt8ye9MRb6FMqQvDDZlWEzkcHdD9sJnGwBxTeTSZxrA4DNq7VhWVQXppjNiAHouMXGHtHIdVk4Fi64JhaZHR6KjglNPdgVIB2AGYFR2HQFB05hybSxnwgHItXKqA25Kk/G9DXCQzZhjTZoCd/Ye/uQ4PthKst5Pcrnwm8R0r178yQMBZbt9BgFsu43B5Z0G1xVWSjU20ZJfsX/TzfvlVmYcU9tm+6gzCJ5cR0kObCG1CmsA7qpvR8Vzb48JEmV9G+ne9k5rexue9oVuXzX2NaOsOsq4pSf2heU3HbgjMAGYz3XutI1Uf3r3tFfSz51pcP5n7p7KW946kZt31uXvDl8md7XWnX0ncKcEJrjPMHnVLSUVuCfQ7iCd8jcmwCqK9MCrBhrU8rZRBqP9tZWXyT3ZycAbeKbDh2UXG1gqNe7KwCcAbzIZgPlb/+x3pLF9RtpIFOw2ZWMN9QZ4gxkss/snSjWyC1WpeLoEKtH4gkm7DuTZLHUa9TrJTKXXjMyzxxFxVmk0ADE50Z5Yte3wqUO1XGi726UbEbc5Gk1lNh57z+3BMphnnWmxImZ8nMDST4c7staxWjYTbL/V1ecojuXRdz2XnS0E7ZWpiChmL59DfV7CDaRvM5lMwge+PQPuJjtKMyM+k2fXuZwSIGjXntRP2jYTgzV/n5jCQoZIoEdfkWRMLiH14liGjIpiz2S8tYhtj6dyb/XtRt08xF9XH7n05kLkWDwNsO6YcsaFBNsOQEHAbsCk0AQwJKfi793Tsdw+mcl125tyNyqlBeC+CMQTmFPHHvXuUTZD28dUc31ZomqdJCaw5nlSamTZEziPEhoH/zqwL3KQCcsQoOeM+wMF3OPDWQvo2Q/HpBJ//KL8ZQ6088HbpdhShW0PzkQRZOdSmRysU3qTvs+LKGU6+AqQDyCe1X5pI5n7uFfkMLsAd+7jUKcrj17bI9+07xwNVvkCWIfjEkClyisAohq0iKSLTqFgHuD+zvFA3WjgOnOg3a3glKIonvlTn//M34QOn7cjAXRuC7nIKWZVaQxtIbk8gTuLMUXgzpNm+kGdXGaRVGYZ+75MH6/uMlcePvriTWn9KtoF1rV3jncUsJ/fWdNCV5AooX0f/uRC9pxLuG46czLUWpBo7GASjLjNBidJjAI/m0Ix1hySElrBaXVUFFXCeF8mcWJ7kMmoraTq5U3GYexYIQ0UXEKCWgNyGAvhoCeF3l1BKu5vd6xpt0oduUlLTFajTLr7las1pMUiiuNwzwFka5/jWBt6eXi+m61jKbkBXtMEVsxc7IA1F7WE9E35XH7yPLGCTLD3AXCfGHDPDThoFWnaewtkANrxnsWuEOCM4RUPNjdzh1Gv9aEdK2YUwMKbY4ddQwAEMuQRmOM7yGvA5ke2netj/5h1gKtODFBsGt+2jfZQ96CmyJ//6Vg+8aGRXHvkmFy774iMCtM5G1AhMA/JpwTqQSJDbXyS2rj+SJlLB0IJFNXhiATSFCYnEE4ATg4xadpd+pISTymdAThP7x24K+Pp//x9U6Zyyanb5BEnvijvvuafZNCcyhoAe9sgUgwmrLvjTABneyIcsnbljA6BYc6c6zOxSJvumyvBYSmTYdCmv/mzlTdhwO7hOOw6T5CY2rIEU77Uxx0JptKWpto2IvizG29rcyjrzZ1stqah95POP8Dr3RtIrxQssjuGWofTtjS70IeX+9IxlW4yfH71Bs+WWVB0KT/XyvZqgHvl2Hw/iRX3AMxvkfIcHbjb3ecMux5rFfYaZq+GmilY8K/RD4wHBPY+Y6CuBpb34k+VdKUY9aaT0f0pk3nIA/dfPPaoY43p9Ob8JiBw10Gg0VCrugjcIaWhBzXA8K2TsVy/syk3D3a0mMxuwD2BcUphMklM/nvOuFMWo0mrLvRNUplMu55Qhk/xxOXrgDuZufw3oqU6qUwE6pHZS0A+zILFZePzuuw9r08dC5N/FwH6/QXcKYnRwY5AP5PO5Mmpi7TsCsx9XZXI1FlDZlaQRInRNSbKYxY6ySxymMnlMQ740a0zUbsiqfHfL+mtyaPXNuRr1veqzIVJp3h+kMwN8AgXGXR71Lhb8vdMA17IOSazQpO80YkCaJ7bRbHT8vWq4zdVeklPUMV3EbjnrHsd4362wJ2e7rFsQhwbcQmYoBp17otA+L0pxpRsId+zdnDjT/YfuPau8WDfHeOBgsCLent0VmNL/aStENbBixty0f8CtGfgAraNiYFXvbknoCLZNDHgBt4ApIGxrMqq6dIJ/KOjTJLCIOESDD4SjGHrqEmqDtwVxFiyJrYBnTt07BjvmGSq28YACUliy/XrHiRDmqKAHvKRNbdknHjyp5NhymqPC6tmajecA+0SJHPMxX6xTSaK4j0AOXX28aYzowdq4Ru6HpYFONdiUOEFVjux6qjcCkkM2rhjsxAMhnLwzeMBuMYLQQGWxfq4BgTpCrrGpvFn5Vfth6Cf3baqrREgIRCgBh7BC7X39IlPoM019za7YHr+m26YyN/+1VQ+N1yXD5/3CLmtv19QRs3kL5S7uBY4JZ8GZj4t44l8GsAZaI8s5rwMxHvurHNPfKYz50k+Q8QV2fQA2iusfATsqORczGTfcEsuuetWueSu22TPXpFHPaErb3jvJ+RLp1AV1EYmsrHEbZVjTnqrcqRKSh6fzTJsl+nTFySo2owBqwQHIBtAPo9HcXtGn9aR0mUAYa5MxQiKAmPE514objZryJlhR/rrqCbaVnnaZASf9okWZbLnPwerZeIpK7Gam0zHrGjDjhRo1zgv5QDbZhZKNj+1cJAXOQ63JNVcCsYffcWSfQ/amVxzw/ghnV5ZCyKLCXSrBO48n7RayFUY7ZQ6XRNXcxagUCIYr26zWawb205+PzVZLpPh6veWdc9umfr74MH67euOXvoKKeQN8fjQhADmW9OxgigMZrC8s6IxdgGHUxSOwTRTQ6f4bxzuyPvP3C2nkCk8A9tljjF1rjKU0FQY98wCksA9T1CN4Dwt40x4nbuMLr8MyDugjvr3fwXu9iAuY9x3A+45SNftrVI1taY6KoF9BaxT057JYuZsIkNiqjLsNX7t8fuKrMZF20w2rdPLP359jzxubY9cgqIUmoTa1GcHz8b2ZKLAfC+cCcLIYtsz4A5gic+QpY2Kqay3O8q4p1ej8bev+tyNz8j7D8xm8rZfIpc5G217HetOxj2lpoTUDd4yGusscJe5N0C9bh2C98kPnHfkt28f77wQ7Y4CTEhQzIuzpgAAIABJREFUVfkRnK6KmQZTqF76Vd9ohYHwUu05Ne9Jc25gOk536yyJg3lVJAB8wu4RwN/dZDDhCg0wCjNp0SZ3d8EDBG052HBWQeUUMUA6VCcJXMwc0Dorb0C/nBVA0ABWDyuguiGOiVPuTDYlE06QHCuGYoBSz3c/phLUGjhl4SitnuoSFxwj5b7YB9SmwJsayCDZ0yunaqIpggRKT1CYaVDq1sG+q34fbYQ2c3Yf1yG3ftRjR4AEbbAnDitjH5JN8RnnolVkW+buwxf2g2CCxaL4PZYnY4821+qsbt3JdlRpkB8rGXd8t3nGgN1HPlLIx/9+IDfvO0/+6ZxjcqoL+YxV8DIWvvRrN/tHm2fT3/VEPa9FI0YH/UF6kLTvlQc9VFIt4ZG9c1QcNe8miXEal8BeZSzWkyvQdUkMEB4A6NG7bpNjJ2+XC7ZOyaFL+/KMp4pc+kgLxJ75f1wrd5wGcPc2jiCb6HAB8szJpLiNiCyr4Lu8lkkGU8PEk+jHM1athmqNl4N2nxQo2XC9h0Sak2FKJAW4dsdNt+JsCpJJYYeos1fAEep6ZOwwbuoptGLTibRk4s9rHa0mMpo2pVD2PmY22RirzadtWV74eeDuELVGT26Q3s/bLz23lC5baJMSdJezTHNC+Uj6Z0nC3DbPNElm/KAjcDcLU86QqYNmOlbM/9hp29GTde81GpON6WTgTeJzKYl/4FNQxh6O/ekU4y2ldzkBfaZvT789pIH71Ucue2chxYtif4EbE1PNYAzNe1pU4w4bSAyE+B2sOoDJhpvwf2z7jLzv1F2q7cXyEbDjPRNNUxXUvMhSAO5JJhO17VEeE+QwSxl32j0G4H5vpDKRYdcuONhEKgufJaIuY9ztIXW9qzd6vIEWvc8fmHi97kvGPbL1qwB37Xyy4kr8vFuiah2znts7UiYTv8+92fPfyNrnQLtOx54D+Qq7nuvjA/uux9VoyL/Zs0+esL5Pzu30klTmzGQkmwhgpVD2F/INBLKRocKAy6AYfzF7tTmdqJc71kmvhrzyVZ+76Y3xenvnpLees+7RqjEmk94fwH03uQwVR4s83VkpdVGBplULN6kt5I+d+7Bv/uK0ePP+dlctIdEo6INQqRZtvKfV1VmM8x49k0NHjEUnyCS7jpVMzmLMHYMsfc6xvDvFIIlVgSr8xn20BWsOwI9gwAotWbEnAHpKUiB3QYEXVGsF7YFKo1qoiQmlKiu0SjRqw+hFoPQ5wqjjxZBMesOgw217tQpqMyXCggnHi6w+MYF+C7lK0OFiOIwacSwy3IEExoo60WoRtpP0l6enO5h91YtD/uIadJw7jh8MN9ev67ewjM48uJ4f+1NrPsweMNAJshjo6XFhCKi5PMF9ejZcl2/Y2HpSw1g2hGvQ4G43zCHQ2QKwq2Db0ZaaV1D2wgT5OEcECx/8wESu/YeB3HTwsHx0/1E5tbY3WeiZZCOw8IAlqruyAjUeLZZMu4MWBVgE/glkLUBMyU+dYC5WWLWVk35dafZo9YjGmMqFJ++QR5y+XY6dulMOPbwrj398Qx73uKbaoMLRivKqZ/30dXLHqXGpd847oSCvTFp3DggJeVURaQR8dn0CgMuRVESwfrrl+nYwMbkzqD0qshjeB2lzCDwR4M1wbrbF4biprPj6np6va8+yyasmqvs3u8+Q6+HXCix8MR5JuwkWvjoa47kZzNrS6elUWoVx5xWsNGtdMir1/sm/vZQgOZywe51tFNH8ou98pw6tU9ZmnI1ju4WxqCKX4kyAKbjo859FEn5cAO2Q+DFwoETHLrnle2Hs3SvFdmemHpCMZyp/7ws3GYL8hzRwf92Ry+4WKQ7EmwfJpmhE6+vtryZ6aackCtiRvIrf9nY6Mi4K+fDWafmb03fVsuxk36MtZJrjz6UyNfr1yL4TqURrSLLw8bf4Xf7+nkplCNQJ2omYtL/NQHwE8tpu3rC6LP+FAkzev1WeDX6IN1Z9LG9L3tfAnX1v+psVUuJ9UQHt3gkTaCvoWJCoutBNJtg1Rpa9IoHhdoPkJQH33WQwQf5Clp0ZlRHAL2LdGQjgd7ooPWf/QXni+j5/NsDaoHDZVBNO8awgNwRAnPKo+JzR/QB/mTMCkBknVJuzxhOu/MKNH6907nbNeRviFovAfZGnOxn03SqlLkpqzXXuKeUkdNW8/GTcV5HLrGoVmQN6Be6YHPyB8x/+yU6jeSGfF+QWwCISfcShzprK/HoHCnnEUwwfKYxy1xh9fh1TJSCPplUnFYBSY7iVGwKJAda65+4wRUOmAHuQizhwVzmsAn7M9Pm+jGRNwH1ddeGl7j15wTcaMtqZmQ98F17v5jeOARLb7/UhxUpSZ/0NoBpgV6uQKuMGcG4OK3S/4TqxP1G5CRJP3WJSwapXTMX39E0H6B0ODHNC5kKQThBEhs105Ha8AMAA7hXrP985loeHM2YQcMw4ThSSYtLq+kZV5kIvd3XhcZmNUWZGKKGf0etWVeukx6VqgekOPgDp9NHvmKsOgByWxXlTfhPPEeemjHwhcuaMyIc/OJZPf3wkx7sH5Jo9F8rnD55n94gXJqyA9AjcfcwgQ1+FcvVyiAoqs5RQY9CDZp10soL2yvcz6Y+GcvjUCblk8w45cuaEnHNRR654fFse9diWbOzBfWptqWoJb1uc+ze9+jq5E4z7AqcVHQc8d4H69Yi18/Vq2XUytexEiL6zDi+x6H76RHM+8cDmTpp6AtoI5uO4CjlWVzCbYKPnGDNK/b1lArYvjLFlvD2QXnPoCaxtKVCHo9NxpyW78SaTqcwG29JtVaU3Y2XbuxrE1/Th899lgQ8XKBNxM4AeZDFxpiHhAgcH+lsNUrV7yHFEWMZmbsLhhedXt53vzBdl8JCO22cBxtvltsCue2qzOXH5/YzuZ2M62S5D3PKI72uZzENa457bQLJpzd7RCsVE8KYd+6wwNguDCaahWy25bTwSMO4f3zq9kpNMsngMTjH8LneSUZDt7jQJgNc4zCTQTieZGpZdtQWB2ff0ILN4C8mndVKZBNYddHPdOTaeHbM35m7APX+W4udVgPsi0M4Hl79rpxkfLn8u43dc5oEA7pFZpyQmAvw5d5ksQTWC+zl/9hp5TCVRNauGGoF7haUPjDskLgfabXnyxj65Yn2vtJ1O0Y6+gJMMJtLhJNOsVPac776909RtW0JlOcA0Tl11/MZKUB06xAjcU50yn+wieF/mLLPMTabutwjcc9adt6rGa0Eqs6wY06oJq7lUBtOoSSqDMfeVhy+5aiDyU3bPF3L7aEe2YV/XaMrBTl9nMfD6qmcW0lvDoGPMt9oXqnyDQbUnQDIqwu/qD64wwNh3B+EqGVQm15dRBt2S7FA51bZZOsrQiQbfrrn9oW3LCzC5lzukJdBeA0iDgYa2XEGza8kTIwZrxaGNtEiApeadZALWVTCNvg3JqJ5USoYdtysSXXH+ymSjmGOYtidWU4kNmDIvHqWuOeo6YXIWJnaq5ATMNWwi3Y8+3cqhI9MCSrBw9EJVWqV1B8UR7RgR1MSXgXqTuiR9PEGVA3Cy6ZQ6qbTGGXaw/9iXsfXzyAW/mWbeAiQw7lhKNdAI0uCBr9Z1nsTr0p3BEMkcTbnh2onc8PGxfOn2Qj6z51y5ac9huX3fOeXsGmU0SdPuSMudpcpzZT6Cnb/11kRUCYaVvyWEZPxhlM50JmM598wpOX/zpBzbOSEHJjty/iUdeeSlLTn6iJacc0Ckj6RJTWT2omScfcE96YWwnvnT1xpwzwXkHEd2sXCsauBLElDv0exaUNNOqBY7lBK8llr2iO/1KQjAsk69k/e7CB7ngPvaXg3U4wvbHm0PpVMMKnp2lJsazdrSaKPCqhl3jAYjaU52tEqqgVtn22HxmtosbL3mJBMeXgCyNWSLkzF1DZWTeVy+bptB4qJHFgF6DtwD3b0bcI+rTob2fNnmkfxrwN3mocqD6hdTZdv9MJJMhp/9KeCdn/7mGvc660ey7PFvTXPkt8mD83O0gaQ/e+wi8nsCU9DQjp6ejFXPiwERcoBrdjblUztbcstgOwH33K9dP2d2jwmsB3Ce694T0M593JmZ5wmnMQE1Wj3mto9JKhPAemTUCe4jKiKw56CYQHvmOKO/fxmBew7aq927a+hiJ8v34e+9Ae46pHggQKSmf5clp9aw73Os+qLE1PD9nIY917oHQE/Qrcmgy3zcMx38IuAevz+n3ZWj3Z48Zm1dHtnfo/c9JRaJxfCCS7t1EGg7bBsB854gk2mIvOmq4ze9pK73CAmquVwm93RfBNDvKXBnEMDt1+nccajRXSYH7qvIY5YVXqLMhstoIuz/e/Dwhdd116/BztFH3T0ZGoDWxOB2CobO/SqR8y8z1hxstmqpPRHRiMqyKBPAC5l4FGJS606tJFiCfDDwbZd7KHEFq0MH2VbYyeQytEQ01bPJQSjBsXvGAD+TZBWgOrABgMRxYXuQv0TgrgmfKsOxQk2cikd/pp7pQ6tYGLXgLHCk8hqXhCjTCtDtgBozCDgqbAP7J+hFUIFtQlaC/YEB1+BiIsqwE1RgH8wjIBgwabXJYQiIKcWhJzyCh+gwg+WgWU+SJZe68HnANjHjoOfkiao4Jw0EvM3yBFQACIJVBh7axiovMktJeM3jPHXGbKOpLDQCANpLalspY2+B13DalFu/JPKZ60dyy6cncurOqdyxd598pnuu3L6xX+5a3xcSUR2+KCxhz1D2ECXYDdKDnHJJsoRCGrOZ7N/ZkvMGp+Ti4Sk5f+eUbAwGsveCrlxwtCVHH9mWC45g1m8ibZmqYxBemlwMrf8MidGm32YSMK/BM/7ztSqVmQPumSwiOcIogioTHvPk1QoOTOdOkJtp0yOAZKyTA8sVYFVijkNz271eBe5qB9nqS7dfLbKkfYoGmyNpzMbSEktKJVOP30fTlrLwOJO2jJNuvo5tj6DbJFKsaDyfYGvgv2w1Pqf2vc+QEM1yMetO0rwMp6VqsUIO2tm+jBdrVopEYCl8KS9ERNM8ztG29csMsAjY/VDdd19me6YTtYC8v20gH/JSmSiTgee0WdbZgIe/+cvcMArZmU2S1drmbCp/ffou+ZfBjpx0G8jdElIju557tLNSa56cys9k4CuSmaBlZ1WYinymjn3fpWrqIuAe2fg6IP8VB9xriizVAXcmoxLIRxC/iptMHcue690TaA+SmrnvHKTHRNZc+pK07wTsMWk1t4GkvCZj7VEt9avX98qxbl8Od3uZR/j8iMKpwToQj3OAJSQLMHHtZqPx/Vd+7sbfWjQ+BblMZNwXebqfrVSmDrhHuQweyXT5Nd/IHGZyrXsE36skq+bMfFwnOdj8p8OXvHsm8g24ZyL4iYwOPd0tSdTlMp4IqX7lYB/Rl8ANBgCdEoyZsevqNtJydw21ZHQZDRyBNRELchoD0erH7gmZatcYdPTad6nWHs4vpv3EMeE95DBMcjVMb2ASoDYCd+tnygRWftaxV4s0OePummUkwyKXDhp2sJ04FwBRymgA4PCbBhpe1RRgFfvE8WOMRxsBtAPIYN/0gofEBE40aD+TTpQOJBqAQGYCJh5afW+fqCMnEMa6OXBfQPbqI6GAyq8b9cgIUphQql737kyTQMTQE1M1wdiqu+Lc+/Dch0bft2ntZ3IeBCEIBhCoGBtt9wpBil4HrDsr5MxOQ2470ZTbPj+Ru2+dypc+P5GtExPZ3FiXu3sbcnt7j5zobMh2ty873a4M213NlXE4X6GOCZI607H0J2NZGw1kYzSUc8Zbct54Sw4Ot2RjZ0fWDnXknMNtOXRhWw49rCXnXdCUrkxlb68Q4FBNJB6YWxDuX+YTIOBi1VkEiymA0VkGkWc5457iBj/OJHkh0x0vEsG734f1fdc8IowAO66jAbV3mjHWmQPADmbt/g9AMuwqsvKQynSKcWLHFYCDQUeuUjKrr24HZDAqqc4mE/0HRxqy60huxTGx4BKdZCCr44v3S6VNvJYA23i3mYgkRcoCG22PJDcKs2d17LseQBkwpeMhkvYv8uPNr1qU2ZRbTEot3QqC6tm4obPQPEIjTymQAdNTSLcoRv3ZVCulRvDusYSeba5vz5n2OlZ92Xe7EWqLxt0H9PsokwFwODEeKBiHQ4xWSoUnaSaLIquK6MlY6IbcORnLe07eIV8YDRTUK2pYUHyJoJyjfQWk58WXmJiaSVsqRZfy3xbIY5KrDAG+M+VJHpOB+Apo9w6Iy1KrXCeVyRl3fvabr1bjnt888XN8vxu7XukcwoNnD19l4rXC36QIOmPRE5PuPUVKVKXEJmPc51xkMgcZnW4ORZhq32eM+5xve+7fnmniK64xkWHPGfdcOuPAnax8ZOfT+2wbl/U35Ln7D8nBdkfWMiPrSH6wQyPjoIXQsxwHtV6dTGRfJ/Nvb7Uu+albbrhlBeAede54RKLOPWra4TNZp3FfpQhTBO60hYysO293XloA9zpP992SU1cB85FxV637VecfffGZRutX0FZM9tUBodESFMnS76WQo08sZM85ZglJsKfsMhh4DLzwOcc/d3Wp6N/d3x3uMriZ+2CZgzsNWXOAVco66BDDxCwF/iq7EFlba6nMRfsUr65KvTsLNgFMAVwB6Eb2mFIBDUKC24uxcg2rkto0sK9uOs5eg0kG2656dZfPVOQJtI+El/oI7jCtkpn3ZECw3ADMqsVH4SMFLHaccJRB4AK7RmVzARa96Izp0qs6bhwv1sO+cB0QTFSAW/Bsj44/CvbdZjJKaLAtVE9lYFFh/rMHCeeA4ATPI/YbAR9+gyc82Gi0O/annv9oR9hV+iwFAL4V27L1DVCatAevM6OWnNxpyq1fnMmJWydy5q6ZbJ+Zyc6ZqUy2p1IMpjJrNGXUbEnhNxvWbMtM2rhpkBjcakpvoylre5vS3duW/v6W9Pc0ZP+BpjzswqYc2juVPT0UcwtAk2NAIQraMZuyZ2+1qBDaajCgbKkqJULbPvtnr5MTZ8bJjcWCPNvJnK1j2p/NqPC5qBxRQF6VgMzdYfhdurczMM7v6/pDI5MWsda2RvX6KqqUbkuVGX5OsIBsStHqSasLXfpiaDceT2Xr9ED2r9Eus3pUcKRpdDsusyu3H8G17bSsSWDJzfVnlzPZKQjxbej50xM+B+AhmJoDdRHYZyAjBgNzoL0mCuFX+/oiz79iJn92fVPuOGHXhcDdCNWqLSaKV695waWcbdfr5q0SgTpP+2zA+0MUuJfVUiF/QUIqC5aQsQIQslwrY1Bo2YNGAxhGUuoXR0N5z8k75Y7xUOUClMREH/f4PhVZylxl8uJLMfk0gnUy7tEdZpENJFn5pGFfEbgn7XsA+ATzZwPck949ALf7HbhzOiw8oBWwzk5rCXDXTiH7R0ad31P2EgF/nqga2fjcLQa/VTzcCfTrtOyZPCay6wvtHjPmXIXYWUXVBNxzC8mQ1EonmMeu75UXHjhXA91qN1Qm5VqFVPuMYmZ4fqB2hEMTAmO+tB7CdCL7O3GatvHZVx2/sVIULe/Sa/zcybzncplVq6iuwsoDtFPjroZRLKPgcT5jPGrd6xj33Ncdn6ldrwP2yywhFbj/ydrBjffsP3DNrJB9O9OJFmPCvXCo01NnGQx0SBpu75/J476uLU0vpqRgCzIOr+jJyqmkfZj4WBZdKucV1F3Gq9Zrv+DFnMriS6aL5/2hQNq14AAF8E9XAFTgfUOPSZNLC5PFwPFiPLKBD2wvbC3TKOaM82hoxZ7ADFt8Ymw7mC6T6dh2KXOxRNdWSsDU/sdHxjhQA9RhG2pd6cCbeADyFfjJU2Khm0gFlWyfdLdBe2Kfar/nAQY/o72wbexHvdY70P9XgTuDAeyDwQY6I4J9sN8aQHiSKUD1EMWbug2tLFubkGfFRpU5p/Y2DxgYAEBzrzIkfykTjyJNyAnwQIaSGYB9lQH58pYfYG2I92DttcBVv1rRFZKVnS3Ic2Yua7KZHLD7aFj12g85DvgMtxsEB/EaRHCl19LlX2h7XDMA9/jCeeCYENjFCrdq3zkt5Lk/e53cecaKMBrwtWvpt4wi4YqUw4yLfFlbPur0Ca6xQEyyjt/zucsZ9TqQVQcm62ZocpYa+0d+B6YYek28qb5UNlM0pWh2pNlue2VUn6Vjtd3xRIbbA9nTn/eBh//7pAHtezkypHNkcOFNY4DbevL6XIJg25gFMhE7zwH3AOjj2cXrldZn4wbWPl6TmnHH8ypC3+H7++4nzuS1L5oKwPvnTzbkp97alD/6BNoTboNwz6rq2rFaR4ph1wsufblkMg/Z5NQokwFot4fJGhWfDaCUlR4B7hE18QLgljw5ncjx8VA+vHlK/dsXgfU54J4ll1bkMs7WU/JScY9ZoGuv063XSmV2Ae4KzoNLTExavSfAPdnJhRkLrs8OkM/KIoY9dY7+1OSdlD8nc51OpfMOGjkC7Lhe5bsVJDERvEfgnpBa3EZk2P04ljHuFeC+rNhSBO11kpmMGU/6djLw8ffgQlPRtddo4vk7BoFDnY5csbZHvnHvwaRth3e7JaUag6NVUL0gk9mn2gCBhG4EyLxHsA6AJpav2EBK45dedfzGV8xd4PBFjc49B+6rJKne0wRWAncGB4uqqEatO8H7IgCea9fvKXhXyczLzr/kV07Pxt/Tb7YrUj8y8ENF54U88Vk96W8EVlCBO5hiVk5lgSZnw3H/IuERdo6wzEOiY8MqowIoGFFq34G573SwTNCxu+c7rjkAH20j8eybrrwha+uW1Ap3E2PsrYCSeSGbRSFZeANHxvQqnKB+1+yl05yy7sutGnH80G7jGMgOW1/kQMuBtyZz4v7VGQmcS+nyQpCvhaAASJ1lZl8V5LilFh9We2B8wdCr+04zMeV6TggqHEAz30DPTp0LTZ+fSx/MV94n3h38k+1mYaiNjfmS9dgujgOzDupfj8Rjb6NYip7739qaSr6d2nN09l/Z+ybYe7suO9tTmynpNfW64NrifHSmw9l5SouySTvzvp/Sl93yItgOPAfWFMj7CCXq3SVHgyVNuLVZoHwcARuPeyRKl1STAKnMq5GcGiqLol/OgHkCnX4z5ZrsqG+YA9VR++AnkZjkkIC5iIiuA5d1wJ3XM/9tsIMZOWjSS9a9CnIBONEWTdGnwskWFKzS2qqehBrXMYlMW9rd8v6LAFuXzYDyotkLzRiIiahxR2Eb/Frxf/b9XHATLki8l9lG7BMWAvd0zcot491TH1HIa144lcdeWMhsQ6T5KJHiGpHGWOQDNzbkh367KV+4qwrabQKnUaxNRtC2Q3DIrizBovvDTeYhq3Ff5CZjWtuperRDXIGCJmAHcUPASQYFYqghbRUN+cJ4JDePh/LPgy3ZmYKxN418tH3M39PPPZVeDEmrc7r2DOBX9O3ht+g2sxvLHjXwdVKZSqJqcJCJ0pgE4ms83An+c2CegHvwfM/B+TL2/f4E7vaQlnKaCNAXfZ8D90WfcyY+T0its4acc5AJbHzFo53A3YF+9G2f07XXyGPSMrmuPWrfg+QGy+P+eGR/XR7Z7cvXbOxTII7AFIw6/qH+AT4DtFu1YWP2YQ+J75EsGV/IFwFwP9A2nTxfDWl+x1XHP/3OZcDdg7B0G7stZATvizzdV01MjctFiU1k3XO5jB/WXJJqtIZcFZjvJqsB287tTq489LBnfmS4/ftH+nu17eteuLcvenwhBy62UYIWkJzap9kFLSOVBZshybN0UtEqnEheDXIaY94NkMELmyws+jt9smA3p7pwK8qkMzHKpBqjbZU9rUfQbUN779shm4/tq2uLVwKFdaINfiXzxWVj3xIBC1k9Y2Qt9APYBEgG+4rPkPMoqAZ495XjSEowUSmg5MmwOD6CVRyDgVkLILQAjW9okawB6wCwQqaC1wZsJZdIFnZ7Pgh+mYgKNl5BOwCtzrpwpmJ+SyxOxV90yn80UwacLjf4C9ZeteIe7EQP+UVA0mw2TaMPQB21/budUz4WaOIv8g78/oGUCcEJaxbgeixqQ6wbgTHOkbMZL3jN9XJi05NTHbSnQK8OhecH7iCPADEPTubOs26Q84Vqx7/w5aJ2XtaWDKY6IaF0t7Zf9jskasNZS1pwmQkTR7Wn5V8uBNYe2eXgujKDFFausOdx21EmEw6+st0wMcLOWxctRI4cLOSig7Zi7vzDzb34iTN58ZNmMkUQ/NUi8jgXZKJ3/oiIXGdL/upfNeWPPwEJdnngHZFxT6Zjm1uSxhfulNnxO8sDXQbcz0Ym85Bk3KObTLwRWQTGZDMNOdDpaSVIfL5rPFQ2ER05vKnBEF63s6U2kCcmI5l6tVRWRY169oWMOz3cFxVaysG5s+GxYmqsippXSKVDTF3CasUCsiZRNQLwpG8PencfKysMPQe3qGHmcmjnRUw8r8Ey9v2+Bu7cHrmG3YD7Uo17rmev8XDH/hYx7hWJTI3OXX9fVil1UTXUYN+ooD7TvWsF0+jtni9fw87jGiIp9aJuVy7vb2hRMhT+QaVUsO6AZO1mU58fzFipDAY0rIj0Gq054I6kVDxXVbZdpNcaH3zFLbec3G0gyfzcF9lCEsDnUphF0hgsH/XwkZVfZgvJ+JaxH4sxUetOG8dcKlPHuK/i7x63p97x/+s5F/zL3lb3AAKn+GIl6J3ZWAHb079l3Swbg4+7M0AKYsGuG/h20Kl2gqVnuPYfzrYDANB5xcqg+29usYebF99BJmNyj6Y5yMCZBQ4zLteBXMZAuwFpIKquVkk1tlUrgw5Mv01fdwJ3Ahct2AS21rXXFmSEgdAXVOnGdgnUsQwYXC02RRY+oCFsD18DzMcXteZg1VUH3rSkXYBFc4QB4+v6bz0nnwVgcqlXQCXji21sbU71HNA+pQSo3CvZaBwTXlr8agG4R6Iqlud1xDa1iFVVkaPbobd9rMbKvaoefmB+8zgnyzkwfT+Og7MFnA3g7qA6AAAgAElEQVSI8hqsp+sE1hxBkgUAZXvl7cokUs1xcIvQunEA21Kg7laOkE6Zxaddq3wd5BNo9d+MnaUTEWZm8Hrh//VJ1birRCaTc1RZ4qqco5Y1x9hZ0+YEkBrIYacLZN46fvhgVd6fu/WO9b9HFpuBSmuGWU9cpyXRw5LdEbQ3O63KvZi2FlBmPMf5IKz6TV1AkkA6pTM545cCpphUUB58lA7Nse5+w/AofvN7J/K8x9TPSFSaA6LOrxeRvTWNdEJEPigit+5+vd53rUz/wy8LxoPKrbBI375KQqrL/3nZ09+82XY/ugd4ibqiS7hQVqp9KlMkxrjdI04O4OPO8UA1owAm0PW2Gy35yPYZ+eCZk1qpTbPjlmjco4a94tlOrXuQwczp22kFWcOy11VCrQXwITggoI+MOxnxOqlMHcO+KDkVl7YOuBMU+A2ZAudFYL3mWZy7axaBeX5vD/h8Ymr8Pb3fhXGvAPds2UqhJQfZMRl1UWKq5U04oM+SV+vAetSy11VLnfNvX+AIo1mTyiDZ/vE+r6qqKJDH525KWBbPxTfuOyCH2225uLumgBvfQfKC7aWMedd/QiKzPZtokqRVH64y7giK1bowUDQNabzrquM3fvsq3USmc49JqnXuMmfDtEeQH+UysfhTHJpxa6V4KXOXWZaAusi3fZlNZHKv+U/nP/zVE2m8EomouB8wo3F6MpJhgVlEe603WvK1T94j+y8wlptyDBskdYpEQaiCXrKormGvsOxeWVWVhg7OFRhSChEcTygT0fWtgKUmRGqyKiwXAQQ9YTYF+J6wqkWPUB8AVoZYtmXJlLRThC0l9MpaYZTOyA3TUnPgN8bbzk+ZY7cDRPACXbkmfmaS8Ki5pWUj1sWkkbrm4BlR60Qb2NGO1Kjj2d5BMaku9NrmZILmjaCZoAnrqn2mMtrmgILjhiMMv9e+QiUgxm7zpVVmu+aIYk49Zc9J5h5Loy1YeXXRc6WB0QjOIQbOoU3H9dIkTrWYNFkUvmfbY3kcN2ZS9Hw8YIoMt7L+7lOP7TIIwP6oXfeuOsmGmCOgx6q2lC2zoHQLU56lugENLAhAW+A41JlkCSoBcFdtf2F5AzyX4WhmlpAuP3rBL1yvUpnkIuOSsKrO3VozlxDlEg9l9V0exPbXdXgpozumLxCJYF2UswMrIq78mHicEbjy+VCHnfFULTNRj4HuMKv0wSqPmTal0WmXidi6M09WDqGTdTFW8yC/RmxnYoTa/AzfbmzD0IR2LSI7njY2f53yc5sLMkTkH181lguOFtJ5IjKtF7TGw0TkwhVaCjYLAPF1LwD+a0U2vyDFFS+XHT9sba772k3mISmVqZPJaDTrT5EZ5Ns9RUtIAHe4zmAgRGcOQINq19fubMlHUXTJwXdk2yvvc8eYKI9ZxLpnvu0pKZV13sm+L7CCnJPMhO3dU+BeB9IXAXcmr7JvIeP+QAF3drKxjzwr4J6D9uDfrvdRAOL8vJKjTA2Ir8highxGAXcmj5lLNo0M+wLpS4Vxz/XueYKq5nw0FKg/c+8BOafVkgu6fVlvdWrHSIRL45lp2wHcsR5AOxyb4jXBswX5TByLdrOBjP3eAp07nWXwaK4il7mngJ7bZHBA8M7HgoeYYq0FtpCLmPdVijPFdSmZGf/qwcMXfrTT/wS83CFB4vioPvuaGGzXob13Jo95Cqa1SwmHstqI2Nz1peWad5MSeJE2tOzMGHGAbU2KBMsN+Tz6QbWStO/MXx3JywAClnBqolUDWApisbkA4nHACkBRsdV1OxDbYBmANLrLaJznABx/tRKs0+8EsPgIkBa95HEmrEaq4LTXVPCYBnzXlYNhHY1suz23ByTg05mCPrTpBqRxLnhhuwC1VlTJJCAA0tgWfgNAxLo2K2ByE51t0DYwW0aV1niVVEpOCKYT1vGZDiyHc0ORKoBatbf00BHNvL01VUCP42DyJb6nrlzbZ2yJtlr5VhNlZ8lphdVfd7ZRzdYYaiyriaMouKOBkjPprp9XS0utCGsgHoERljXG2AA82lELHHbKxFccvxaB8rFXBb8Y62Dd6Qm+O1vmJR+r16K9LBHZnYw8cFH5DIgE+LN7Ymwq7OWBCI4R1p+YCUI74MV7F8fxvJ+7Tn3clQ1nArOD9ByIZ+R9BW3l69bhtsjSE9tW+rkI8BdgvwjI9X52hMZj5XdRY55mqrwj1XsTlo94DgSEJFQGUXxdBo1g2TVglragr+Csj+53Fxyb69otMCnXikx73FYKdkKDpwDFv+P1svONx+sHFSKiGD9UtlOI7F0TueG/jEQuE5FnrADMz3YRsPLXiXzDT8vO54Ncpg64n61M5iEnlcllMgRBmK4H6ASw4Iv3BoE7kuow8A2LmdwyHMr1O5ty087WXLVUtZrILCGjmwwZ9TnPdhfpUrMeizHV6dvTdyHplA40GniEZNO8EFOdVEY7ykWFmYI2PTHwNVVUI1D3qNF0qC6zid/xfd7e+fccVPPnoq5zyAH62QB3MyXItO9LCi8tAu4VT/eaxNM63Xtk3COAp2SmrhCTMuQBgBOYk1nXzzW/x+/zbUStPMD3eZ2ufP3GPtnbbMj+dlc2nHGfvzbmzW5J3Sis1FXgiOcMLLsy/p5Hsrdd1WOvKpPhPjM/d6aPEFQvsobczWlmmYxmkac7J7EicM+TVBfJZVYB67nmPYJ3su6THzh05DfPFJNvg1wGsyF89uw5NAC+OR3L5U9pyYHznW3WBFQHO6ot94qjynbboGrfgSG3bh+SBE30DOMhZC2GGAy0Yxm812RWSGTcr12dRbxqqiXGGvMOcJ8kM66hh6yGchwAbRZ3BIg0K0hPomUf5SAehwFgp6AORZVAunhyJqAki0dhf3iBccVsABhsuG4ASCqLHvzLKTvRiQlnZ3FM2Be9wsHAA9CQsVYQ6/ILBa9e7CgCHdVVayVYm4kgAAeTrCy/n2PqK0Oky2qtANoEZ2DI4TnPoMSkIaUe3Vhms6HEC6AW4JxyGbLOyqiDGe/ZMan7jc8OaDCihbGMbQfYwz5xn6gTjCffJnDogQmZds7MqCTGWX4bfu3kjJ21vzgGJMsymMD+cGwqt0EAE+5XtLEVpTIgbtVnLehD2+KM6X/P2RD6uWN5Vst9/msMuDMwtMZ1dt3Z8znZSqZrj6B9FVyXg29ez7huHciPIL0iRXFkqm3oA2YE6xo4+jHnAYYG5LhfjcJ2JxULaHtdNAWS1W0mJz+mdAFrBmky4infBAv7c8FZidrtZTMb7HjSeSW2PZYDWADcs2sZZz5IcT/1ETP5gx+cmAQGuvX7+3WjiPyNyA/9dxn++UeVA0y3HA83HDYv+b3+G8my+/vUzmr7bzx27MBw2rk7boQJqQATqAzI8uBxGQD3u8YDZQaR9HVmOpUPb52Wzwy25PaR20AuYN1VdBuSVpMMpsYOsqJdDz7uZM+j7WNk1Cs6913AelyWAHw3sE6GPoJypRbvBXDnNtIAFBo63kj5TbUIpOc3xJcLuEfpTB0wjyB+VcadbH0E5RXJjIN+JUWDjIWG4RUf90z3Hv3YK0msNXIagvUc5F/Q7Qn82y/t9QV18pDrgWcCgD6/Xjg+gHaAc/wGpxNKN4ZTd2iSQg5317JgeXWZTOjY0q0c7BkjG17Hui+rqLqK3/siuUy8xeNtEHXuTChdBMR3S0rN5TQMBtRd5qcPPezp10+nb0ebQ4JEAB+fFc3jOWcmj35yWxlUsOgYPAGEURhJMZOOiKXDDBMsCaooP4E0IfURWmzIWHPokhVkO2MJhhWAGcEDAbgGA5jl1KBBZH3Nkle1T3JNvQ5WLgVJjjDqJ27OMsbQ23FHsIf1aFEIcA90oUBVgahtX9nfoB1GW1gSqYFYWjiqPjnQXCjqA+CKwkXKqgfgrkz8eJYqxHL0BchU1xww6kHGQ3AW7RN5rSC3oXabfyMbqZgH1pXQmTftWABo0TbYB9lkXBP2oWlGgtINl//EpFLd7qwQsO24VurM0iiBO5NSNXBKPvUmq6GcB/KWPCET50iQzMBFZzKQMOsJz7z2ed+ujj+Qo8In3z3o1REGMyLa5qXWXIkrvzdsRgNSplJKRLDH4A7L2z1h28YxIjlVgXtwH+K14r1AsBs7wEDyRnLbmHs+PJxZqEE0VcbYFlgEZO1H30gA6XPj4gL2naqVCnDVk7QtzLH4nHHgfjPv+OS6Ew8gY7htu7aDWKys7hwjI85NerdU7oHHmm037ieei0WCfn5+rpU29y3/xLOngn/yrStKYWqu5T36CjKat4v8P38i4//2LlWv3m8ymYcU4/76o5e9ZFYUvxkbEwwggDkcMcCoIyE1fxG4A7QDpNwxGct7T52QL44GyS1jkVxmIXCvc5PJk1QdhOfWkNFFhmA/6dUXSGJiEaa4bMVFZoEdJJn4ewPcKfqtsn5lCy8C6w8K4F6ne6+xjaxo3LNEVbL2ixJTScdGd5k6Nl1/z9jyxL7HBNOoS9+lCFOl0FIA+nOad9e7X762IV+/54DsayJhe2Ke7M22HOx0K44wuLp4rjYnY3WdYeIpwKI6z3hCKnzdL+7vudcymdSR+6y6q8gY01K+Ej3d8T5n2uucY1bxc8cy3DZ93VMeeBiXeek1bWCJ1n03sB4Z+Tp2PlZpnXz/+Uc/1CjkUuYeYCYxzibi+kD7/uTn9wRdHoAxBk4FT2DZITUAkAdDj2Q/T2ikC00EkwzgVUPuES2kLloB1ZM91QpS0xuMWe/3TSqjYFOXach05NUt3elE+yz8xsQ8ryxKFxgyqjhwHCsOGyx/YhxV2mFgDgAS4A1aXtWFgyUWA6YAfVbttSxK5TxvSt7FNgli1L5R9da2HQIOJmniLLcBePsuQ/IbVTXkCj6Njc9fAOAA6qq5h8TDgaglEZfJiRrshNXJkvM7MMwA0wwOcI56vB5McYbCsItBo4oLiIMxAGW81JXFZUsAtLymCA5U8hKSTtFGNqsxk4091QRpgifMTOi1V9mQyaBwfjgGpQ+9qFaecKtFqtyVkLMTAO3RC99metze0fMyCBJ5DjwObEsdcXDvpBwIksuFPOdnDbjr/ZMxTpHhrgRSQdcQweA9AnCOVisBgA+Ii5j1ZdvX65yx7bENlOyKxYtCx1o3A8Cfn/38F8pLXvoy+cO3/Y68/a1vrtXH/O473mu1GspDmD/UQuQ1P3OlfOr6T+hvb3nHX1QkLvju9OmT8hu/9svyob9//7wMJwQZuB9LJr+q2YntGU4xoWOy/XCS+fFnTwVuMeoU8wP36Oqd1cKz3xBpTkT+8hqZ/sb7ZPL3N2ieVOQMOEHCyZ+vfMb96iOXvbOQ4kWxZQ20j3XqHiAD0//5S0EIvKZ9RLh1PJJ33X2HnIR3e2DadfQO1UzrHGai/CWB+gDQo3xmFXkMJTARMeQymEXJqpVEVKKeGh/3Bxq4r8q2s3/i8pySq/t+7rsckK+YrBqBuTI7KwL3RU4yUbueJ6BG4B7lL1EeExNKmXha9zvlMZWk1OAqkyerwsf3SXv2yQv2n6vSl7vHQ+2MEeyutQAK2/reCpPNBKw6bFWRkIpZLNW5Jm2+SXrwurduMvkzirE1A+65pzsZ8twhpk4yU7dMHZiv83TncUQeLJfLRGvIHISvUjm1DrgnnbtVUj3y4jON9i8jUDo5GWpC/aF2X0cBJKwi8MI9dNmj1uTwpTYy0NdbgTITTuG2Qq07yT1nqMFwA4zrgOcFhrRSqjKdpSWkuc+QQbcgAVr4HnSxYMtdmgNPdxQNMltBB/TO8EEuQ3mOsviwHNXkSQPOCsBU5w1XC7MH1BxOSHzchlGLIKkjjYF7LK8WkJgRWjeJDl+Qyigz7D7gBNIqBcG5uP857TPz+xHgFOso6A2gi1VHo/0hHgV6ucOu0RxR7BrEAkNMkE0ss1sXqgMP3JzgLYcS60Gmg/fb21PdVtS643i5PbQFLTlTcOGzHbiWi2wMbV8mc4ogW9t1MNOE0ghqGWAYc+4FljxplQEQZysAJHF9VZLkUinsC7Mxyoi77Sb3q1p3OMsk5yJrdLQt2pwuPZR1aFCiuRE4vzIYidfxm16dadwDmzQH3CODm0s6fKP5TEkdsF/KtjvAxuY0gMmOJx17KChWuS+znN04riaArhtfzLhHwPu7f/heefLXP00+f/yz8vSvhXF5ac3Ktv+9P3xvJQn14iMPl4suPir/+MEPVA7tNT/zk/LJ6wy433z7QM6cPiWfvO6atMzFR22933/Lm+Unf/Sl9r0f5xwDr4c/L7RfCtwLkac+cibfBWvHJ3oHB207JDKH5iDh/fcFEmD/SUQgmxGRD39Gpm94twL4xMCv4iSzyjI5OXr/ndRZbLlOJoPNAbhbcRi4xQBkVF0vsAwGOCtZK3JiMpabRwP5u9N3G5jPnWQyaUxFJhPkL1EWwwJMBOqWSOYlGUMSauW7qGuPdo7BgSYhmbC9RbIYgvOIOnKHGeoRSD7QPYbfoyeJrHwkKc6GcV8FuFc6Ib9P7mvgXqd5pz6dmoiKm8wCx5g59j1LPI0sfJ6ESplLvkwOwGPiKYH7nHNM5iZDfXvyMHQWHtfuYLsjT9jYJ0/be0AZ89PIiBMvaKOAHU5LqAzXVHcmgEMkpSIRcl+7q4A+dhRaDyHkPVg/fM9lMmEg4W2YHhNPGYnuMnUFmZZJZgjWl+ndc9Y9BhA6fvk/OsxEZnyV5NS4TKyuWrdu0rkDvP/I4Us+ftdkeARVVNcabTncXZeJzOTEaEedsw60+7K/35XLn2lSE4AeBQScVkc0BAbeCy7RrCNWWlVZicpIrLiSSle4HTrRAFR6QiOLNWF/kHFoAqoyrsby09ObiatoQAv6PJiANl2TNy2plGy/FjmaFurE0mk1VTqiDifYD2wLkVAL4KdJdAboAMwRLOBVqYKK4JNuMaovdyDt4zkLJ0VATs/zxL67ZoAJqJp86ccEsIiEVrqZUEdsya7BchHBTSjyBMYZIFSTY1HUaFrIEMePJEvMFrQaCpi5bR27nOXXxF5np9Mxuq4ex8VzxEOkXvTurx9BuzrjeADGbTPJUGc0XCIEPTkrptrMhrU13qBZ0OaqMXc5C46dchtWikX/gGuJ/ZkNpV07nAM+a6JvKOQEC0c9D59ViEm6aFMERLTExP2K66v3oAeJSfftSa24bs/+mevkTjDu3slEKUfOhueMMn9PQDwHzf6MxeNkXxblK3Vgn6A19qcMJOJvZNp1G3VT2JUNzIOrRO0yUAis+cUXP1z+9n/eIJ+6/hp59BWPl3/3Hc+VD/3DBypSIDumUhKDG+DlP/FqefmVr5ZLDvf1mBLTH3YP4P6hD35Avufbn1M5qLe88y/kKU99mrzgGU+W6wHyU0BsM4PlOVbtOdkJ51Q92+cxFxby8986FWja9QXADheZOmvHs8Cg92jVGgD/P94n4z/+qNbtOGu2/SEjlXnd0UtfIYW8gUCclmO0gLRk0qYyU8teNw22NSn1k9ubCvp3q5ZKgJ5XR63Vs+fAPkplApNfYeIXadoXgPVlenYlsgJtSWBep2dfpHE3AFb9x++ijzu/i20d+5Fd+pS56bKzAe72ACNZskRZeVJq+m1Bcip/r+jdXXOXgHr0aA+Slvh7LL6k74PbTM6mx0TVxK4HN5moaycYpw4+2j3OJadmBZnwXKDo0uPX98rj1/foMTG5FPeB+rhPJyqP6TRaWl0YVTq3Z1PZaLZ1FosAa9mzdU/cZPLtZH7uEbxHYB0TVVdl1XcD73VyGU6A8TAZ11Eug79kyHObx1UY90XWkBW5zH887+jPf3a0/SMgJhA8He6s6XNzeoLZEiQX9xSon3dZIRd8lSUf0tfdnk8D5QBDyS2KTB806WqDbsuYd7aVqi+3gV8tuFNWlqy7s+wqT8ABkDF2hloBWsccbgBGu+7jbtyJAffokgL9NsAZzm1dLRQN1NL5BvthpVFl1QMDTicLDVD8e9PdGribwB7RmUQy3Qpy2UEhAJg5A0zJSOi8+BYzAggmcJAKIL2IFfoZszI060plwSlrccmQBhmQnzjgVQ97AHc8h+ovT+mPJWwqUx1eBM3GLpc/MHgBc04gzVmCis958HhnpdW651h90MHCQ08Oxt4La+G8ALbp9c/ZBWwjtYNr6nEsaA+sg0RUXAtcW1wDXDt8RvCixxe86+kig21yFobHSJvLydiYd2wb6+czBWxn3Ec4VgXup03jnl6kMv0Lvb7BcWauX8o04Pp72Ea0ICVzrEFAjbTFV9VN1OFwbrcypi4A7TZHk+njq6dZlb5kA/LP/MLr5Ttf/O/l3/3b58q7//If5e1v+x256sdeWrLg1Jv7jihfeflP/rS8/CdfLZdc0E/tkAcnAO5g5F+cAffnvuDb5Nfe9DZ5w+tfK2943WsdA+SgvQwWKkx8xv6lWflCJHm1g1l/7gMM2PMbCAD+b8wD/oYvyOzZr5GtcPsoh8JbCrnEIQ1HqQMuG3/D+7p7qO6ZfsC/e93RSz8mhaCulQJu6j0NGNnF107UiyxBv6ssYcYUfmTrtFpA3jYa6nRMksrUMO0Vv/bdii3V+LgnLXtNompynolOMFkhpVh4KWffmUyWGPZs3Qjg9f2KrjLacYb+gM87t8EbJu948hvpyw3c69xjKkCeoP6eaNxrZDME45F1B+hWVioA++QkU1MVdY6Fz/TppHZTcaXMj31Z0SXVt2eJrUhu/Lo9++VRaxtycafnqliqY+3e4HmhEwYjr4WXplOVwuzrdOcGmroO4Z66yWTjKYco3tJ17jJR776qRCYvxpRr4uvkMnz0ArzTZtutINMiQL5qEmtFLvMbvX0H39bv3IBrc6DdlXPafdNK+z2Mvm57MpYD+zvyuGe0zMfcWXKb9vbqqAqGOD1voFX7Sx8mVNbiGmFL7PRiaz5yqp6ZrD2lMdqfmD6aZAKkNx1FxAbOVXsNdt1ZfOyvmJHZxzGZKBqyFoBBsPf9NRyLubwoIHBHHGwrgU6/KqqvRiItwLxbB2o/5EiCQC6yw2DwIzAkS06rxxxVqe7dpyqwP24f58KAQGcGgtwE8h1aPdJKEcmu6j3uDjBMFiXAw7YRwEBiQ/ZaB3TXnBOw56CWMh165GshKi9eFAFVTAzNgZa2o9p4oiCTsZ1sQ7PBtCCI9wHWV5kNLGY1IdUuCAItBf6Fz6oggTeAWA2mEKi4tCcy4FgXrWPnmQcoJh8CcFe5lCfU2r7LXoTJwQg4cD2f/eoSuEcpSd0M8CJQvUgOw73mbZm2Q8BbB6b9vp5j44ngctCfDaZxFqCOhY6dVqWf9u3izyduvE3+4s/eLVe+/KXy//3m2+Q5z3+hPOHyC+T0qVO6irH1ZUuVwP3VAvCujHuKHsq94KtbFgD3J/+bp8tb3/FeeePrXyv/7erXVrTp3AIlMmlGpOZkKtfPbR/f+cNjedT5hdk+gnF/sLzcaWZ7LMV3vl52rv2s0hycYLnXfwH46zDYg+W09Th+8dijjjWm05vtvi5kezpVG7v8hYEseh/H6X/1rZ3N5K/P3CX/tHnaAD717XWOMjXVULFHZZ+WFFuKyaZ5caW5z4sSUTNbxzQwrmD3SEB/XwJ3Iio+vHUkgHW35es+Ae4OUNgZpijbd+MRqWkZamwfVwLusXBSxrBX3GQytj0H7pXPNR7tUade0beHBNSKlSNlMDW/V4B7AOpzDL22SUP2ttvyvH2H5EivJz3XsSPwNT2/D7T+PWVlAO47Dtxzu8e6zuFsZDJlp12ZMIrAPVpDLmLdI7NOcL6bjCa61TAoSI+3H5cPs3qbLdO61yWn1rHvu2niq0mq5x550/Zs8s1qC+kWtZAv4TrBEvLkZCAX9Dbk0qc0ZeOQg/PCQLkC8GYzMer63BLYe8EltDgAm9lFGutO5h46c7WBBDh3zXRyitEhxwoWUefORHm0Eitlqhc8tPRuQwkdM4IASFsgiUGwoZtylpfVKXkcoKQA2MA2W5BgHQ0BN9jhDmwQ3Qdd+yFHRAoGE2No66imG0yy2imWTLjJOsIVd3kIAKp6pDs7rABbk2SNG4P0gy/aLKLaKV7m5mLHo+DYOySeIxOECc7V5QZgN4BR7B8sPBh99Ec5y8xzSkfh+QJk3nEcWGawM1VLyBgU4Df18XYPdOr20eZm8WgOM7BgJADXAlEN0aRgtEEqvOXtyfN0/K3toO3i7YmkVHrOs91oh6n3ordzF3aFAaHpzIQnGKPdtP01YdrAOwIPFtKic5EC9yCVwfaSPCqMIcSndSCcDP8yyUs+9tWx7YlW9YBUgxSvAZBuoJqIoo5ZrwsmOEYSTFfwbpCL43sw7Vf/0q/JC5/9ZPnk9dfIs5/3Qvnvv/U2uerlPyh/gCTV1CFH6G5fvuJKAHeTyuTHwXO85UsmlXnxi55Tmc145ZWv1vV/4kdfqlr3cjeMVOa1+XlWLPeh6zKwF5F9ayIJvD9VRB5bN0p9mb9z0H7T7TL7sf8hA4B2v073GrAHBv7BD9yvPnrZzxVF8V9w0pDGAGxEhwVeDrWGLKZyZjJWkI4L29cy7S1pNVtyYjyS95++S66r8W6fc5UJLHmUyZApT98FCQyRRmLTcwa9RtdOPXzOoC8C68ukMgmsB5vHJJ9ZkXFPID2MYasA9zz6u7+BewTxc6A9APAKuA8Afy4ptabw0iL/9ih/YTJrpYJqcI+ZA+m0gswcZvJE1Dm/9qwIUwT5dZVTuT08J+d2OvJ0uMkAYRWiz8OBdk+fFSShDqcz2dsxxyUdzPEczWayNRurFWGdxWreBZ6NTCZ14JnSq8YaMjLuBN27+bmvCt4jcNcYPZt8yoH72TjMLAP0ZN11+79+4PwLP9Rd+xiSiU9Nh7Le7MgF3XVLIp5N5fR0LIc6fVk/R+TYU3yELlzrDrDt+taKbh1aZS9zr5VVASAMa5pu3QswabVM1bI3peFMNXAVuHarsKr608QAACAASURBVOnVTQuXnrj0BqB4bZ1yGE90dT0sUiuwP9hGouiLBRMluAVQRBCBJFUcCxZQJxRnafEFJSJaZMblI5BjIJlSx3OXykDegW1TP84iQfSFJ0OMdegSQz0x9qEVUL06J44TIBfnTYtK+orHZwHrsXASK6dG0MeAQ0GvJmJawEDGnYEAz1G95nEdYXMISU7QkyuD7drw5LTjABa/AXDjpRpzJLx6VdJ4PJS24FiwDQJ2TRb2YErdZbIOHtsEu64FtdwjXnfmyIJ2j/iKSa48Xsp4OFugVpdaHNEJGFRyDXIhs7XEvrxYFGYFvQIt2gPXU6VMXiSL248a91owXWOxmPdrdevl15sANs4g2H1oSybQHpUtXnSsRK+ZvIagNASeUUpTy/T7459+C7oLurXgNySlIsn06V97ue4e9+Q1N90mxz/3WfnWZz95Dt3GyrOLgHs8x89+aaAJr7//ew7OG6L7+67v+fcaKDz/G7+ucj+pjj6w9zFgq7seHPvJqGgbFyL7+oX84X+cyBUPKwy4A8A/UK9rReQfRADav+N1Mji1ZTKY++KfpnE8FBj3q49cenMhcgzXwJhy11ZmF4We7luziQJ8FlFC0uq0aMinB5vy8a0zcnw0mCu6RCBe6ySzxDWmIqcJy825xbgXPMW7i8B9lMTkUhkmCOayGQXsWeGle8u43xvgXjdl8+UA7mTa2TnmDPwc457r2wPbTlS20BqyJgGVia0JtGegPGnYA2ue69rzgktMSo1yl7qiSzERdRlTf6jTlSPdvjx2bV3WvUcHmN/f6mrnqeBvMpb9nW4C6MqOKZNvzxDcZiqD1dzsSuNUtzU69opbbjl5Nv1kVkV1UZIqGffcGnI3gL6MkV/m6c6T5+0VlUxkx/OiTPdEGsNlCeajXEZ93V92+JJ33TEePBVJqphFBHBHxVvMimxOhnJud12b/ciTZrJxyBhIlbz4xVAmHMBbPxu7TgvFWHwFa7BQUFGRNJjkRRNgQQDgWUC1TrDm0KND0w1m1WUTYNv7SD71xEHtr9RgxCq24h2Y+rLwUsmSjzyREewvtqOg1jXjyvZ60ICRy5JbHfTCdcU/Yxllql1L3XFgSaCofSOKDGGZsfmc86XtAS97VOfcNi22FnRyHXkCck1zt8HvBA5a0dSTQ5FMqbMRobgNlyOLjmNgUi2LGLHgErXyzAUAuLIEWjt2vLAMk1tTcq5r9nGcOBesA3Yc54BZC7w4a4JlIKHBvQBQjysDQE4gqtvQKrPWPooWVB+EYzG5DLbFY2Q/rMfm1U1x3AxgFLg72Ecbz2aomlrmDCiIdMlM9JbHdQRQ13vGk2VVE+9FxQD80N44Afyud3lD5Pk/d73c4Rp3WlTyPPJ+qg4Ix2WX/R6Be2SENRCJjVKhwaudqN5XJJ7rBtQk9ay60cRN6nHYI54CqHieOB64u/zth29Q+8e3O+uN3X7/D75MoEEHcI9uMNYGZbLoK6+aZ9zzwASMO1xlrg+uMrCDfO8f/5G87fferKoJzopx+5XxpWbmITVjmD2wm5LNZm/2rYu87+UTufhgIfKD+VX+8n2GafkXb5fiea+VHYJ2Hu7ZgveHBHB//UWXffWsWXyMTR4Cs7mrAFBvSXZ25Vl1EODjTDGVvzt9Um4ZbsvJibnJLPJujyB+UVGl+D0lN4o06txi+F32N6+Gmnu171YtleC8DrhHupC/E5QvYuFTAlumcd+Ncf9yAvcK084EmpCUWpeEmgB9pm/fLRF1lcJLuWc7gXnFNcaTReuAfALudYw6AX9wj5mTyQQLyEqCq2/vEb01efTahlzY6UoPlReLQjqNhhYi6zWbmh9yejwWyGHAuBO0JwYszFLY/Ql2tXrFGyJvuur4TS+5L7rFLEk1l8vUVVO9L5JUyd7Xse68/RVXhH/R1z0C92UVVBdp4HOP94rW/efPvfCpn2923gHfdshjDnb6stZsycnxUPsbJKniOrb3zuTR34DZRbPJ41VSibZWObUHBaBbmei+u0jRPcbZdAWgMzDiCABMy4JVUalULeLhIiOiQEqlLrCHBHvshZ+UhUWCKhJd3fddAZ6y+wYQUwGncC+pZMcrauI9gLuCBrUcdEmPj3qstGksZOmWYrIUkZ0dWKOYTSR1++n+hDwESaSotApbyjVjbKGfhisOzmVnMEvyG6xvxYHMvYUZZZgRoNRHmW9UG/UiQACbfJ8AYBi81H0GLjxI0lQ23eRAlNuY33opHVGZTZqdKG0SVXvuLjXxsVTGflbIcGCWj7hWphO3c8A6ljBrSadgzbVyKgI2T941d5pSw05Ji67fEpm4f7uCbL/ZIluqrjlD2wbuCVZ5teDQQDpetPs0OtKuJc8F+1TLT0125YxKCXKZUMs8AwSPuLbY1rf+109qcmrOmsfPBN11wDEy6HNSmRIfW6ATAHPalj9vlc8LgHwinTP3moh7uB9KhtLtFIA6Z4wIaCOwx28/85rXq3f7oheSVK9Ekmp6uVzGnzsC92Pno8ZdaISwRpLKxORUTgZq45fX156NEqmTks5nL6IspnLsvqr9KVQy8+mfGxvNi0TVB+qFhNQbRR7747Kds+040GVJqYt+Y1LqQwK4X33k0t8qRL7PLgsTZ2xAyF9Ipjs1GUq/1VYpDZhCLIVB7YujofzpyTvlxGSkbHzuJqPsfKZ5j5VOF+naEy24wDUmT1BdCO6j3j2T2OQMe52OPTrIRBvIBNaDVCaB+tz+MfvM5/KBAO4WxVunEf/Ffq+OcV8E3CmN4bZqpTJ5MmoA+nUFliqMe3CPWcWvvQLYM9A+B8AduFfkMcE5pmID6V7rqnxoNOQJG3vl6zcOyF6trmO6aHSOrJqKe1yrcDbNEhLHtT2ZKJsLhybYD+J3tBuKNe1tdXTZ+GpI8zuuOv7pd94XfWTGuhO409O9DrhHyQxBfF3l1EWMPNeJTD6LP9UlqRK8s+BtdJjZTb+es+uLHGkqwB2X+ocPH/votJCL4fijlp3FTO4c7ch53TXZ0VoWI610+/Sn7ZO95zvphmqqDjYtgdP80Y2ZRJEge7iSjMa15vadLQPcrn2LyzU0KRMAF0x0z39Xz3aRtnu3G7BzHbm3Fp1UtG/ybansBgmRAIxjVAp1D3fXIpMVpzOOss5ufcjiRFgXkhYAeerUARZVmw7nEWjQk9+3yQIAkvE7bR0Jlgl61Dt9a2pFkKIMxG/wClBzN5XBwIIbHEPdS/XiBM2hUilnDPR4e02TqnjlzyQxQSDiTDgrvaK9wLZjnxoguP4b1xKkOBlvHKvOXgQm2rvWZNOoQVTwwE9gMXNUAYCO3vQ5MYp94bgApqMEiEAcfvS4DzSo0PO0WRJl0Z2Nh96egQgCG8wIoD1wvTV51ostod2wDWjmWck1zirg9+fAxx3AHfdg5pu+qK+KgcdSlp1BVBlD2CazRokzNPy9LpAgCCdLH9ENQb136XPIR8e0Fc5x3779bgF5rbzx6l8w3B1OEjaPj37M4+TpX/coOXUSSarz1DelMgm4BykQN0Xg/t0vek4KaAjIsU1bzsxE4ivNOtQwgTbW+87qfvdtvfhJM3njd00f+CTVW0TkvSJXvlmGb/k7QVo6m+Cs/hK0P+ilMq87ctndIsUBXGAwTsrWNJrSa8E3pryCTEzFtD80vEjgQjl3LLE1m8qnd7bkz07dKQNIaAJAB/tI0J7Ae3CYScmmNa4ySe+eWTfGgkkxITW9z5dfkIxKgB4lM2TZozTGdKxetjx/z4S0INhNTH3Qwis49ycvUowchqI7T/yd4D7vCCsdT00vOdfpc1AM3QW16+wPI9uevvMHtgLIA0ucA/U64B6tIInKsFwE6/n7ugJMlMwQlOeVUsnOmxWjudBEK8c5mUz2ew7QKaHJWXhsp2g0lFFHpdRv3HtQnxtqotGuSO5GgAsQqO4QPvCPvPgStoHiS6xMjPYGcEedhNjZN6Rx6qrjN+rzeV+9AusegXtekGlZkuqqspmYxJqz7nHfvOXj7ZNLZlZl3Rcx8nWsO3X0k5867+IXn2p2fokDPK4PbCIxS3Lz4JSCNQRVlxzekEc81b3c3e5ILfvQWjNUPYUTiLHn07FLXKB9LizBEy8AJxZRMt92d2JxL3bovjt9Y9RjoSVlyTXx02Ye1RPeizMpqPfPAOwE7+poBGZWC/5APmPyGP6jzpqWkfi+12tZUqiz8wC9OF5YSaI7QNVTLIdiUPRfh5wDwQiAHllnsuuV+9atD8EOI1E02ipi2zobEbzQiT3sb5UtjtulvzniZ4LaBJARkED20RDZ2ja+LerncX4seqQAttXQz8bwW+KwFoxSVx47Z8h89Jn1glg5CEUQgW1QrkP5jaEKI8g0UdQRh54dGXEvmpU/7/gdDD6Oa2295Y4vpcxC2x2zGTsGxjVJ2f3wtX2GbgHqdpk8DxwHAiJcV7T/+npLjxHBkvrDd0t70XhMSE5F5VQL3O6r3qlEYIndrqDP8kPCpQwaAnrj/Z3alZr4IPdOzLo/9LpO2FcaQ8NMRS2q90H6O7/bklLnklB9m899wQvVYQa///5bfrs6k+DL5MC9LtBJwP3bnlPq/PW87IjpAOgf9I+X2ZnLpeA4nyQx7ABjO4SD+M3vm8rzHzMTwfzvfC3O++4mWGFLqKL6Vx+TyUt+WXZiusHZgPiHBHC/+sjl317I7B1oIwCIO0cDnarHYIV/yT0AD/FsoowT2CcmpEIHihv9C6OBXLezKR/ePCVjZOZrxciSYc/ZdmrjK8mmdJMhsx4KJS1LSt0NrM/JYaL3+xJAH4F6hW0P1o+UxHDZxJxn9pBxOX/Gy2l2v0HvCXDPA+L5uH0+lo+gPL1fxVVmSYVUAnKcQmTcI1BXgB5+j+4w8bcE3DNmPUpiIhivSGaC1CWXyywsqrQbqHc3mbh+1MUDkB/u9uRJG/vkiRv7UhGyUx787mt1tGCZ+nD7C+cIph2gENcbcoyJIFF1al7TNXUS7kuZTAIy9UmqZMFXZd3rNO15ImtuDclggPtIj3Y2KbyIdY/e7rux6zlQz3XxrM6awPsPnX/sY8NielHXC2bheiGB+EvDHSUrzuusqSf/w59cyPoB0wDjOoJNVeDC6qVa7Ae/W2Elk88Yh4PUBzq6sGIqgTsG15mzxr01Vkd160jVHFtCpFpBQj6TKo8aIwxnFGVYXYpBa0OAcgA5AHf0ZQBnTDploik9vBEYJO27FydSRnatKb2uyTEAzglYmcCKDg3yFZWWBMA4N/42RDY3rVLpnj0Gkvkiw6uyn54HBb49bJ/OJ7HoEtelzAQBBkC5SV9KoK9sNaQrQytOxBkFLFVNBLV1AXI1iHH9Oe00KS3Bb2yD/BzRrwHo0zEnJoIq+PagAEmplB3pPQF5THDTiW2jfezMZjoAqrFNBjrRwpJtiOWjuwwDCTz60OurC1wKAuw68NppsirYfy/4hftqrnxLIerjfsfJcS3bTtqzroBSbK861p3rpmCAA1bQpXgcZ/uugEwD/vR/T9tycF8ZKxk0MZCtA+1Jd2H1FnJkH9n997zvHzVJ9Glfe7naPlaLK9nGYROJJNVv+aavm3ONwe+LgHuStogIklPhKkPGPbHlfr9b25RnuhvTnhbP2zlKZQuR/esuk4GfOxJT8feBAO/o2U+IyAft72N+XDbvi+RUgnYPZh68rjJXH7nsnYUUL9JOwf3a8Z46W5ZgB9uOKWRM6GM5MIOY5gd4weua7TNy7fYZ+cxgW2O+XBLDBFPKZ8jILwPuSdeeS2RqgHdMVE3vF3m278K+R9lMzr7Hz4lVDwx8lLwksB6Z+Ixxj8z6qsC9ZharZsLtywvcSZOSwc+BOgF6naadv6XCSiGhda7YUvByjz7uiZol0x7kLHPAu0bPnpj4kORKpn5RkSYAucet75Ur1vYIdO54YZ27JyjeKeoqY8nO5RWzDtZ4Eb1/VI/sftU+aOT69uas8YQrv3Djx+cA0Fl8sSBJlWo1gOtF4H0VS8hFmvicced+olwGzbKMdSfYXlaUaZWCTZG91wRVTJi88tyLvvdT48HVF3Y39NrBaebEeEcOdzfkgHrt27WEw8yRJ5k7C0CTeoZ74p/a2bq0Qr910G5FhYyVNkmNeYqro4x7wAOMA9BCfqJOLS6jMVZdZDpysNg2Hb1KclBsyTXYysZjH57kimPDDAAtB7VKJxImd8wyEEwq7sfR0IAOgDmTFtEfUQ6Cc97YMJkNWFkEEGDfoZ3WsYOSCq28anpuBcpe5RTBBgEcgClAobK84XvezggKFHT2LGEVABjbwvp0OGHQoQDNizINhqwCa/LNIQpOISnUgTc07wCm+ExZC/cJ2Q7090zOBKBFpVEsFy0cWWEUx85zUkA8mFlAFWwZqX2f25/PKgx2LJDCTA4CGWU3vPCRzZyYzAkvk/sY2462prafCb5rGyXwxrGY5r1sc7QoAi4WeULAAXAOaQ62TW079qWBycBmJXT2AdIgFI7yyqo6m+Fg9tk/a4x7ZLdjt8TrQ2BYxx4TeLNPjEA76a7JiPvGI1jOu0EvBVDaUpJhD5iboD8dXwwIatxorIq168azAZjHcsVjH2+Flt76O/KTP/q/22FpLkGVwkZhpu9/6cvkm5+FJNVPVBhzrALgjn8Ph8Y9P28/2Qjc9avItvuYEmdyKtfEl18UgNhx2xoxAMB5PvaiQv7y5eh4wgvVU/HvYdnf/MLc28/oqSGLQaGlW/0v3ofXC/5P2brmPvBvj2z7g1Yq88Zjxw4Mp527l7UnQAUkmwDt6UIiScs9qTmQ/cWpE/Lx7TOyOZmYrdgCxp1Me7R6VIAe3WIC8x716rXymJpE1cSwh99y2Uvlc7ZcLViPMplVGHdfnsCcUhs+85GZT9+FQlYR0IfnKD5T6bLVse3ltQoPoK9BVKTL3FvGvabIEkFpYtt9+7k0JrHs0d+95n0C5sFGMn4XgTvBdWTko8a9LuGUv8+5x3hwkBdayosuHWh35Hn7z5WH9/qyz20ecW6bE/Q0IhvtjgbAfOl5ewEzPE8a4Ho1YjxPbL8qcG989lXHb1S3p/vyFYA7DpDAOercc+C+qsPMbs4y+D2vpBqtIeNp5qx79F9fxKYvqqpaJ58heOd2Fbz/b4cu+mSv1T4X1VMxC7nR7MieNmYWy2sJCc0lX92Ug4cbWv1S3VgSQDdArNPwGAlY9AeJowS6XnQHdo2p6qqvD8AMYEa2VWUznsCofSvcZzwxFqBctef9pnmIt9zzHY437qEO1h/bgwsNpQEqAemaVlulPSBhkCjrhZAUmClDLQIXmiSTEZGdranNFrlUQ51X1HHEikWp5h0A0O0D+/3yXPC9MtHwU1+DFMiXVV29yYIiKCNYJXM9J4EJ0pFYtVW96V2WhEcTx6LSFK9UGm+ymJxpYNxkMjgvutrQYpKJqtGJZmtrqgA3ugcBJAPkY39YVoM6OA25E432Berzb0eC7QJE60wF2PD/n7w3AbftqspEx9r9Pufcc26Xm/bmJiF9QhoEEwIJnYCigKgo+opICU+tKiixC7xXloCgSMCSKp9an4WilPqEohAQRQRLEggJIm1Iw01Id5OQ5Han3+3aq75/NHOPNfda+5x7c9Pw3k7ud85Ze/Vrrjn/8c9//COUnZXnIO42MgZ7W0qAeCSKAohzwSYEksh9UKcdGxuwHIGEXRPaA9tJIndBgxCsa0EI23lqEjCOabafPhgYphm96NdvoYMrAtxDP1dUCdWi8SgB2PeNOaDp9fJO2uLHtUICSxl0H0gYkDeyfMxOu4RX3THj5AJgjnEysO3R+dg5/czPvp5e+AMvo/de+w666YbrdBZi8izPu+Ai+vW3v4c+9cmP0/v/6Pdy9w1//NirXk2vfNXV9OOaeOpiijCYf/Bjn6Zbb/46vfXXfoWXyTsjTzsn/ykYNHjdouAjYtv9Pv19X2gT20Hi36nbMrrg5IyuOMOhEID4Hz1GTDx66L9Rdl2v5Z/voNFt91O67yBl39xH6Tf2UXqs2HZrBia1KWpjx3IcPqp9vfvUs18zymCqg2AfWszy0xSwJy3WnjszMiyhGdE/LB1k1r2oUqq5y3h5TAzcc84yqokPAtiIcS9MRi1IPPVA3wP1UieZAnDuk0wDE1/AsJuUxkC/seeedS9i1D1APxrGfTOg3b909rttdzTAPU5CtUDAA/cjlspEwN1r2b0kxstgYv/2WNceA/OQ6RhVPfUAPWjafTKrY+hNM48kU8hkXrJ1J51QbxCkFfYZan0Dm42yew6wjqTtzmjI0hhcC2auIElDoje+x37zb2Hyn9+0b+8bj+oF32AjB949cC9KUt2M1n2jxFQD9GYLaT+LklQZN+q/EIsZKw58AQIReKLgZ1GRpmma9wlryF/eefKr941G1+L2oZqqyODyTwUJyIPGgC57fisknoJBx6BpVTUZyEPjjqRSLbBkYJ6Zcq2+aRp36OOBpLkAEIAXM9kStbKWHbr5ugBE1rPjSbEPfEJNOMyoowxiA2HrRQ7Bs6fQxKt9pQzsalnJ5zHW0Rv76QG+adGxzwBoNRkTgzt00OhHGLRr9VfoyTlRlJ1rXMjD+viUpUVW7MlALu63gU4Pgq1IEecFKNDnIkNNeSaxFMKavRVO0tdRZkViwGIMM0CznhPbRPYlkDDJEJhu0/kzA6/5KqyL59kBV1wKDRMWkChcpR7o2GcXwJrtJuV58PNSgC73UYC7XbvIgmRGJ5Y6BNmEsvdoJ+gPAaz5Gfrr5LwJCa6wHwHkkovA3vMaWOEcbSYEungLMlHQi4tqucAT9xjSqhe/9dYccLdnYQDS/xwDTAccI7AoD1SfYHQN9tU0MDUhi/EgWze0exnr55l95xPOd5xxUqocYzzy+nwk29Icw2xn5uTDKKpk0HbYO2CssD9/Si4nIjDj0U5Lj1Fyb8Ox/T2KzzWKIEIAgOC5Q3TythG99GKid/5YSnQSEf3QMRi1PkFEDxL95oep/8mvUrrvgE4CuETUGGwfrb49ZtsLmsIxuKBjsIt3nXrWVymjSxi4W0RZsF/zm7afAB8AGvg3oIweQdGllcO014ouFbjH5MC7UXxapTCWubDTzJSiS3HhJC+3KSqqVKZx95IYA/kGvCdcZRyD7h1lSjXuEePOAL2AUS8C7vZ++P6j7PeiPmCjZYaIpCMdV27LLdd2YGDcg/My4B5r3L0VJDNMEQMfF1/KFVhykhhfjMmA80RSqpe4FFg8ehDP7HtRUqqzfQwMfUl11YVanfY02/Scua00V61yESXTssd9o7Hs66k4yUBuhv84l0QTvKFtR7EmAPlcH12tnv7me27HROEx/2zC030jrXusX9+MjMbLZfC717p7h1Ubp4u07gbcY/C+GYmMB/axXCYw7y/fevydC7X6Flh6+g+qRiOhGIPWQ/11esYz27RwvOrblZMXP3UF3QDGDN7GFVXBwOPjk1ODdIZBvjLqiiLg947vzUkGFpP8O1djBUsOiYt4ukt/ohIURiYZS3HYY5s1zyKfwN8AzCyzYf9xV/FVwQ72K6BZ5Dmi2ccBhH3E7gcDqQoKa0oPjMFwQ8eNawke7sqOAzBCIsIzClahFZpvtRg0fbvJWVizrd7k5k4D33RzuJHiUZg9ADAW+RH2bSy5FUZim0n3MMWzXUAx+8m76q0moWAZjsqAsC1XOHXgZm01DYy13m4OWIK/fWMM8vmeQOqCZ4EAr57wfbWPgWYUQcIH4J+fM0tV7HUQ+RJOwZyKwLiDrc/p7fVCQ1VSRLhqt4k2IGO+HIfbg/rNI5ma7T0d4++17gjysK4V1vqh37yNDq3itZEPjxPKqtsy05rz9zGQdjKWWO8ZE8N+JibuDG1dGa808drFAP4Ew36jwMCAaDx7kGPbjd324F0tXj3gj7Xt7M1vj9o1wgCwlaowAJ07h4KLnWDNnVTG7nPRgOFnH+yBhXuGB6AHtvMvCwD8MQY9mVXE7CTew3e9ckQ//7wR0dkkzjPxB9p0k7xAI28Sm3g96Ne/SfSn/0TDt/wVEzX+lG2CxmI1a3rWxIA3eEJR2yWXJbC/zfYRf3Ox5/F6YX9PSqnMb5927mlJmt4tF2UWkKJ3FJAGiQwKxOAn9O3yt/w+orlag4H7weGAbuus0+3dVXqo35OE1Ai4F8ljTEybc42JklI9C2+SmdgFZsLTPXKT8eDcM+YTAD9m250OnsF8gaOMgXwD5TG7nvs7Au7BScYF+N7jHc/luwW4G7s+bjuajOqtHo0+9QWZSqQysdY9OMh4fbtLYDV9Om8Xe7VP82l3zLsZhnsHmgkLSKV8sc5pzTZdMDNH5zRnCCQg/JdM4gIrR6tvgPOBiwwAHxK7rXMDUIcjTSOp8rrSl2eczBoGvIS+fs19d3Bg/Vh8IrkMv2JRJVUP3D3r7p1iNqqqWpSsauDdA3frEiyW1aGMb42Bd4u5PHA38F2UqBoz8kg+KGLqbR+hUusv7Djxtd1q8x1etoRn90h/nXY18Mwr9FBvjU7c0aJzr8pXJ7ULEN9r0ZvL1P3YUhBXxBaMYKjZh12GFLCcZj1ovvBgx5m5V7DfgCxDPePB6gJkgTUFeDZADwkKsBeAGEtIoKNXgMEyCcguUPhLE1nt/BiUafEorAfA0e+rn7x2StLfSYsEYMQ5x8mL2McQDLPKfHAOBuaxHZIyAzjRAk8m5QCQBNjnQj+wMGQpzoiDjlA8SUE3nwM08OxDL4ELe8FrZVpsa57qHgxx8ml3xBIjbARwyomcLlHW3jkAXvOPj7+3qqicW6BVUYXJntTS494aqDfmO+jnM6K11aH4vUNaw8WTxs4/JjvinAcEJfry4pj8DLRIUww6Wa4Dhr8m+QJ4mewe+j4F57O+mo7vuwO9kvQLD3yZJcANsxmIV1x7ew64G6DzgDQ+p4AP7Q23wc4xyTzjo4jLZn/4fAs82HPrKbC2CpS4PwAAIABJREFUuCMmsaaCf2WnjIn3swcujjHwKKy7RgETxY6i5byugfMiZs1AqW03BqnhMYUZAQseHEAwNYStXAS47T55Ymm8TA4s93p8gvb9xBSAngPaejbU2UEkxip58ec/P6QfvCgT4A5gDqD+oAPs8YBmGnkw9bb+Z4kgi3nle0iSxsb3JADwo2XX4+08267Njo8RTb48FsPwke3z2lPPfmuWZW/BVpx4oYyFgR8MUgAccJLBMvtYp43EOwxed3bX6MbVFfZuB6MYe7f7AkwGxEMl1EjXHlh2V2TJ+7x7y8Ywt29A3YB1ma7dAe8iCY0kEboa7D6xNbJ/nJDFbCI51TPuHplYn+W/9/d6o9+L+oCNlmn/lPNw18YaSA/bhyWT2jbhZ6xxj5xnGGlFnu25xNT4+6hqamlSqgPiXjZjEpcJ4B6B8wlgbsx75Nk+kZAayWUumZ1nN5mdtRpXJ+ylSNyWisMotNRkG0j4t4s0ZhV16BPp2CCHga0gJDL44F3DLBasVXOfhH7xTffd8d4je7OPbG1nC8kknr4CBqINuNtPD7g3K40pSlT1+/EFmcIrPsVhxhRPXp9+JImqG2ndg8PM648//TOpFPbm9+Lh/jrbfZ7YnOXniqTV7fUWnXdFjWZ3jFk+A/sA27B0tD4zBPjG2ELjrNVSATw5cmJJjEgZPNhnm0l4d0OOwpIYsaMcpQnVIZVpi5MKAD3+ZskK2laf2A2GCzOR6JpZL892kVLsKSTGqu4aIBHyDAA8BB/Yhv3OI+CE81tfE6baWFwPGPA7tgc7i3NgCYomfMbJodh1kNdoQIH9W1IkzqEoqRTHAPuOV4f18okUB+K+XGNgdlzxA7+6ugAYg0E3/bdJRuL+E2w/WG4kruaAka5oMwLi8iLXyAnLeAbjTXhT9rhnD3mpJmug1hJHcc9j2Q22My91y3XgwCgV9x4JAiePxZVoYeWoBaisGJZJjDzDjfu4upLS7JZxQIVj2IfdbPS6OAjDcx1l9LLfuo2lMvHHQG9OjhIB8/xDkT1wQOKTSBXI2jg5cRx7OW0Fz+AXdIUB/BYhMqNjnU48AHPffnJtSe5RDNwD66/TMAEABz16gVwoOl/fDvm90nvDv7o8gk2Ddt3/BKgPs+4+kpKV/Xn708M+uE0ifyeq+INtZlsj+vSvjuj8E/Nv0+0PUnrTXhpC9nLzPhpdeQ7Vnnk2VZ91PlXPOj7MSfCh9j5E2Y9eS93ltXFLdQx6jhnXiZ4Qh0TAnFtyEciPCy7ZOnrtT0LgvvusuzOpfcUACxcGRhBT+Z45DQkPyigCjMBNBl0h1r95fZU+u7LIxUoqsIF0nu0TBZgi73Z2X1CkkJPHRMA9p2l37Ld3j/GgPsfOb9JBJieVKWHfA7CPCi0VMe4e3AegHhdj0jch/t5ekMeUcde3N4B4Jyq2F1beAvFDPxLg7vXtZVp3D+zj3y14NHFzTipjTLsH5CXse5DHOHBeBNwnklAds+7ZfNPQY2S5fHaBnr1lG1dKHWQpraVDfgfwXizUGkE6s5L2edYKUho8T1yTgXTTtYONR8c/F8kymtXBtjfec89iwfhzzBYVyGWMeffWkB64x3p3r12fxr4XAX3TuZu7jE9StdfCml5ZomrMuBfJZzbSwhc6zLxrx0mXf6tS+wjIC/SLh4Y9dgqarzY42EK7RAIy3FXOfK4MKRinBawJS87uMurswnIXBeacEqGAC5IUrC9gGrN7Yx9mtAvxapd1IFVghxnkF4FNVpALxptZX90HW1RiW/UdhySGpS090Z1z0SOV7/Brriw7ZCU4TwGIAhDEZlIeBxeHUicbXENnTbThbL+Yju0aWaevchUAPJwbHqQV9xGUJuvjPgrIFYclHEeuV5JKWdKjjLYBYSsUBbCPczSZC7Pa6mRjLLghEBwb18cJnQgg4LyiMhRcdkjo5LlzsYJEYIXj4zyR3IsPZDA4S2xrRZXwvbHxpmc2phjAHscEuOa8hOg+MNuN4EN17+P9iEwH4NtmFPg5aECE88IzDFIkDQxwT+xZcH6FFn7iZ4lZHtXMMzDXWR5cDwP3Wakyi2vEvZLZFAl8cC74Bc+JpTsZ0Q/8xi10EAWYAsqLAKlnhR34jDswv/0EQy9NPyAvxiuqcQjiBwRn6sDEbSQXqTmXFJZ66YyRB+r+GDaj5GU9XnbjgomJ69Bzk2vQ6NrdGw+a/awCLy9wvQmbRse0NhaDdh2y88DeY2e7j9GJy3mNVwznOYnleS30IxzIod/Sm83vt8pAsf0lu4llMzffn9BNd1DvpttHneU1aUJ2d7wL58IsVa44hyoA8uefQpW3fYj637yPh8zwiYH1sWDcYwtIf4wnFeP+26ec+dwkSf7J7oZN54NFwoAkABUdvbA2NsWK1xdgHFIArHd/r8sJqV/hpFSh63IyGSuo5OQzcRKqgfKJ5FSng88VWDIg7iQx/vsggSnQpJvMxpBJ7CwTBLZT2Ha+N1FRJblHY8a+iF23dax/MFSS+zvSwPsGWwbi8/GsbLHRMonYZS0P3O0NyYH5Ag/3Qo17xMB7PTu/0GUSGecYk0tCjcB4Lik1smwM7jFuea4CqpPPBGcYZdhjZr0IxIcqq5oHslCtMdv+jLmt3N6HGapqigwGrQCFl7AcWnYG5UQ0X2vyT+x/PR0wI48iZwCEYOTna41grSptIvnYNfv2/nA8MDwWfzvWPbwa9jqbs2vkBFMmlYnBeZktpC33wD22hoy4yiCXMefP2GHmSAA71o1lM5akaj9ZPfXanbv/bl9v9VJAE7Tj3c25kIiMmRP0PWh/W89I6cQzZQgD2GE5A4C7AmDYOOI70bvnGXV+3hjNVErDY6Xaz7EFotpFSrKpOr/oy4tCTA22mNT9YjnLZyCJqLLuuaHJp8wKKihF0mUICDKRsYCpNk08WNnQpwHg8zklLC/BBwEEWHZ2QlHgDrAnWvRKoTOKdUzGhGPgZ5256r29k4pp3+F9z0mXkI9oJ4iuC+cBQMvuJ5rkaUCZq8TiWtTXnoEcHHK0CJXJTKDlNqZUZjckUIEMhJlElYagQBWCJLZQxPu7JgkDYODZTch9RIvui1vhXMZSHk4QjtAAF7DiQk8uWVXtG7GcrwOzKC651ph7XCsHWSrxAcCHdIhBtibNMitvTLZeI+6F+MFLUIYZCwbuc+KqYz777Jbjk3oxy6PIBtfxA2+7hQ4sSwGmgC2nsNmFX7ltc6BdXW5kkBLrVYR2lSSjKomNpZfRjNCOM0QmsC3VOgo2mCkoDgBZ74O9Z7mZAX23bBz12NUAblFCKm9miDcKHGKWO4B2O5Y/mLWngCDly/iYwSykYMA3Rl5v3VjSU4APSkG7gRO3f/yaDjT/wqXs83ICmSF9hSXFC5bMuvV02HE13+zRhfAmVkBpyJO7siK2XW9fqUZdm2sh2263tygp1b57UgH3a3ef9acZ0U9b+8DAA3sznKQUgKkGvW4ZUEAHdnNnlb6xtkx39jrSmQd7u3HhpQmpTAmbXgTcA9PutO9+mQfgEzKayMO9UOse6eGlkeWBeZyIagDcgvpC0O6AvAF0v569D9YoDKHEyav+3j/WwN36N3tTws8jAO6emTcWXaLwSDbjQbz7zmvZDeiHZFQF5cbCe6vHacDdJ5kGAB6D9lgmE+nkPesOXfqpjRbr2y+e2RL06WDRxZkJwWuF2Xew7eDZ8T5ZoTIsR4EmVB0GC78KRKcsff55V15xzb5vffSxAOrxPqckqZY5zBjrPq3Y0kagvQi8G8sfYmgnmQlNydw61V3GAPyRAPfYeca29cEAe7v/xvYTrvjqaPQhtB08L7jMALCHsRVAbjSktWxAz3hOkwGraYEBdJFrzOQ6lFLAFAwytY8JzJ/kFjEoVztHJkK0eigziQraDdxjsAU4F892YdYt6RQSGiSrgiEGqDUXGqnAKnINAFP+TkEvs8KQmGigYIDUyxYEYAo7j8ECMw3CvguoEI9xAYLQ9nsQZgw5u6qgwJPqwXGddl5xuxQ2Xt13XBgXrBM1sdaSXP32zFQD9GJM4+Rb9SLvy/Bv1pFFxwSgBVC3bS05lP3M1Z0FQJe16K5jxjPBcbEtP2sG05CU6CxKQTVUAG3YPHLw4ZJnucopakGq/WOhIw6CDAQ/sK109qGQMFiBLXMMUoDD+zPZC+6PrYdEXw66tFouAjI0XDsvA+bYnu8tJxJn9MPvvJ0OQCrjIVaMdmJm2910Zs4dQY7ZAiwYpXDlweyQgHR5ZwoQakEHOUwTWunXOAjhCqK8jiQw+2Pxcl1QcMqylcqIx4fxe8gf3GvDA+Ovp5wD7nawCBBP3EOHVPlIvq25B2IyGj4zC259x6nH8QHIuP/yLUOWxmg5rIvvUuS1yDjnBWgY+0BKxaAdvEZjOFiOQbteTuhePHC3312zsfOy5jIViB8JCz+NbX9SadzFu71xN1EWSqgDdCwP+1K5EZ17ItX1LKk0rxCUxwgAdcPKYS669HC/x+vHwD1XLbXMJSaukqrg3zPxMYA3cF2qc/fWkCVSGWtgscRm3PB85CiDbwzsbd0cONf1wmyF/e3AvL2D/18A7mWJqYyyvMa94PdCiYx3kykqtlTiHmMA3wTQRUmmBtwnLB8jpp5Zd6el94AfbjJPm9lCZ7Vm6JRGKwS4JjeTdwMWqSmtAKBXawzSIYvB82ZAP+yzewy+Y+tIDM5ODJtQsnTNvr3h/SwYm47pogi44zTLtO7Gihdp3Tejecc6LXX4PVLW3WLLELsV2ENuNlG1DLh71j1o3f/trj1/3Se6DKQGBmc8WzzMZiK6B8ya4LnOH5fQ2d8jz7nKOnJhV+09B3gMfYUC8RAD6ItkRYYsiGc3GGXZrSiPOcSINaQCX2XT8R3APEB1Hbpv8/SGDaAmr+IsuBAPVw+1hEw9V2b+pYcyUAewz++zupnA2x2gD2CP5SXKaOc10dJErUKsgVpOZssymlEPeOzXPNZxcyAXgZSDNdwDkZf4ZErzjAdwBDDzyaLstqJJwPxc1KkGmnHT1AdCVB+KObSY5aJ5rXNCplWARZ6Crm8WkzhHDnY4KdZAOqQ/YhsJmQkXuNKCVyKXkcGA5SrKkLMOfZTXz2M9q2gqRbKi4yPI0yAA9wMyG6xnhabM1cVYXbHTsHsjgZslIOMa8bt58vNLpgEIO/VAdmOJ1EHmIxInbPsj195Gh1aGYymL65ly+LTA292Ow7UOUNeCZ1/UWrSKa9wcUC/qDIejhPpU53snGFcr6NrgG6PC6Lw9ccWbuAgtB9Dly7xdToSQGW3a9Ueg3cIACyL8jIAPlsqAdgg+nHbeg3cG4lNuY849xmYlIvQe7gVmc9bFEa3m5OgY7yQnTer7mOY9SZKsNhquVEbIxAkTJIFtt67xUbLtdnuP6mcZ26634Mmjcffe7Tg53HAAdySWmibSgDramBVa8u4KeECDLKO/Pbyfbu2sccIWay0VMMNZxmQzQT7jgXsBg56Tw0R2kEa/eQcZL4mJAbyXxBzN7wa6PbvuKcBccmqJ3t1Avg3U/HOTdpDWt/gO6Vgx7oZ+eOrRRdf2e3hJ9eA+30E69bzmPQbuQdMereulMh7Q+yRUr2UPv0eSGSu65CUvOfbd2TyaBUksmyn0ao9Y+JipxzGyJKET6k36voXtdHKjSXPOutH3jQByli+CBFQwtQB98r6NmKGFmwzAvPWR0fP9s2v23fGaY4rOp+wscpexpmsOM17r7iuqliWqlgH4acuNwfdyGXut/a1h/Kj/gi2/Y96PBXCPHWaG79px0jPuqTU/YiAdlXHrSZW17nieNXURwjM/4+kJzW1TZt1ZQMr7D8ZKvNoZvKGypcpQ+PGozEKSR8VpBiCONe3wcIeVo+qYa+oNz8Wb8B8PW1J0qd6s0CxANUC77T8DQ15lII8XH04x+K7ZqipjrvsJABUyFi32xA4tmgjJjKu4yZj9IAN93Q4/uLCPAnQw/1KMSlYA2EMy6eysgP5QpRNjh+qpcW8k+VEYX6ncOdamYx/4bJnPJ1KCMbYCS1y4CTptrjI6WSmVb7faTOL+gtFmXbsBYrWA5AAN+QCRcAu3G/dAtPKyjgEmZsu7OBdh5XHvegDo6vCD5Qi67Pimtcc+LWDBfgFouUgVqtsqAGOWXD3zcQ1WPIqBu2rwPe5iS8yBmN1x7ruepM3OIHBAkMAWkNo2fF+GQKvfS4PbkVlqgnntD0b08t+CHaT4m/I5mobcs7+6Q8t1xXVnYNRHAtQrCepXoG/E9WNWCDalRw/aravrplVK6rXgg++DaN8d2rgWA3RZZzxjgnvH46E7tXjGJZZBGZrkfVsbill4fXeMOTete3wHYklLDl9rcMCn7HtMXSkEBsqny0zE+AjhmlzQ4a8Tv/fWBaALkapt0oF2HArjnMqsS0G7nmIh2142TD3e2naL6+Jb+XiNyRPHuXb32R/NKHt5aNyjIQN3AHSwfjYNjGUoEsMPowLrurFNHQouLaYD+rvFA3RXd51BemwD6dl2D+ItCdVkLt6vnZfFzHyJG0wA+kX2j2WWkFMSVT1Yz2nYI737hDQm1rYrQDeGftPA3QUARe/esQDuHpQXadxjIM/vvAPqPNgVuMeUAfrYpz2A+o1sIL0sxrnNGMj3bLpn2oNlaRkIL/Bun9C4x8DfJcG2q1U6tdGmFy3soB21es63HcdmxJsktDYcsL4dnRi/U84qkpEntPAFRX3snayMkkt/9YG9X3s8O4kplVS9XGaz9pBxwupGspkirbt1EQ4W8h3xwD3Wu/sk042cZsoSVs1qMldN9ReOP+1P+pS8GDkLa6MBs+14lkhcnas22CEI7X04M6ALn1VjSQxLXIytUyYbgIcLNWnSIOQRRkGZc4xVXYVWHV0wa9GRnAkfdXBACYCNsO0JCimx/lfaHgA9WEborwHcLQCATh4MOYD7aCjvNVsu1jC7Ki3N5Dh8ky1x0SUyAqgbuYjpchTpYQmHb6iIS1ROYvrrHKDMEoL3ufm4c/ElFDGCjhvWlIGhVo05ggbo09UDHUGDueCw043p0nuirzVLR7EwlAAJwN36Mg5ulP4TWQsRT5woy8xFkdTbHYAWn1gSY/vCrAUCFJwz7ndgOhXUY8jEtrgPXStipDIhHIPlJiORFmFb84uXwksCwMwWk++BOvywrh9gHjIbXHeq/vIqgxJBu+A3liip3l2e69hDHn9bkMHP1gUnNj6YfSVOCMe0Alho+/jupe+4lQ4bcI+YZWb6Nek5G43EppMlKwLU+2lCnX6Fts0K8IfEpZvWqV4ZUbOmxQ420Ql2B/Cdh6wmL6dJRwn1qC7PQCUvRUAsAHemvydzECxRGX22B+4xSPenaqB3GsgP6ytY3ihUydk0FqycA9+2cz+zYEFHwU2IWfkcaMez7ojrE/cT+saDwBUSTsY+tDjkduH7apau1EboabgPNN7iu4ptL8Jhm2iOx34V792OvS8Oe+IGAwu7aoNlMtYNI1EVDBLAO1xkYHGH7wBQ9g96dFevQ19ZW6GHB71JC0iflGpOMpsoulSUqOodZYpY9vj7smqpuUTUAgBvNKNn6A2IBZlM5DZj3xuyCGC9wD1mKuOuPYBHKGVAPW5MRS972bJHC9ytg/PsvGfcPTD31KiA1TFTX8S+ey37hL7ds+6uSFIoomQUrNYaKGLLY592/rvAmcaSUwOgN0F1ltHx9Qad3mxzYurWao3fi4rKJ1BJk9kIdQdBIAxte/zcedAvIEXGb3ty75v27WW3p8fzU+DpHmLrKFHV7Bvtp2feiwD7RqC9TOtujL+Pga3pxeA9+K+rT/uRFGYqks1MgPc/n99x0hdm5v8hy2gez6U3GtJ3+us8D72zMcNyKLbQHaV0+kU1Ou40lcXwi6z2jcy4SwMwDXRwdlFKleWK0BmrnhQMOrqHUDWUtxV3EiMYOBAAo4okUU5Shd+5kCB8rCxhoMya9mrC3u6QzRggNYAlVTuFXeYuibXGAg6xHYA/y9vx3jDgVNDvWDpsZ4mPWCyJjwKGDEQCUBvoBqPLjLCuKyBW2DxjuQEiDEAywNd1mInW7+AkY1aZWAcBAWYszD7Rqq+yy0qkTQcwQyCCD6RDIptRiQjLd/R5aICEZ8cMpCaBIlDCfbflzKSDiVfXGQBunA/r+1X6w8GBY/gZROtMBfo/kUXJvbMZCNw3XJsV0bKAgIMVDnDA9GvysFU5dewuV71FIKjthBl+vSZxnpFAgmsFoenofYQfP0uYrNIrA3Q8N6IffuetzLhjG5PfCFiXRNIqg3TRqsef7rBOkLTMNaS2Dn4fZA2q1qqUDDtUr6Kdwd4Te0qo3RAi0X/WelVKKw1qt2s07EEc08+x9Z1hjapNBHgGLWXrSTZblkwkgKqqGu8cbzeFcffnlWPaI6CsuxSwq98VyVnGQH0yVTMnv9EDT9zhSA40IfHx20Ub+8Bj0JWZFJYbKUKU8V0YeHzMCQvjXy0brVZHaX8z8pgCW/7c8/UJqfrcjkoSE+veN9K227GKAr2JRvhYL3jXqWe9kTL6XRwHThYH+l3u3DGVv1BrBgYR32O6H/KZjgJ3ScpKWI93e2eN/mV9mR4Z9NhNY8L2UfXuOda9RB5jbLyx7TnW3QNs589eJpnx2ncPuifkMgWWkgbc4+28Vt2D/wDWp0hl/D45kneAzX43YGfvsDWUMuDulx8JaPedVWAYbHrTvcA5cG8dlVsvlsp4MB8z6gbebRtDW4XAPWLhjUplyYxn3QsKKuX07REYDyC+wBIyltIEMB95thvAh6799EaTiy9tqYrUhYsnZUQraY/PEyx7u1rn4kr4zn9sBkLmCIsyR3jgeNs19+1962PdFxTtf4o15GZZ981UUi1LaI1ZdwPu+OlfHZx6aEouUTUG7xtZQMaAPa6o6sE77/uaXXt+cSWp/DJO4MCgQwcGXa58u6PeYulgZzTgv7e2GnTWcwEQVV+qtnqMHVQvbA4qwa9dZTLmDoMrRjVCBprmB45CTOrdbYCOtc4K7gHYoWsX5lyWA6G0kKgKdxDVj+P8kbgKMI5by8WYSPTuxtIz0AYoVrDHkpcmiviIFSL+DvpyLZKE/eIYAPts+6jWhTgK1mV2tw8vetOtS/Eg3k5nFYRdF2kHJD8evDMTrUWorP2CiecKoyhchEBCQbWvLop9AjiDQQf7HhcgwvYIIABe8R3OH+wiwCrfI2X1LfHU7BWtmqsAOrlGBs89sWm0olQIOkwmY5aTFkiwk4wr+mTVY2097Jv9780BRkE6L1cpVU0rreJv6N0RMJgXvPXnUvxqXIAJXRPnEGhQaOwxS4ysaFNF7hu3MdZoKX2K4GxAdPDAkK7+g2/RoZWByIwQcCQjqlew3+n8MQD5sNLi+9agbkg8BePempul7uoatariDw/wndQaVEl71KiOwTtcZHqjBrXn2rwe55+s96hBvRAo9NMKpdV6mCkI/Z6dngadTKawvl7W8Oy60cT8lZbYjCUystFYpcLrFtwCjc/Hs1Tu+L5PZpBdwvCEoKBIk24AwSe2hmNMnlDRefplqIoK3pxtHlUmE9s/4rxN114tAe12e7z946PUtj8mTjL62OwWPDk07tc67/aDgy57T8M7GvZ15s1ujWdtOOSE1SGJB/V8rc6gBFPFX15fps+vLrHEBldY5iZjwD32aA/MuvN8LwLuYZmXvrjEU/Nx94D6aBl3T+vlAHrkTuPBuIH8AOJdYmpuvYhR96DdOglt2ONENvcWl4H4CdagAI35dXKgXHsoHdul44s17wWOMkcC3BnIe0Cu+4+Bu+nWA40aW0EaGI9tIGP2PfrbJ5nGv+eSWAvkMZ61Z2iRJMy0n95o0HylKgnc2mGh08KbgHcI71JdXZniaN0qp0q11HGl1VyHXa2e/uZ7br+n4FE+Lou0MLc13zLWHa98DLRji8gjYd9tW691t2DBp5e4YUnyJRW443GyC4z+3EgyUwTqfWEmX9wpOM3c2Nwy82dbd3wmoeTkh/rrdHjYo9lKjcE6iBD0k9tqkrC866yEjjsbYEYBEvot1bQzm6nMOwN1SF70zWcgr7r1DN7gSEBVnTo7nUADXBfWVPzcxxIX0cIrQaB3BwCOQTt03CydEflOo1mlhlZXhQ0kJDRWRIkfPlhnrpoqlo2s84ZzzGBEM5CF6L4E4Kg9I/aj4JeBOhhk9RpHoGByEJ9QCpBrGnM0cIBcrvYJZtqcUgpYSY6B0ow6XVtXQbvqrG1a347F4Hc4TgL1VUlNqy7e8/K8zPnGAzRzszH5jYFrgGV87Hx5307jzQmgCLjU254DGBSvSTPWsJv8xF7wAB5V2oL7gX3CStTWlaRRmRXgZdqmUAEWxa5Mw26AcjxjIftA0Tgch2VMNiApLQkrSCwyy1C0RysAdWB/Sv3ekHoHV6jS7dIb/+4RWulPMuF2LSvdKtUqGbUbGpnqF/1hhSrtOUmAHqxRrSLf91JkVLeZ4m1ma7ysO6xRa8sc9fspZf0ONSopg2wA9/6oQS0F7liXA6L1NWqp1MbkMpyk6j4eGMszFnQbNPr64Hk9D4btz4I2qcPEdFcWCwzGhyzC97mqrHHH79l8PW1ZJQbtOv6Ov5SDT0hqIiBhqNWDdozZ+Ai+Go9sftMKZb1aOlwtY9rjZNSNgPvjybYr/rFwKeQFx2P44zII+4O8++SzLxlVsq/assVhXzrwSpV9iTmDXNlNS64D0AAgwTQwisrgoa2kQ/rK2jL94/IhSWZ1RZUCgFcwXwTczX0mMOtliapRBdSQgOqqrQaGfYOqqBPyl01q3T0wt338/wa4F4H2suRUt24M1qcC9wKvdkZiAPsFSalFto85vTuYcrNydAz7hDe7Y9Qn7CKj7Vi7niTMrj9vfhud22pzwAopmU0d1iihljLwZqXqX3ieUgQIylJmMeEmg3djolNIkuvedN9eFIl+wj6mhfMrAAAgAElEQVQbFGQqs4c0EL8Zxn1akqrJbkyG4+UyFlvbvYlZd4vFvD3kRsmqZay8B+7e131wzdbjf3Sp0f7dB3trtJz2mfhA24A3P3TuO+sz/GwxoJ313IzqM0QpwClLWETmMhZ6juU0ssw5u0BooFEUSxQUlDDjDAtI6Hld8itCGCwD627MPkA0a6RRnZWtIJHwKlIXLIcuuy7ZrfK9ymgYqGvFV5NeMKhHAae+urnI3DhH+wD5zJyDPQ0uNVGOnDb2gC10loBZbLWQxPUDNFtFUAOpHOiY1aJ6t+MacUwEKpwYqky7SGfE2YVlJazjl3sJkMi/j4jW1tJQibWznoaKrsZEc0ErTqqV5sbHH2bskY7jWcJoHg0Wv7ZBZw52uyYzD/78DPCJNAnXrxYcFbnfOLYUmBqDLgP/lkfASbDKzps9JpKAjflnuU435faH3AguRDUSL/rAtuszWV1OZfahKbOJhw8PaXl/l1YeXqWd9TV66nGHw4Ve+Scj2r+Oczab0zwKhP4cYtyZ+lizjjW6aYNaszMcQAy7XWpWRC7THybU2LLA7jxY3qr2GcxXWzPc7tm1p9OlWjLg9u4ZdzspBBYcDFQF3HfSGjVa4xw9eZ5ynmPQPgGPx4A6Bra+aqn/Tt8HD6b5MBHI9/1+oHYdfDe235+RB9vmGmTf2ynY4fPbFdD+fjKgCLTjOXQkMR49lGnZhdCUs7djYQzE91VK+o10uFIG2tsXPrfaOv3ianVmnnegKWHUu/X6tHfP17PR6uLEiW7Wt13VXXYrc1VSrTIq9rVRlVQD7/7nEw7cvXc7QBEkMEgo9Q+D3WJGIwLb3kdlQLZQIgbuKBCDD7TtsIAEeI+LLQUQ73TtVkk1zHsbe16ShGp+7oXadl9ltURGk9Oyl3m5T9O4u2RTSyyLNe458O4KPRlxUVSMyRp7WMfLZiIZja1rL6BvPBMvvXtLi17RQsY9lDguYNntpd6kf7sBdWPrJ1j2Es92Rl1OAhP/7j3dTSrjNekmpbGE1CK/di+TKdWzO5Y+ltWYDWS7UqUTGk165txWtoHErBP+DVEEBJo+qtBcbax5j192aJ+xPu4RmHokuXrWwh5hJUn+9a/et/dPnzDUrgc+hqz7NIvIIu27DwCmVVPVvjUU9bXmYKkMMXgvksXEDLutY2C+kHVHc/l3u0778N291cuQ1wCZDIiPpbRPDUpoR6PNjkFg4BtzGT31qjr7o4MtlaTKArCuAEJ05dJ6WMOuIJ8xshZnYq0p2x6KFt7LVURxIRIZAC+Ab2bYmWUXa8IK9q+VT5tqNShe7xIM8OimXus4PoA79gdmGO0XbinBBlJdTViDPZBAAhKaSCGWD1BxeK2Y6q8x9HUwftbKpgCWkH2Yll2cZmQ4B4OM+2Va+eCfrhaGYNfZkQdyF5ud0MJX2AccZ8xqEgWVZFZB9PUmFbEiVGb7iHPEcXH9gYkvxkUB6OPig9TE99Vc4VX80PF8cH/xwd8IZHCRsN0EwGTXGXa9keCBEy0p4XNBkIPHbkm17HeuQRVXeOW2IM8H14VAh4MHPQ7bgaprD8901BLqro/Y4eXwgT4tPbBC26prdGJ9iXbOpyxBWVyr0OJ6jfbs6NNVfzqih1ZFzoLgr54MchpzAPpe1qSZWje0A5bJVGeo2RKNT7fTp/qow/uGq8ywNkuNZo163QGz7h64Y30w76PhkJK0R1lSp3q7yQGrfXB/+mvrLLVBMve6A+6xzjuvaVdG2nqX6Hn52Zc8OFZVTGR5aUhSgSpvEgJB24FaVeZo9wK0GIC7Z8zH/fXEkFGmZ89dWgFoZ6laV+RuMfkkchnNuUFZJdW5I6+6kQ4XNTUm8BJbn//Tjdmn/1B99nteEpUpmxzhevd9c7R63V8MVz77gRQgPgbtet422XDUP4u07X7f9nvoj57owfhdu88+bN7t0K4jMRXvN9wRwBKy7aNa/IBx72VSRRWDEhgl9pzOMrpxdZFu66zR/b1OjnEvq5iaK6xkUy2Rd7tJXjy4L5K8+PXK5DGbksro4Mni2Sjh1PYbwLn/fhPJqfJyasXZSDpjoF2G1/GLEQZz10jKwPrjBdy960xIQI007z4x1XQL/DPSq9t3BtbD345Vn2DYI1DvvdS9/SOQGrt5FMlkYma9REpjdpHxPuyY22t1unBmC53fnqMT6w1NyhlRbyRVhtHmgCfwE+9SzKbjfYKFYLtSZ1kF7APjvhne7Y1q/7Q33nPP4hPdVxyl1t1kLmVVVac5zfjv/H7MitIm3DzrbrGiNScP3k024xl3D9Q3o3/3cpucw8wfLuw65yPZ8FMA57vqbVqoNujgsEvDUUo76m1OWD4wWOfE/2c8bQvt2uMSPrkitTKqAbDn/d6hbRcmWxIpmalX8J6q9ER077IdkxyarGp9C2QwkLPAmQYgrz0jUhkw7Eg2xO8zbSmUBBZepCmQ1MisAI6NgKPTEa03mFks66wjsTWhRkv2AzBoyY5WdEnjh1wzzrV3JD12pcoqzp+rc2oCqwAzcXthFxN1mWHNfEgSFWkOzhfnhPWt8qix9Jb0ytKdJphakf3UITNSoGr6eVQMBShm2UoVybiCaADcWR+v1pZ4Fr6gUaHGwV01gDW7vqhzjJ0vVkFwxP7ren5YBhBuzxR/A9iLg9A4mEHHYUnFCCggjcHzt8RhsOxSAEv09gYW2QEHzx369wb2J/fN7jG+F2vIjA490qX+/kU6tblIJy70qFEbIzww4t94+Dh6gM6gc2vfpNf97TJ9Z4Uorbao0W5Sd7VDjaQfNOYA6X1qUTXrB306dOeV1hwHi3zdwxGlvTHr3qMZarYbwq53ewRHmsZMO6yPbSRQE3lNVYuQ+QbXXe9SPROMY8DdEksNPMegPVxlQTDm5Sm8fTQQG6B1eDynYokUN2NfdwPfmvRapp33bc1QrZ1CCBACs18STW7AtCOgRps0Lbunl+CShnFX8gvHVpDVJBlWpcAS+13h3/zlr2jsuvqd7fqO3TzQ2XmWsdd2tjwrtr6cLX7yD4aHP/R2noI5kmJKfl1+x7TIr/2uP3Og3wP1WJpjfekTNh5fu/ucH85o9Nd2AtBmriIEJ+LpXTDq0K+zC0GQCkhkn3sZRin9r5VFurO7zgyigXWWxEQFmCYsIJ2rzITlYwGgN8YdL1cYtcvkMwaop1RLtQy3IkbeQLpn2CfY9qiiKr+7EUAvdZWJXGasQVhDxjnFjeTxAO6GfLTxhr6Bl+uz94DclueAvAPzpl3IyWOUuS9LTGV9u4F9p2WPfdxzLi8q6fKse5xY6sG4VT6d8HN3jjHTii6d3GjRCxa20/G1Bs9S4ePbB7om2AJax4Yg13zbEfx205TzRbbUGqyBt+ft362E6HH1bp/WGW3gMAMwbZIZ7+vuAbdJXgyQH0mFVe9SY/aTRQ4zvtlu1mVmWuGlrjrSxKA+9nXnoODHtx3/lw8Pu886qTEb/NwxuGFQW04HtJz2aKHapJ3tJj1FE1U5iVRZd7xsY8nMWCbDIxUAHPoMLdRjgT208Ci0CzACBj8Ad7RHZZN9hVWu1ZAm4gWurLPp3KGVh/a9gTvMUyzCbFuCJ9o02xN2wMJW2JWGJSvshCK/M2hku0UJCuSjfRnPHogThSXi+j4OkhN+j9S1xYo4IWgA8wvQC495tj1UCYlVkOUH76Q2kMyws4vaKvIAraw+s9EN1T4jUIgKOmG99TU8OQlODNTzXH6SUG8w0qDAecHrvLvNLOA+ed2+jZpciAnUtbLuCID4oyuA6YcMCsflcZdtG7VQkBsAIGsBe85SJJUF8W5wjVrFFM8SK3DQwSy9WnfqverBc95yEKBrV+mQ+Wmuro7owMM96t5/gJ4yd4hO2hbZMeo5H1qr0r3ty+iS515EN3/uZnrdH32eDkFWUWtTo9WQqqrra8HOkV1hEtGstyp4xUQm05ydGc9a4MXrpew52KgOyYA7r9sdcrJye6aWY9Xj/gvjhe9Xe90+1VKp6N7L6pzozBV/tREaaBfQqz1eOd6dXsTInmmcnOpPUvdtYyjPu7lnXMSQe3mMtRnZXtrQBHuf07Tn71Du0qLr5N3BWhTPUe+Rrzljl4exTOTPwraji6gPB4sax3B3dvLr/3h2/spXNUJwZOSE+2lnZtcSrklfDVwfGPiH3v2qbv+Ru3X+iS/7Uf07UrYd65cFG3H7e0z+9jIZHADAfS0dMEs4Tk4V67q4rUE6A637oWGfDg8H9KX1FXqw39fqWSjQlK+Y6gE7y2Qib/aca0ysb4+cY7xLjNeph6TUgkTVAMKn6N6L1vHL7PciNt5/F37X4crAnAXk4ecU4G4BgPYn1q/knkMZiI/7maJ+xy8zoO5BeSl4L0lMnQDyke79SKQyofiSsesFmveYXQ8OMt49JvZnNx9307uX2EQa2I8LMhnQZ5eYSoXOaM7Qi7fupBkkZ48G/J5ADoGgl9l2yjgQhhUgBpCFejPUPcDsFoA7NPFb6nXepqgzyLLseW++/87PPiYdwFHstIB1t/jZA3cD1vbTa9SP1Ms9ls6YbMaz7nYO/hZaE7YYsKwwU+zrXmQZWZa0ajr3wLx/tD6z/a8XdlzXqlRnDTDYoIzZlU46oBMaczy7MreL6JSnASkRoWYXwOpoKMg22EIqoGf9aibMKA+epgBAEmJdrBxh7wiHFymtIYWasDfWsoOJhxxCcBwfE4CWEw3xPX8nEknIUJi5V+kF2F8AHJsxYskGiv1gmcoveHTWXgqSCgbtZoWoUg4AdZyrFQfiQlCq0ZakVyvgpLMCigwA+hAIgG0Hk88afQaksi+u9sq5AjrDAE96darhirNsVzjWgYuFncxccCGivvjFm687DosAAbIRLzuyPpPZdrjopDIrgG1Z6866fMkTwAeMPSJ5eOUjuLJABWDb7oUBL5wv2y1WiTprksWKoAgftnfsyixERXMiuG3hPLTwkp9pMcw5SkUCgw9mB6xAk4EngHtcI9qTJbKOu4SMANrv+uYynTx8kM46viPP15ua6HVj8f7lGj2y40q64Jnn0PragK742Q/Qaq9HmQJ3rNNT6YtVPu3SDFVrNcp661RLUuonLWrN4HUXYI58AkhdoE0f9HpUrTeo0arx88L9w/e83x5mRjBrIvUH7APpzNpqj9rtBjVhCzkYUa/TpZnagO0kh9W62GUi6LRBWa8x7hpzXKV3bRHjpcKPAU8Zy8eyGa9vt/F9DFIFeUsvMFnGVQKKycMFDYnTmfu1CgMA25cF036/Kl3rd2DHKcDcZ1+ZRzs2QbE5tqsV9iGrDoeHYRCL21Sb21Y59S2f2tI69QLmf+1ejKV640BDT4NP266H7UT1n3Xoo7Xl7P63v2S9e9dXEdI+KtDO71e0D9fMwxPwT+IJB+5eJoNGApCB6o0AE7PBVaYYuONhwX3mvl6H7u/36PbuOh0aDhiw++TUAOAVTPPo7iqgGoOO5TlXmYiJN2DPPwtsG+PlRVp4D/I3+j0AdgPfXuM+Re8+oWN3jPyjAe5FfcNjAdzD4OT6hxyI3yRw9xr3IheZXBEmB/I9aA+Iq6TYkk9KjXXunkUPzPpmgXsksfFe7xYgbK836NzWLD1nfit3/GBT0XFZRVRLROSy9yMUgcloplZTm8iMkASO5XCcgYzGijLln/MT491ePAz5IV0mFnSCwV49Y7/jiqre390z7keasFrkMBNLZvzwq32ywVSIQ/ift4c0a8cy8D6NibdtYnvI4Zt3nvLapWr91/DMQYZAGsO5QBnRatrnmUzMsuC9OumSES0cL2AbAxsXQWKbSEz1C+AEvwMQjk9g1B1TZaCXExIBduBGgzF0NEZWAPVcZVUL/QQZnurUGfQCWHOSovzEeSBhFWy7FFUCepZkTnMWEZiUMPNrnvLQYHPAwGy+5sswOBJwzcB9HVpyonYL5ysjOph6SFtmUN3V1K8KIPjesAZ9LKORZaLv5nNgS0rxSbcEStO4m2983LZ59sDsEIOURM7Fe80DHUhCqOwfYMIY9bGji8w8MBhU4I7trJIsztcKS7E0RR11AsOoqAzAFOvNopCU3j/Ijzhg4OJMwuRLQCIzIKJpRyA2+fbiXBHccNEuvUY8H7tuLBN5kEiLOGcgI/r03yzSi05/kE7e2stp9+Gr/qU723TKjgH/w+fwapXu3fJsuuTK8/jvy37+g/Tww4cpqTepNSMnxdIXJJxWJeG0m81Qo1WnQW9I/W6PmrNtajSqnES8vNSl+YVWAOcA4Rzs1Cq0tNilJtyPmlL9lLXt3Q5lkPY2m2NAv96j0QB2vGCCEZRmLMuBD/z6oEaVRnWi8m1R32fMM7d01X0YgI6lMDmw7EG269gtCPB+7IElj9QMRfvzjLuB3cLNTCefE+fk+vFcEOD3we0doB05jSr3NGvHPOlnxZZgaFLJqqN0MRmNUAeaQfuet3xq3kC7gXXEkvY72qzk6rjEVkXJLK11wD2gdHTka8vZPgHvePuPGrwfDdsuPd4T9PEyGTwIsIIAOObTDuAOEAJmsegkcVPBuO/trtHNnVV6sD/2bveuMTnZjHOaKU1KdcDeg/GQnGpooUgeE1VG9VIaBuobJJ/G6zAycbIX+77Iwz1m0YM8pgC4e+mMNQK7x8YXSGRqHFZxQzkWwL0IlFt/UwjijxK4FxVaMpbeS2LMx28iKdVXTVUJjWfAAyrbRPGkIg937zCTY9o9iHcSmvPac3RBe5ae0mzRYJQSqgYjuRQzVVzeWZ8d9iVBSsagHdACgTESGNFxz3EBM2kFkMv4zxPp3T6tWyrRuhvj7h1mNltRFSN7S60kY/lMEePuLSf9cf3r45vxZiUzZWz7NJvIuCgT/k7fcPzpf7d/0DsfGnc89+PqLQbsvSyldczCZCnNVhs026zRuc8DKFZWjpNM1coRy9xVAKQwKPdOM1bkxKRamoRoAANJp/yV6thgGcng3hJiR8I0W0JosIdUmQ3sIEFiAjAxUGbdOwB3NVhMAjCnA1gICoNvgBpaeHMrYcmOdljspITiLZnYHnI/NxKLSABVMNYup1CaosYgpl4wHTrfHu3EAGAhteEEXAPFWlnUrs+3a4B+BDvGhvI9gxMOg1wkmyqwU793Y3rZY72CpFBhrAEomPF3sw8MTCFDGWQM3M3LHcCYrRoVQMv55ylUK1rE+9OPqTm4iJMFGmqLaRaQ2A2743jACMA8kLRyvnf4V5UEVszSoN2Z/7wFMTjWd/b16PjFu+j0Hd0cwfvwYo3u7u2hhVNPpeXFDh2/+mU67bgBDdKEvrx6EV3+0mfyGV/5Cx+h++4/SJVqLQB3LEdiaS1dZ607GPcWNOvpiGsGwIoU9xUAf9Rdp6zWDImq/rl11/s0SofUnGkxIw+gnwzWKUPjbMxRvSHaI+/5jmRU85BH4NEb1XgWKQeM9TEYiLbvAhtuMpSIoY7Xz+0z7kj1GOPZG/ktSHRKgHv8THPg2QZxDwic0UTRNRb173ZozGwN+9IurZCSMe65Q4Sd8I3Jag6041U6493/vOBBOwA7/4PUj8lb+d2saA1o4jw4MNZ/SFkQZ0N1PVJgPxTwvto5SvCuE285vby+OiEu83/jd9vmCQTuZ/1pRvTT3MBHKU+HAKTjQYF5hx43tqcbNxZhOMAYfmN9ha5fOUyrKeQAo0LG3UC3B/FH4ibjmXgPrsuYd8/Ob8SsbwToJ2QxceJqQcJpDrTr+p5t3wi4c6NwtoAxjWjvyxMN3OMkVAPi0tFJUQ9bxyemTlhBOkmM17x7xt083X0BpkKW3Qy81QLSu8pMJKpGzjEesBe50fiCTs/aso0ubM8SZrM7YvfArOqWaj04hMQduAW7AO1gMgDwt9aazMjiWSJQzm3zBHu3F3Xu2pHFzXkj1j2WzBRVVZ1WSbVMLlNmD8lvkJ6/DWve232ay8xGrjJlWvfg645m9d7tJzz9y5XaB1fSPrXAsFdxyQjaUupmKa0O+1zcDgRJNpPShVfVVOKCAkuQhlQCC28XY8mhEtRP2kSa6wtAIoMJHk/Njk/06uIuIomprI1WBxpm+blCKKwgBZhy0qpV6sSXSk/Be50rj7JNpTiRgAWWAECkB/iAecdmmCUw9MfVUk2KAr/yFqpXyrmKHll0+UV9HAZ0MMv4yWyzsvEIBFjDz3IaAf/GRONvqzYKJpktJRGMaHIrg1kno7HkULZ2dNr4YEepsiMBF+L0wpIarUiKY4hsRSuearIs3xfWDBs6HEsE9J0K98hmFpDoy0GFBhhcIx6WoqhAavILZf7xt1laIsDATTbpDwIFs860vhlBBa4bz59nbFj/n3Fi8dpaRvtvfpCedcojOQ33I0s1uq92IZ377KfR3BZh0W/4yOfoexZupVY9oy8ePIcu/cGrmDW/6o0fofsfWqbhIKXZLYjJ5cPBQbdHFSRlNNoMzDvrAwbt5gAjzPw6siCo1mrl5C+MV9b7VBn1KWnOcBAq63eoXhnS+rBBc/NtGgyGRN01qrsEWjsHsO1JHcfL93AGXL2sxfci09j1uK8Pf+djsiKVy3jVCLRPId/H+1G6OWZXZdvo4BbkupPNraG1JQDaTRYjLU3+LgKr/G1CaXWULleUaUfXtOtVb5nZ+YprWizvcoCdMSDkYyADGMALiDfGHbvjwJWtksH4E6HuGsA7inx68I711r/1heG9v/7ClaNh3TdbJdVul4F2P7iUjZGP2XIvk1lhoC65wngQkMEwWE7GbDuWA2wArMPFvVGp8e9fWlumf1g6yL7tpmMv07dPaNtjeYxj0bkQjdPBx2CcXWK8Xt0Bag/ojwTEM8Mes+xOFuO/L/rdWHL7Lmbhc8sLgLlf3zeO7xbgXgbky/TtPFgowC8qthSQVqR1n6Znt+8mWPUi+YtLZg1JqE5OEye+Mnuu7ezFCzvp7FZLnGtQFKRS5aI78G1nj3cSyRh3RPpOrQ+HPKPVx/uTVLgwDxh6rB87yiQJff2a++645DHrAB7Fjl3pES+ZKdO6x6x7mcvMkQL3aay7jTEKCcNjiMG7B9tFTjOx48xmte683zcdd+ov7Sd6g7FV8HdfGY493lGQC0LEB3urdNaZLTrtAkz9j0MO00Qbe+77l7DMBj1NjBQtOxqdADyRxxjDLjOI2M9ogO8SLsoD1gs4CsvhTAIWtlET4Gr6d7kGcY8wXTwHAVyJVRNmmcBM2DGFnW9UOx/kHFbASIE8u1Qo4I7nFIW8iIAVBm+wx+ygIow3s/Ts9JJn6QFcjDkH4w1tOJhqtj5kffRYD+/xDWveB6Pg0GJnYCygsavMWGsQgHuM+4D+DMmeOCFj/Fmfr4FUrFkOoMmxsDgOAgEEAFYEiWUuyElgkJ0H/Cy9YVcYqSjLPu5dkfRA4sS5Eio7CjlMOgtheRRBZ6/o5/57B3Tcgb106jZJGrXPvzx0Ep31ohfTwlbRoeNz/33LdOBrX6Td1Xvpgf4u2vM8+R7A/TsH1mh9tUfzW6WCqX0AtAHWW+06X8/aCqQ4CW1ZEIDPtp+dDts29qtzHAj4D4B7gzo0rIo9pCRLd6mZ9KmfVSmpt2nU71GjAk/3PHiFc80QDl7OiDAHkE2yMYl5N+wxJzZxwmjriHxw4HfIbSOqvmr6D34V3LswwbYXnFkM3Etw/Dgwg9HUABWRZewqBenxa4lCt5KIGtxjGsefUT3rv9y81cA4A3T0B+g7qpDUCHCv4z1E/+SkM4IJDKgLaB9ghg5uRw68Cwsvs0gP/8WvrR/4+O92jgS8Pxq2vaBr2rBtHJMVYpnM2nBAs2HKvvgQaFiY4gc7D/ABFungcEhf76zQP68u5ZNRo+JLHtD7pNTSoktO8mI2jt7OMfweVU6dsIKc5te+SdlMjnEvsX30DHuRxn3CBtKx8NYIPIXpJTL+e3syRS+VpxfzHcLk88y9+F7LvoGPO7tROBbdqMyYXY+rqBbZPRYx8UHf7mUxZfp2VxDJtO6xO0zIRvQFmKLfc84yUaXUwOg7Zp6rYNYb9Oy5BTqhXmMWAPcekhezwxI2HVapVQb2YNTx3iAZlR1mKgnBAx77AnjDfcxP2jIQeFJ4t5d1OCVyGc+8WywfO8zELjNlgH1aQSbbxuvnTaKTex31/D3rbuDdWPeNqqqW2UXGIN57xJvt5PDf7trzySypnAuLyAODLpMdO+utUP8CzNLSoEcHhh16wfPnaWY+Ytojf3eZ13XMudo+gilmKQ1AIhhk1X2bftlcZRhAqBxHJCUq+8D2qD0Alp0rcUpVVWHchcEWDbyvzirae6v8if6X/cYHAItjMI3+DOdnlULN6cXLXULfZhIzPn8B/5aIazKTOhI9tQJrt6fWhaqTN4DDlojrI74ffI2qrWfgD82uJrNa0iqzrGHkFw259ZO4JmYO1WYTwBqAGR8ObgIwlqRWBAyWQCv7Hfe4/KvNMIBBZFnUeJYBag/2i9cEYRxjbTWVvAObAQjbi6sMF6qCTAk+7JpsC6AvMw0SOBhbzC8CU42Sc2AILciGKgl9++uLdFH9btrSFocffFY6FbozuZgufdFlE13CA/ev0N4v3kZf+sphuvrfPYtOOGmOgfv+xQ51O0NqtWUmEX0hElfFYhRuMCqL6a2Lr3x7lpdxQLbepXa1R91Ri1qzY8Ye+4G/eyPrUD9rhu/M5hFgbq1Xo1Y9pVZ9fP7Yjr3jqcZWqmG8tJ5BB2C/3MDuNCkM9psDxR5gu4F2DNxlvPBJA9Y8QjNxg3nYdwmSLoovNgva+dw1uOh3ETFOAnbbPwf7ki6rCU7Mkg+TCLSzg8wb/mRu4dk/0TAdO0A6P3PUc8AsD95J/F51zDsCeMubx5jJgB0Vc4l6SEpX8I6/eVxWFp4J5bXl7LZ/feJBe32tieuz4Qmr2P/dJ6TaerHtY5yQ6ht+0eM4JuB82k7iokto3oUVG91ODLgjIVXKeNfojl6Hbu+s0x3dtSxV5yEAACAASURBVBxwhzVeSEJVEO//NtvHiWRU5zaT07dHenb/Xfy7MebGuhvLnbN7nFIhdSrjHnu7O5bfs+V2TFtmLFcMzu3h55ZH2vbNAPcy0B46lagxHBVw115lwvKxQBZTBtzLbCGL5DGx7aOB+rhKahG49t7uxqSbht2z6LGuvVAqo2DemPxttTqd2Zql89szLMrGvQcA31pv0HoqEgisCyCPqsIAaqieieRVfJCIOqfMPLTPZZ9mdbDtyeDdXnZ+jnUPr5jljTtbyGn2kDHzHrvNbAa4m+TGJ8Sa+s2/VvYqhKbmElV9sqr3aC+TzBQB+dKKqn80f9y5X23PfQISGST+Y2hELoN/9gj0Hu6v0475Gl38nCYlzODKnecEUUhcuPCStDeAO7N5NJkJdPEM0nHHwX0x2y5uMtyHsGOJVloFECV4rgtQFxZXpCeWnIqtmF1nPbygWiZaqrCGFFCOv3EuxsybrAPHg+85V2vVc8Z3cBqGrAX7wzGtkie08Cx30eJR2H6Awk2YRlcfd9wHAFqRd8h7AxBuEh2cLwNsZZgBniH7wHma5IVZc2drx/0UZCQamPjCRbhXth0YbQPXovMXwI3f7RrsPcH+el0kUmqwo+fPDi7oAvSaWEqjenfMBlgAgWvA8VptkQ+wvGeQMZuO+4GAhMETa8EzZkjZOUcDMJMc4TqNROLEVa2CazaRuBcihxLNuxWTgnzk9psO0LN27uMkTvs8vFSjxROvonOefnZhl7C01KO9tx2i8y/cQbNzDXrWG/4nHVzuBO02Py/2Ze8ISG+J/zpmN6i3IvKpygy1Z8bFl1q0Tr20To3Z2RzjHID7CEWW2vwM+t0+VYYdue9o7NHHdO1VnYXIAXdbN0ZjTobivyoE6v6QitInQLcmixbp2afJYnLjuDuO7V8WyfM+IicaBe6we7Sqq5aAylVRdXyzZWKOKpK7hLJOJR2uWrxj+aVISD37j+9ntl36E2HUIb9DkVqA9zZ+rwlwbyFJG6w7npsCd7DpAwD2FBahGXWHKOSFargZL+sjGVuBuyWsPvDfXr966DPv3xTrPi0hVe91/tY6bXtZUykdyI/lF14mAxAOcIGHAYcLSUadjCcApMC0Q8+LQaherdFNa0t0R3edDg765dVSIxA/YQM5pehSkMpESacTYL3g+6PStsf69Ug2U6R396CcqT4Nz3M698j2kRt7wTIeYCPg7sF9UaOZ6FCihlIYkbt1jHDgBjuNcS8A7sZnxEDd/+1BOY4VElGNuXdFmcoY9wDaIxDtQbtPVC2slholmW6mMFPOmUZZd3i3P312nnbVawT5JCQyM9UqJx7ajBTeIUwL4tmspiKPAThDsMtMe9WKMRXH7U8m7/Zp/U7EuhuAD+krDsAX2UNOY96nyWbiQk7GutsxQvdgr5NegzV1a4YbVVXdDHCPk1njRFUOCt68a8+/X0oqvxDAHdw7Rhgapf3ggxkZGIJu2ZPS7vPARuoo5nTqAaQzYHQad/YzV+CuwFISWc0tRDTmlvAJ5xpsDw21JIcJSASgNpAO8M9FigCSWWMtYBwSGshUwGIzu68sPa4BfzPLpsw0t243O8CzBRjyNamTwSYqkqKSJxfMQVAwrt5pTD52w/IJBdCowgoACv9xrM8uLioxMcAAVxhcVAsVQJ1mPjwDSEoA/PEONwV+dNaQpyVacfGht4RcZadNV+77T8fS2wwCBweJVBrl2QtNBuVCStDXM5svxaQQaIxdaWRWgp11ZmGoBz23JNtaAMPAXRHV2LISOQeTkmbcUwB7rIeEWq5+qs49yJew6rFogsLCSxBz2+ceoqtOejAEj7jchxZrtHLKc+isp52V6xIO7F+n/d9Z4mDllNO3087jZugrX/oOvfo/fYqAouoNcX7Bx0A6QNqgJhIYTiztrXA77KZ1as2JjzssIKvDNaFKG7PU4MIC8rGKqmlWpUprhgOAYX/AtpJFmnYw7d2sxq5IFkgWjYtlAvQiAB5OxoH06eBe2hqP8QUAezN69nid8d+FV5O/nBjwKykwQDVUDWat3ggQIKp/c3tgbCXtFbvQTh6gfcXAuv+59QWvaZ74s78/49l2kAHNGjFwb6HAW51opkbUruF3AfFg5S0Pw5j2zhDuPwDtGa0zeM+Yfe/C2h/5GAre8TqsfPVTvbvf+SNLG8llcP8fLdtuOO1YYvIN9xXLZA4PpOQwqvphEPEFl+xBiY43Y6YdA47MNSf090sH2Q4Smviioku+AFNRcSXR0Uee7t6D3RVQ8g4x0zTsXlKTY9kj2UygCf3yGKhP0bsHca8D4IXMepkd5JMNuDu3GB5vo38mk4nRD//ttjU9u6Ej/unAefx3XE1V9OAS7RvLbey7Tw5l5t1VQPXa9s0WXZrGsBcBexzjrNYsPW9+K9W5zLO4wkCnjnwQvAfYJ94FSGgAxvDOoAMEmAfAN8cZrIc26B1o7OVNqPKKa/Z966MbvsxPghUUvBdp3YvsIX2SqgHuY5mo6h1mcPwi1j3Ej9bEnEUkHrt5s2+2iqq3jPTMu6+qOnzDrj1/NUgqz0Ab4XaRDrlNIDnZPiBEHuiu0FXPXaC57SoaVTAFoMUAGomrAJZwlzECgPXtGTGbCIxuCZmqrRYuQWGF2kqKTl3daxzjLsBd2C+TtKBiqwB3AcIA8yahEfZcJDMoyMQMrpIXMluAgELZd71QSE3AqKPAEMt6rDKoWh9CJ84sckMqoHJ/xIlzAiwBQAHiwXyLK41cHgMZWB+yy42w1D7B1L8ubKGoHuasl08zWluVE2Z/e9bAj6EYds22kxyY6DnBinIkrH0A4AqQsGxtLZWqq5CwqNzGqGMpwjS20AzXiNkH6NtboleH3Kc9WxVQ45IL4UkOuY4EGPIMrN+2X4DHANp5VgIBGKqFrkEvL1VvLTDiNqMb47xv+5dFumrb3TkQDJ/2A8ddSedddk64jYcPdemO626kMxp30rd659JTLr+Utu9o09c+dzv98l9cRw+uVilpSAIpPgbSa7BjTFs0M9fKLRuksBSapXpdAD31VqmaZNTLGtSeG+vku2tdahBsHhH5Yv0aM+7JsJObJeBjpgn1szoXtOJZDTt7+yVQ7/pMJ1MrgpwkSGYMGOk9M/lTtKvxTQVQN01KAVdjEq0iSY4/3xieT91nrjGMW749ZwSNyGuRYFo8423sAlCXUHqcpIp+C0tqSdKtpMOlItCOZae8+X/OzT/t++v83msCKqQxHrTP1olm6wnN4V9DADzAO143HAPgfF1B+wqSpQf4h2UC3gHcwbpb0qpZRt78E7OPbATcjwXb/gQB97GbDMte0mFg2pGeytOhGhFaxCXFloa0gnWRsFpB6e4BJ6U+PIBqTAsuuaJLOUvIyLvdWztOAHeTxWwkj5lSSMlAvmfIp4F4P7c+Yf8YAXOPUGKgPsG+OwbdEISJIzZi3G39MZgbv3z+3T8mjLuG7h6UT4D3gnU8SPdAPcfAO9Du2Xevcc9VSS2xffTVUH1y6kQCqSWXOg38hNVjiU97UVVVX+gJMpcLZuboytkt1MMIRyiqBCeZsXkyggxY/eHdgnQGuVFwZwLAx3uF7g9ad3yPjnpHvRWSWOUJPzm92z3o8b9PqaZqzLf3Wvd6d0su9T+LKqrGfu+xbaQv7oT9e8Z/I717zLrHsplpNpCxxzv+NsZ9ojDTn81tPfWLc1v/upuOttgsp/n3Y6YT0hkUv3ugv0ZP2T5HFzxX62dY0RIGbdBKCHAPFUV1cGUpjcpkzEtcGHFXSVGjYejP4fSCpFKzSTSnGawfPN3Zz13sKdnCEGx7DcWPNGkVfTQGXHhpQ2sOxhz6YZ3zZuCuuniR9qj8A8A6lQJDgje1F1MpCPS2orNXDa6OtljNbCkNkEohpnEeK1htsNQ4HkAzf6cowwNaW27bAswCuJsjD2YjGOgpKEefxjMDYOTVP91cZdi+U8PEoIMfZFwmnq8xBADCulrRJwZC0K1rRVcLPCCVwnkg+EDybQhOmCwQqQ4qoTIhAFcgnXEI8irTLivzP75WaMyVSbVcBdW/201EsPDtry3Spa17aX4mr3G/o345Pe35F4XX/647D1Pjmx+hU7YP6Lalk2juoufS7j3z9C//dCv90gc+S/vXQfa1qNlu8rM3xh0SnE4KfXqb5TNg3AHmUbKnNxKQzoFVZ52aSFAdVqg6MxdcZzqrHWpW+nz9AxKde2dlPZeMiu84ETWpSv0BZcatqdmsxbTx0zYxcFsIrC2air8c0+vS7EoodQPtvj3GsYW120LgHnXMuXUUxdqpGWjH+8VSLwfM2cUFNQqcIYnt2r6rEq1XR2kh045XDJN6x73+v83tuuqnOI4095imAncA9DkF7VuaRPONRP41E2bgMeuCJgtZzOogo+Ue/hEBvOPvVYB35JBAQjMcs+4ml7ntTd97uHvfLQMacUxntzb8fLQJqf5WF8RfZUPko1/+3tNO29pLG3cTZVuxt6WhSFwwgJhAxgClRWBggfDPGMJWtUZL6Yi+3Vunf1ldosXhQAouRZVSvcuMJaeWFliKizIVse5uWU7HHunV48TVAMrLElVj3br/u+Q7Y7o84Mf9LAPum9W42yDiQf0TBdwNxAcAXwTcI0937ypTlHyas4F0ia7eUcbbPhr7bgx8LI2JGXcP0IuKLhVaPDoQP1Ep1ZJSddbgxEaLzm/P0UXtNnVGKb8zsIA0/3XIYSCXgZZZqslB/17jaqoAZ8wmjFKCixPYViwDW5//JP/5Tfv2vvHRv+2P3x6UoPWxqYF2z7p7vbsB+Bi8b1bnPs3bvYh1NwAfmrPlQUWsu7eJ3IzevQzYF0pm/uPOU15zoFr/D3YSIEOQsLqt2uTADtV0H+iv0kKlQWef26ITzp0E3lLESBhwjHJ4LS2RMaRMBECuchp1nAE4NR25gFIklgpAFXcYAapWLdSqqTIjjnGiJVVWucIq7ig84MHc14QNx/nA+3ysmxfGTphqkcFgO9jNQebSYt93FWYqgGfdugJSzC5gPbN0NHkOy2I4KXycGIp7ao4q7MEOt5ya6MC9hzsXbLKKsswLygf7A7sNkGxMO/orMOMmOUKwgH+WwGvP0Y6Ndc0WktnyNXiTVwi1t/xAj+CC8xQUT/J+NRlXXH1kbdad80yG2nsqwIfWn20nkW/QgKRm7A3P56TXCHAGNt6DRk7YVbcgY9pxHDxLHAf34Z5v9+n0lb108nbJy7Hr/MIj59Dlr3huuD93fOsQLez9CO1aGNIazdMjJ7+ETn/KVrr9a/voNb/zCVpCIam0Sgmz4mLbOOoBYA+pl9Y4GZVlGr2VwJTL+iJ/6awiQbXPYM4AOp59b22NAT0CWTDqVG1QMupToyqBBqqi9sDeQ5JozzhCvRGuznWWAWM7Ch3LbGYn3JBJddIEs86ymCMA7TE4t6Ah7s0FhE+sPbHIZgOsXQx70ndIoqkkpOM/AeeokFphkwX/4SqpWbZSGaXrMdMO2NNpUas3Q41Bk6ozJ55Dz/iVG6lWbwbnGMhk2lViWQyA+5Z6QguthBaaCW1rEW1tJrTQAOsOi3EB7Is9osO9jJb0H5YBuIN57w4R+AlwhxbeGPcb3rRzOBh1atUeDarr1Kt2aK06JE5H167N5j0kxz9fzLZwcsNbQPp78rgC93efevZrRln2fjsBAHcusqQ9vjfbN+COwQWMO89KVQBAqnRvr0tfXV+hu7rrzNgzaFeGfOJ3Z+kYs+sByB9B0aUJfbsH9AUsPW5wnJhaysQ78G3BAW9vmdS+GFNkE2lg3qMXD/BtefhZ4tMe78eeVRnLfrSMu3/lvdTFlk8D7kUAPbD1DpDHbjIxcM9lChZo3T3bbYC+iGHP6du1AJNPSvXOMQGcOweZkMzqQbzX02sHfUF7js5pzdAp9Tpr1mGJCtCO5FTzaAebCvCO9wBadgB30bsnHAAD8INtn6/WQ50E3yFURsmlv/rA3q/FHfWT+e9Nsu4G3Derd48LMZVVWvVSG693t6AhTlY1HGKTREGVpZKZosqqZYWZinTwpYmq2P8v7Drtz/tJcpkFcYvDHnv/w88dbeqe7jL3tcfXZ+ipV9aovXVcQElAumpkUwHezJBrUqrZMorOW6h6Jr8x+ojkW+whAdbVH9wz7iz+BNhrSPVV83Jnj3e2YBTgLlp20aq3GLhLLzToZtRsJwQNugUDfLPxgjFbLhp6dmXpiXNKq13VYlAyksL6ED7xnDCpoB0A1AoWMas8NkMZe8AjeRXJngC6cK1QD3QD6UwBKqOP4AAzAZDI2AeAvttJeTvvdgPGm+8RAzBiq0t8gjxFR3+r0CpuNQKOIJXBEWC5yZaQQfIjoS7uB3unD4RFx3Pn/UpucfgYwMZzgEc7l41QSY+4sKgHvs5oMBM9GPH9s1kHY1txfzFjg+doLDSCAAsAgWUeeXhIlbvupYtPWs51O7cc2EW7nv39dNyuGV6+97aDdPgLn6DLzuzwvvYe90o6+7wdBN379//iB2htgJyBhAZJm5rthrLoAN1DAdzNLQzo+6srXNEUH2PdwcZD/lIbddgZB6x7pT0nsszuKjXUnx0g3T6VCoAc+tkaVWoV+on/49V0yu499N53v0OwtoFv3QB/v/JVr6ZTTt1DH/6r/07377u32CHGklTd7JV1IthgfutWuvyKK+mCCy+i8y+8mG65+et04w3X0003fq4QXHvMHQcQ9pz4FMeFjye6/1gm41GnX9n2j/YI0O6lMdjGWHe0PqknIlguWELiNR+NVqsFoL3bpNbadpoZtSkh9NbofStEJ15yNV3wg3+oXu0JwVQIUphZMO4NYdq3thIG7DtaCe1oJ7RrRoA8GPX9nYwOdDI62M3ocAcgXph3Y90hlwErz8Cd5WpEt/35T/W/8+DHGkFji5izR1Q7RGu1JTpsLLw+txxot2X+J7fFIiN8vbmPK3C/dvfZH80oezmOzZ7sAB+JJMrhAxCObglaXG/Ab43JtJJfW1+hG1YW6TAcNBSkeMbdALoH8XFSqunUY3vIMNpOkcxY0qqNyEX2kGU2jhslrRpQ94A/LIuAezwPX8asx+t5cK7vZ4hxeV19HpsB6483cPeuMubB7iU2E4mpCsgZJXnZTCyhiYowGWg31h1oynItNqySWmDrGLPpRX8Xad5NlgOE8Oy5rXRas0kLlRrrMWChyrNVCTqREQNyAHe4Ks0wGANG1QGbE1X7vB7aK5JZsW3+890lk7FzL3GYCa8nFAFOwuLlMrHmPU48jf+exsjHvu5xRdWgUtPz9k05KLEKwHuR5j2WycTA3rP1Zg3JmvdPbNl2widnt/5NJ023HB72mAzZ5nTu93WW2ed/plKjhWaDLnpOnWqQ90oUTFUw1FZ8ScGIgVlOBFVHmqBrVwTIZcZrAkoF04ugVLTZ8jeYdfxkfbcmaLKGHUsTMLwC0jmJVRNR2SISYB5SCLi+JEQzyrrjdyTCoo/i7XSfbHnYk1YDrbz4k6s0pDei9sw4GDCwKx2kaNFtOx5cAVoxgCvAtn1Z22S2XxNfsQtO/tQcAFxnaMOa3Ip957TtCsxNbgCZAdhx1sEr8BerS/GHN7YcR2VZCmY17NrVvSWcq0k49DmKE4zq+cGoq/0j+9nhGsEdmpTJgHe4BzLDx9aP6sDDZJurDoq/jV1HYCTXJKDdA0iA+2/f+BC98IyHc90TCjDt33klXfBM0bkfOtihBz/3abpw24P8TG5pvZAu+N6nUDoc0dNf837qIvMRyaRpg5NOGWOsdtjmEYB7WBEZTW91lcG8fQbDhLLmrIDH/irLaLD+YFRlkNaupxPOMXCNAVuPKJClZET0wY9+mi674ko6bVfeTtI/8w9+7NMMun/iFS+im264Pg/VrHnw/VFoHElizr/gInrfB/4Hg398br3lG4Rl+Nx4w3X0uqt/nJaXFsftTG550NpPjN/xzICuzzsIuQjjlYoYetcv84HQZnmGR+v0AKSjO5EOWs5AgLvsTSqZcnCODQ/RaDSImfa1eZrr7KAWzRIR+ifcYhMqJkTnXfn7dNr5r+HZOQB3yGSgbWfGXYH7tmZCO2cS2tlO6PiZhI5rV2i5n9FDayMG7wc7GR0CeO9OAnevc1+895/TL//9CyqjKopXaA+OHhjNr0NUWaR+/WE6SANCr2NwdgK8R4/myQHcRSZTP2wPFdOyxqIDYOOD4iAATJj+Z4aB3Q/UwxaZxgyuMrppdYk+u3JYGR9JxjPgDtBi+nZm4UuSTwNwdyz5BCPv2PI4IdXY+li77pNYDXBvSt/uQXnEsBuYDvtTcD0NuIfvihxlLKlMH4aSSPLSFAD3OLorA/STE2fFIeM0Nn0jxn0acN8oMXVa9VQpaZxxQmpRgqpnxeMiS14W4z3dYyvIeB+bLbqE7dCGXr5tF53ZalNdwTjkLmizXMFtNGDtOva5pVYPid7jTjSjw4M+DbKU9cyQyJijyHh0/O6TybhBwpqxf01iyYxn3QGsAbaLwHsZu17kNlPkMuPtIUOXECWr+njTs+7B/l8161637os0FWncTTpjQD4u8MRs/m9vO/H7vlZJfv87/TXaVWvTzoYk3vGYo0Xu0DbW0j615yp03hVamIky0aZrB2CSOh3TRVJShdRD54E5e0916AqaeRtsz4mukjiKfTIDnwrwF2Aubd483MXHXb7j/pRFrbKM5SAAjGqTODMjMhVIb5jd1oJE7NbigI/NDMh5A1SCURZHldgJhgE8bl5/xCAELDb2D623+ay3Z+U87GPSGQQr0OWDZQfIxvuac74Zv4A5Jw5m/NEadKbDvOORFIrzBXAXdhuBAxxkJBnWPsaEo4/AOQIjseyDCybBy3zSvs/ANWQ2LdzHasKzEOxhzw44IqURFj7j2Yz+YCTPsinSIZPKcICmLPyk5EIgjEmHWA6vRbOw/be/uUJPrd5NO7YIE87tMyP66iMn0Z7nvZB27ER10hFd/6HP0vNP2cvn89XsOXTpc87jdS/5V++nbh92kCieU6FKa47lL0gsrVOP289qv0btLW1KWcs+Bu6QwPRGNbaMHHXArosuH2x8XFBJAH2F0gSA3XIm5Hw9cI+ZbHvhcsD989cHVBdkMTog5sZWpaoB0P/+s/9MK8tL9LqrX8ksu1Uafd3PvYHe8o730L777qVnXnr2WGPvFC457XmMGl2bDM+OtWz+i8lk23CdOqMG0M5uRoyztMCmc4wxWYzs1nzaWTqTVtLRIcwFxaB9dStt6R5HTdoC32MwvQrcrTdn4F+nK15wE23bdh6z7UhOlYTUMXAHww7GHXKZ7a0Ku82g0BKAOmQyhzrycxHAHTr3vkhlOmoRCW93OMt87i/3DLszB2DKJeABTQk9MYD7mv5bJqrvo4eSHpsdBfDub/s03/b8Xc9L3+LvjunfsUxmcdAX5q9aDZ7Cq0Po+jMGFXjQAEFdTaJDBIaEvMPpkL6yvsL/MCpbYipGR/Zvd/aOOca9AMDHrjJhlC+yd4w06h7ITzjOOGAdM+zTElZzbHskm/FFlLyMxm/jtelFwD0IbR2Yt0HXo56iAky+MRQB9yLQbmAg6gOszwo/Q0U9p9nLgftIy27fxYx7DNzt7zgp1SQ0XipjwN0QVHCSUTAfwLqTwngpTXCBiSufur/9Pvz6cRGmHBufZQywt9bq9KKFHfSUVjuwFHZfMXO1PBSXgxpVaL6ORFQjeHXQI6LFQY817ni+8HiHxMZ/vhtlMlHbsmZsbLtn3YtcZuLiTHGi6pEy7jZhu5FkJn4lcqotx7qXebwbaC9znvHAPU5UZQb+6u0n/tX9g+6lxzdmuC2wnjpLdRZGAB2z4Gh/u1I6/RKgcZbzyvR2BN6ZPlLHGYBmVEY1iQukNPg33i6RAk3q7Q4AieYqahJBl2ijxq4bmDfwDsAO/TknqzYTTkq1hFacl4F+7AvuJwD7AJzsKa/TM5YEarMHWC5uMwLcbcYg9HU6KEPfjWuFBATAHImo+GB/M3N5K2MAXuwP5w0Jjw8GWNqiOnM7lxjcgjHHeQSHGfUH9xpoBu4aPMDekoGzuvywE5B1wgykBEQBhONeGMgPfTeDU9XqdzDzUOXngqRZlkVpAOKvA+w/jo9njQAM8h+/PwQ25kEPf/N4nMD3uBecz2BJz0R0YH9Kjbu+TRecCOSjn4zowEqNvp2eQxe84DKam2vQDR/5HD1zxy3cdr64fAld9kOX88oeuDO4TprUmmlRr9OnatphFt1cZEa9Tg64Y3tIXsDUVyil2cYY1NupBMCO3hgsO9yMIsRkwH3PrpbIZOx7tyLWCYw7gLvdoLGSqBSHfehj/0CXX3EV/fjLX0g3fuH68bPWLX7pmv9Iv3jNr9Fb/8Ov0Pv+6+9JU3APwCRQ4fb6QTe6mCKdvH/O8b4RkA270fG0iJKN21bRWZqo6N0VwHcoHS77aqgG3juzNLN2Es3QAhH/A3AH6w7wbsBd81+2z11JVzzj7wnJqWDdZ5R1B+MuSanE8hj8m0XBNhTkQnLqIKOlPvTtxHp36NzFXYZoDa4yZgmZZnTL518/vG/w/hoDUQ/clW2nVTDSRLRMVDlIw+p9dD+N8gWZ9BXNvRrTZDJYP25rpY3k0X7hZTIAKvv7mLKq5TTueKD4GCuCaf0lBiR4qJJJc2+/R7d0Vmlvd73cu1115x7UM5uu4BvLJxJVI7CeA+YFiaVlwH1Cm15i92jMdkAYEeMeA/UJD3e3fgDd3oHGOcrkmHkng7GHnwPtR8m4bwa4+3VyzLo+9wkm3vrrAuDuQTq2K0xM1Wz6DYG7Me0R457TtZvmPHKECSy6q25qoNz/zIH8AleZoJOP9oPl22sNOr3Vpu+dXaCTGmP7PnsnoV2H7AGyM0hkEMB6ZtHWA2gHK4+CTNsbrYhx/+6Uyfh+KdK6W0xrcXVZoqox7t4e0jzeN6tz9+vZthYUxJIZ8OVPMgAAIABJREFU/7rZa2DNN0z4bADePWAv+z2Wy3gAP/xUvb3w8R0nfGqYZVsOD3oE9h248Iz2AnWzlKupHtdoB+37llNGtPv8KmvPTeMdwK1JUlTDzhrtTBhwfFh3rQmO3OcwyId0RnXs9p16sJvtJA4EGQ2YZPaAh9adCzA5UK9MPE+tw8IxJLuKtp2TWcFCA0gMZcoefyMxFZZ06HogjZEkPqkE2nI6cyMxcNpclVUlJJDY8AyFst1SBVbGKAl4oFmXgk0A7ljfx8ksJ4GlIoCt6vcR3HBg4BJ0x6BKEkCt4qjF5TgfvibHvsPOEucxO1eV8xtkbKPJ1pfKuHOugV6DIDqhAXEM3AM+Z5Xi4Lr5PNki07z5bQZC7gkX28K1ar6BATl8h/sAYCYsf0VyB9RTntuF9fPOjQbnfdeXD9LzTnqAQbb/wNP97t4e+uLtdTpn1zJdsechmm+P6Mb959AVP/Y8XvVp/+p91Bng1ZBPb1il2uwcpYMBJQOxbQSDjuqnSTacAO7Ypj+UmQVfCAqe7IOsQqg8Y9Ivu1YlwgOqMlAO4D7x0UvyjPuNnxfwfcGFF9PP/NzrWf9uH+jfX/fqV9It3/w6t1Ws88l/+iLLa1758hdO7p+ItsxvpS9+bS+3mfPPON4ec6FO5sMf/zQtLS6yPp4/+lCWlhbpg3/531luYzTxX//tZ4J055ZvfoN+7U2/zOtf+NSL6e3vfA+96x3voOs/cx295OUvo3/z79/Au/v8Z6+n//p7v0eHFkV0Iew7ZrhlppslcpUK9OxrlRLnmGGN6ou7aYG2EfE/APd5B96NNjEAPSA6c8ev0FNP/w1m3VF4SawgieYaCUtmYAk5C0tITnqXwBVFlwDSV/sC2IVpz2gNNpHqKoNCTEuHbsluuOUyGs2PpOKn9lFs6Gtsu4J2WgJzRlTdR0uVA+SrrPrXj3/fCLS7x1P43I/pwnftPiu8fdCyW2IqwLslp/oDYmUGJIMeP+RmtUb9LGOmHZVSH+r3cpKYWOMeQPuUAktF+nbTr8d+7J5VN2aeHRZc8qhM4Up1wAktu1tmiCJn/ThFvz4RDEyRythD9Yz7NODuUQRvGyWtxo0kjvR8p1vUYIrAOnd0ujKD9SMA7l4qM1F4KQLqZcmo8fIJeUzEsk9US4007F4eEyei5pj1AlAe5DIFAYEFBbubbbp0dp7OarYJlVPjD96TgwM4INQ56dSDdmM3bBtxnkkZkOVlA8nbrrlv71uP6Uv/BOysJFHVS2ZivXvMunsAP00aU2Yd6ZNVj0YyUySb8ZIXL4cpqqJa5Ote6O/+nm0nPP8rlcr/g6BvDbOdCdEJjRmarzbood4q7ai3aQ6WJMqInXIp0ZYTdExX/zUwsZJ4quBcmcexxl0rg0YFm4RhN718/ncG/exAo7IZsPVgg1G4iX3UK1zZU9xjRAM/7MGTHMtFPgadMwNFLXpjlpLMDKNqolYCFWlMNVg2AkIw8+8SUAEiLYESgQE70eg66LqsKBHYf+svc8ymurd4nowZyYFVbB0HMKurUncB+0dAMXaYIUI1VmwHVpurdWoyLIPpJGHtO+9Tzei4wFVVih5BqhP25Ttg7Yu5wBTYb00iFgvIcdEecZgRYC6BmbzclsTKz3tCSTEu6CSFhyQYwHXAahKfmq8sq8EVpEB4do882KPdS3fSbrjLRAMPZituvb9FZ5/Uo2ZdzvNr+0+iS3/sZXTXrQ/Sq37rY7SCzEH9QIM+pCZVYfQ/WA9gfKVbYykMwHlRxVO+RmyLJNcRR2GharDt2wBtOJjeCwPlpx7XCjNUYRs9tQ99XBn3l78osOYvfsnL6LU/9wb60P/7Abr/3nvolD2n0dt+8z0MrCF7wUzKi17yUnrfn/0P+t1r30H/6dq353ra0PYyog//zafp8mddRafsGBM+4Xz1ns7Pb6X3/v776MUveSktLy8F8H7BUy+m+fkFBu3PuPhsPj4+AO74PPNZV9EXPn89veIHv4//RjDxv274Et13z730+euuo5/66avp89ddT1u3baULL7qIPvGxj9FP/siPqvudOclYaSVWTxysjEZ9J43BYw+v48p22tI9iRq0XYF7DN6h+EN3ZcAdPeE60WUnfZj27HiJgHcUXTL2vSHyGamoqnI9nm0Ry0eAdBRgAmiHhzt+50qqkNSlGX32H88crO35Tp019vFxO2OmnUE74hX8O0RU/TY9WCSZsYf4pAHuvugSTm5x2OdCSnCUgQzAklMNxAmDmjHAgHUdLCAhn1lKh/SPy4fo3u46e7oXFV0yXXsZcA/A3LnN+GVeu67WuIGpt/ViYJ7Tv08B7mWseQzMJ9j2gkJMOTBeAuQ5QIg17hHj/lgC95iFL2Tcp1VLtfEhLrDkALqx9IF1d64ypS4yUZKqB+7eDjIw7gbkvUzGWTXmkkqLPNoL5DVxkSYG/FFBJ9vvue05ev78dtpeq1MLxWb0RlqQhffkwKDHyajID+F+i48pbAY+ADecra/2YDEjn1Wrp7/5ntvveQKw9jE/5BR7SFPXefbdM+NxUSb8/WjAuw8KvMuMxe7+2q0pB7WWWkV6i0hv87jZyqqxraRPVh1ec9yp/9ehJHk1gDs83JGoCqZ9MBLZDE700KBHwyyleq1CFz2jQbPbKiJ9ARizl9pVLGXwaoOnVl4VNxpXbVXXKQLvXORJK69yUisnPGaEFDXWdkMeoyw8r+cqrzKLjOIuKI7UkiqrrCfX8XzIWeZSrZT9tVGwTOUlAK5sSaj2hHB4GfucW/EjGeADAFMdPctn4OnuvmP8pjSsDwSwrWfvQ/GiDLIUKewOgIvgwuNV7/QCrbwl2IqDjTDy2BhyGLDuCCQwWwGLRT6Gsu0czGu1W9HKi/e9JNpCnjNm1Q3jg7XHc+GgJXcDBMOLFCQvhcEyyIXYd16r2+A+wBLS5DEcdLi8ALZnxP8JXHFG9I3PPEQ/+T2PTABfPq/QD8rTuPOhBjUv+j568OZb6Bc/cTdrlT24Blve6Vep3UDl9Xh0yndDYOMRxAxHFRrBWxxyGE2sjjssL2/xBzTgvpkODnKXm77wuYlVzb3ll94ksheWxdxwPZkM5pde/38ywA+fiEl722/9Dr0W7P3LZDsD7TY7YHdh96l7mJ3/nXe9g97z2wgE5Juf+KmrGdT/+v/9K/RHf/Bfcuf30GI/AHe8O6NhQn/4J39MP3n1q2l5aYn+zc+8lv72Yx/nbf7iIx+mH3zZy+iCM8+kB+65z90mbjODLB0tVWnE/p+cGjFW5PGrk1WpenAPbaMdROGfMe8wF4feHZIZ9Nbo5TF4g/VeJWqtnUzfd8YXaUtzO1dOlWRVqaIKMN/EO2DAHe8Pam/hHUq14BIXZBIbSCzDv71fftvgW9vfVWfGHzKdguNCHhNA+yEB7XSQqHIvLSUHaL++W7mGuBnQrvdoM83qf7P3JuCWXWWZ8HfmO9etIUllqEolJGUAMwDGBqEJGkScEH5oh277gX4AhxYVjBCCItNPSAWNoLY4oaC2tIAKDkgzhogiigYUBCqQoaoyp4Z7b93hTPv0837D2t9eZ+1zzq2qMIScUNx799l77WkN73rX+73fye2zb9feNxENQsptAHcA9hYahGN4ATIwYLQHfXacQQfTqNRYUgPN7v29Dv3l0fuZbc9cttRRdpAh4LREHhPW0ZUt964yQSA7Qt9uoNvKGZd0KbDtkU1kAaxHkpdYVuP35QEpIZuxY0bJYOLvZMDNly6tD/CDx6SMe6pbnBS4ezAuHbQMCIV/zi3GIx7bd0jHXuYo49h107X7TKmmfQ82kB6YG7JyWVRTNpBJUJ6Q1hRsJRV8431cNrtA37O4g1d3rCy8B7QhZtoUuEOzjgluo1phh6aVfpcZMQSx4jv8i7XvCrI+87IDt1x2cq38a+foCVj3lN59UsmMD1xNgXrb5l1mDMAXFugSUkWryl4yM2mwaop9924zZVlVu1edvufXH8j6T729vczBqlsbUyExEeoREjO1qtJXZ7WMHvvtLWpg9V+vVuQgkqAJQB4JfLjdmj93QwJWjaXmySPsJFnbLPaQPFKzDlskNkH2ogw+Wzpq8iH2Y1cnmVTwKoC5Zf9kgB+QgFg8gnUHA42JiNB5AtYBhlvNGrNpaF/sia5JkNjtxVk64nsw2GC4IXnhrK6ccCkP3kWZDK7ZXUVWJPi5ZJrASCUxOI8FmQLoolxmvFGcju7uB29ihrwjbCVPGNyuuEeAYwB6lvRopy2Wkfqu0L+wXEXuw4JmLWkWTCHAsOPaWMu/Ic8Ez40z1er5ZOVAfd1VN4/z4RmzxGZDg2Yhu4EdJsDPhlpPcpKrHO4HJtiq1oDoi/++ThcMDtCFO0BhFj8xcEd21aW1Kk01BvRf/7LNCZiGjxGHotQHunUO3s2Q80IsQfHPssaGm44GwXAd3JnmKw/vNMeYZz6tEBzqz/3q1/8yPfLRlzAgHwXcb/hfv8fSmSc8di8dOnBHAO44Dqw3fyLQjk0A/D/3sl+k5xhwtx7G709ET//eZ9Dv/9G76Nnfj/I+Vng8dx/t0Dvf8Uf0Mz/x/MLE1ID707/9Sqqi7RPRy3/plXT1L72SfvTZzwmgHYVBNvO//+zd9CPPfg69X8E8tmeDbGmQ9VcVi+RdhO8uiCob0zS1sodmaQcR/zMAb+y7gXew3+h/MAVYE205JCpn959DT9jzhwQ1G9h1AHcA9iZAO9yYbAWNffgFvCP4FCAdmnYAeQSuwo31+NKhwUcOXETZzqzCch1MGnBeNEMABXdeY9kB2PnfA0TVu6hduZ0OapsOlXFS0B69umRdPiUbr9914W0Doj0ozFwLwOYY0y43gDTEPU7HLX6eko7dbOs2BhkdaG/Q+5ceoCMIbLVsqT5rqvNyt+8NuA95tqcY9xFBqbGm3cByym0mqVsvYeKNFfcMekFC45xeAuiPtewJ55ikNaQD5gbarRIEkB4FrsaV5KsN3G3xc0gm420fTfM+Aqyb7j04yTh9u3eYCTaQKd/1VOCptt0YrMcBpyEZUyLTqne3QVDqZTPzdMX8Vm4XaCOiCSROoGQBpmDc8TscZQDOYf2IAHD0Cgbo/epWoWFX6CVXH7jlTaeksX8NFDKBPWRK7+793T3oNulLGfMeZ1L1lpFlFpHWRfi5s3Xg+LnZYNVRbjMp8F7wiv9cY2b6N7ed9sdfWFvae3ZrjldCbfqOuobVTwu7BB88t5XovMcjQFRoT2bfEbvak6BSs/pjsE0SeGg+4hbUyis+KgkRUK9ec0pRc7ApnGUUNXFwJJIoKUPLTDzr2026ofIazpQqLDyYedaWmw6efdQFOE9N1SRoUiU7whiLDj30jerGgkBbaMgBYsE6g9FGYCwH4SLYU+0dMaHg/hKSepWcMIOsNom4Z/yNa2DrRayCIXDXtOeYBKgdpWehrUmBOTdXG5arqGtLcJKx9PFwmVrts9QmPD9jqJnNLmpaOBNqR9x3OPMsWPF1mUCAtQeAh3886955pUWJFGX4ucKqTlkmcML6m42k6Ps1JkCDWTl7rrnTaM1nTKmAX5x6ZBXh0P7jdC7dRxdsXyvo3WPgbs8J5VzxB1kSuPvuCaw6u9oMIIXRmSOkMFovfHnJbs1dN795B5zxlQH3c08ratxDQx8QvUulMmXA/Wnf/f30nB/+7/T073lGQRZjjDvcZN7/PmG1+WPWmir1+lUF/I+/bC8dhE+8AfdoIL/q6lfSVVf/4hBwx+73HO0wW2+SGJtg3bvUYSnM9155ZTBMeMMNv0I/8TM/TXt2nE5Hjx0NK75PvuIKet9HPkzXvfZ1tO+1r0MjyfpZ74GU1WPsIoO/jy/S7NpuajFoP03BewrAI1gVvTt6PejLVZ4CwHzx7BvporN/ipqI1UDAODPtkmHVpRXgyRuAO5RWAOsA8Ei01OFtA/ooJDIX3d1gyQ7+YdKA82IEwXl1smAMO84d/6t9jr4UK8u+poD7dXsu2lPp92+zegXgrh6drq7Jkj507/ChRguAjzBAewtLVFShOztt+uLGKv3z8SU67mQywQrSJ2BywakTAffYsz3FsDvGPtavT5ItdRQTb4A8/BxhDWlA3x9jLPnYbTqqeLRwMsDdt/2Yw9gs4+5RyyjG3QehGsLh/b1EZgLgntK1FxxlYjeZMQmTSoNUE8elQLwH8gbc8XzPm5qhi6fn6eLpWW4by71uWJCGkGFLo8mrUtApTyvjjvoAhyasbKEMADFIaCSKf/jzUJLJuPHLbtXmxGEBzXm6e3tINqbSf2YVGUtnyhj2Ucy7leFZd5s4xE3RLr9geOQkM6hmscWjpvrgIWOcy4wFqBYCVVHmO+Z3XPBXzcafzNWa08heiA/A2GrW5WBm9MHQu2MSCBa+tTWjR/4nsZgxNt202eLrntc0y9BpAav4Smwlc6cZUV8UNe8mTTDBCP42/3aUj8HWGGIssrOjDOvawW5XeVA2Zp6P1QBUAEKw7djfpDoM6BmQC5g2X3fcEwN/DeZkOQomMi7ZkHSrapGoHuYAUIVkSh7UaWdn9GIO9jnbDN8DS1n0XBY4C9Auto5isckZZNUPPe5vzfIxb/CiN+eEUBqPgGcCrTlLg0xupMGiDJxtUsQ6b4EZFuDKun88Lw3+LZyfg2hl9smTFq5OuV+7+MXL8+JisaM+nz4CdjV7LQfQAvBXKnTv3T1aPbRE584s0RlTa7Qwk1FDkyANjUMDoivelgN3rATxedQ1BwgEYF0rQLhP94qMOE8Gcg71oHbzKMCBeQ/ch8ZHGbToXdCgf9uT6Yee+TQGx/Z51Ddfwhp2+LO/6//8EevYwbTbB8cA9L/1t3+DXvULV+WgPbq4D37snwllnb2tNeTow29FUfjPvxzA/ZUBuIfrHRCBWce1PVO17JjIzU4v0h+/+9308Rs/xmBc3zD9zUc+TJdceint2r6DMZ1M8Sp0xVOuoPd9WID7da97XTvrdcE/21soZdoNxC/toLmNXdQIoN3AuwfxAPKQz6A3hhkRpCkeNN9P9ORH/B2dvu1xkpwJ/RBP8gW4Wx1kZyWe0AlQF/YdYH5At3zytd0vzu9rBObfJg/xeZVdD+eHMAbXoj+rX6Q7qc3cvPS1zlkzMUQPbUqN45McN/E+sQ0kz8wjAAEwD7cLDBJ4aKZ9b8IbVQcAOMkg8dJtG+usfQdgZ/tHZdxTSZc4Cs1Y9ESQKn/ntofA0igDaiowNQ5CZT18wkHGwHQqaNVAeEy/ebY8fOfKtufnA1ALoD1i1kcFp8pw6f4lwJ2vJGW/nwhwlz5jWAYjnYALYJ1E4x5JZyaRyng9u3m8m2Wjd4ExrYKx6N6PPWbOR1o7Rgw9y2qiTKv+/PVqlR43u4UeOTVDOxtNrvdg3XkZm5NYDNjKz7JeinOSpCAHyEebwsoWZA6mV44bbqVCDymZjL+/UySZMZeYUcx7mftMnFXVglVjvbsbNnQMVJMPSyug4N2qogfv3ud9lMNMHNQal9H7tcXTL/98a/b3cQVwIEJW1eP9LqciB5ECCQ3qGCaF6KO+6dImbd8tIDPY4eFO2NRE0qaGLKCcFVUGcWwzP3jRfitg51uXDEAClmVf7ldznCUp0hVYItYQrLuBdk7IpPaQFtyKMsFq83Y9n12vab0ZZSrjzMw6GGPIzJgRF1tMvg6XgRT7AMh6ZxQEgrJ+u1qVjKUme9eOE2WyXl9Rrd2j3boHj+zGwhMHfZ5aS/hZ6D3b/px2Hec1OY6LjrXkSZDJ4Hc8B5bnoD9CwKnKgGSeIA4x9oFXOo8tboIAPTMmATgeKyDs2hPRh7yyAM08g3uNU9CO3TPOEvgrD4MlOFJFgqzKJhQ4AYJWjx7p08bxPvVX1onaHWo1iKYrHaqrrxg/h4zox9+3EjTuvLbBNyGTNf7nwhH82BWwtzPbtusZAj3RPcdgygenutfhRjZj3HPgjqeKbKuf+Nf9dOjgAXrBf38OO8nYx8rZtetc+sBN/0zHNGA1gHB3EdCt/+PN+xl0QwITf8L4OyACcMc/7Pf3JpXRB2OSGAD3fodUiV4sjevSIKO7jhymf/vMZ+i7v+NKvk/LgPqkK66gv/nwh+iN117bfu0v/ML9KVZ91LZjp9PcxjlUD4w7ALv9Mxbe/oZ8xUAygLL9e4Boy/ql9OTHf0Kzqgpgj4PRuQ6pwxLmyaieGNfXlu4c3Pipiyg7K6sUJhA2efDndSDdn98B90O0gfRMmwfthtkmBuEnsqO3gdQ2WSgGDwSDBHSUHdatV2mxDhYxB+044JPHlzjxElhEdKI+6ZJPtBTr3YOdhPNxL2yLEjCdSABqDOxjTXrM0BswH9KuK4D2Uhk/GfCTgBTYjgF6KoDV2nXheH0jQpQNs7KnGrinQPkQWD8J4D5k/xjLaCL7RwPwXtteAO4uaDRmxof82EcEpxrgTwWzxs402BfSlu/csp0umJqhuSpYImEwOhmcYTLqDPo0X2/SXK3OgD0fxCV9NPZHO8Lz7qt5LBhTL1Gjh5hMJgHcGRNY03ImUAaeU3p3H1Tqvd09EB9lFRkz8LFkxpj+lGTGsIM1k7Jg1VEe7+PY91Lm/bXbz/7RO6r1lx/urtNKX6RWqGNwmkFdQj+93u/S1sY0Eye7vmVAW04Tv28LwGQGVYGYASR2dVHtek0tG7m+ml91P1caMJnSsCRFAt6N4WZmnj3QBYRjAsB2k5a0KUrUZG4nnKxJ9dwC7IXpxQQAjKxYMkrAKn6HNh2AlH3JlUEWyY9eZ4bgRXW+YYGs6rdhxQhAi0RFWFXQCgmwLkBWk1PBEx9L9Qp6WUudS9UZfK6v9fPJg0p+gt66MIrKRIAzm6r8iME0GG1OKpWJ9SWeF1tzykSA7TEzycJq188TEQfczU3HvOaxPzTquHdm25syOeEJCfpVtXo0dpsDgaeE8ebxhcvW5Etqv9ntyrOQzLZyLcLX5a42SgzLhMENIABV0NhjhQGTAHyFcn7m7bfSsdWexE3YZMCNKX5Ms7L9cqQ/B19LQPSOGtUDuXi3wmSvxhj33Tvg464oWCeOdi7b5wef+Z1kdpCvfr0ElMJBBvKWUIeMzdefV71c9Ovwaf/dt4hPu7/O3//jd7NTDPTtrIPn8SNPnhVkNZQD9/8PGve/E427PRdIYv7+726i7/72K8O1GCDPx+0BzWxZoLsPH6bf/LVfo2t+7qogt8P1P+kpTxn81Yc+ULlh377lV7/85SubBO50bDvNrhvjXsa2Q/cO2Qp6W3DZkMkkmO9zt/1Puvhb3iikrQF39+xw3wzewbwDO/BPok/+yeXtY7v+Q+Q6/p/JZXBeQPHUeT2Qh879i3SI2l/DwH3frr1HiQZ4nPwQvIMMqgb7SmfiLY0HBmCxXZkdnY0wCLlp+SgDd5HaaHbbiHE3hj0kYYqTLjkNu8+SakDee7t7kFzQt5d5useMu2fIo0DU2AbSzsU/FTh7pj1ciwP2Hnin9OxJjXsUeJoE7xFwj1mEMhA/jnH3328KuEcSmIBmIqbeJ2MqsO1e567L//Y9s9smKNYAU3wXAlFL5DEFBt72SbDpI9l3B/DjwFcG6JUKA/LvX9xBe1pT3C4MBmxkPda6r/Zh61jnf2WMOtrQetan5R6ypmZ0VmumkMDpoSiTSYB3q+oG4ENMupPNeDa8LFA19ncvC1T1OncD8ZNKZsI47RaeQkhG5DRT0Ko7qUwKuMNjwWvhjXEfks38t61nvH19MHgc+hDJxNtk2SKD9qxLU5U6W4+2sx6tU48uf9IUTW8VtpTlJ3rhwm6Kh7po1IUpBkgTnQRwhvUMUrsZtzHAFlNlYbTFx11AuLLtCFRV3TlbQvJJBZSyHl9ZewBVsZeUcwGYI1AURQHUSrnyyBHkiV/ZlxxjC2uw5Xzme27TC5uk5HVN7BQxyOMcrAXXIFJj2T3rytIdTQgFcGxBn4a8AI4BUk1nLmBadOP2xMyGkqVKVXjA4xgw5BrcigkI1vgVbrHZAyc5kiBdlqxoNloAcfOD51ejKxo8BofOW1hvtoXECoZq1FEOtpnPPK8m2AoJy3nEXYaDfY25VzcelIcPa/3R6pwWHxUJ5eL5WBIutrxE9lrzuq9XRE+vCVYNpL/wLV+io2qtyZhMQyhUuVGY9oQ/DBgH1FpQfOVSE5535DSkTUAlTiKXXBgo37WjJS/N2oNN5ljj7pIoqVRGdO9PZsAdf+Dbbs9oy+IiwX8dUph3/skfcgApzgHG/oU/8dMEO0dse/FPvSC/xTBLKSZH+vlrXkk/f/Ur6ZUvv4o+a17u+i7e874P0cdvuom+9zuulJVwtC3GN9JuOMP9YEBPuuLJ9P6PfISuueoqesubf51wfd98ycVUrVa7lz3uceuv23fdwg3XXbfymmuumQi466PkprayQNPHz6VmQeMOoA4AbVpzS8hkGnckP4KDpbq5MAuvQP7Sy99OZ130HM0UL2fK52bquqT3j/p/8B9/q/f5Q1fVOSjWa+vNkhKONqZxh7YeFpB23njyAOB+Cx2gLse6xtApXTejrTEum+igSXd649l7L8uqg5ttfwPuWHoFiMDSP7Kh8vK/9moxcO8OBnS426GbVo7Qp9eOBwtIpsQ0qVIA7KZt94A9ksIwvZbYlpTMmK59hOY9BKKOAO5eJmPgPCmBcWUEMF+id/dg32vcA0KJAlil8yo6xowD7qnKMQlwnwTE2z6mTbe+Mmx3unUD6zwTjvTsdpxJXaxj8ay7B+fJ7Waf6GwfGUyn/NpjS8hon9IgVM/aG2i3pE6JIFc4wWyvN+m7tmynMxqwgcwdYdBe1vsCxgW4w0mmaB3n26isaCGoNWOrP/s8lGUy/v51PC3EfyvzPop1j8F7rHcfl1V1FOuOsox1D4ZUbmXALj+u+sa+W/WMgftmZTPeXtKAfO/LRLU37DjnXbVq/TzIZcxIAL83qMrECi4MQB7yxm3X5rnWAAAgAElEQVRTU3TuZUQLO0CN5/IYjoHUO+D+SjNj8gApOYKC1tnrzS1REfu2s+uM6uFZBiHr2Ba8CsYXmJaDQRXMo+HibzDCYL6ZXVdgB+DKNpAcHCp+7jh3r6vMMEBoT/TpwWGFAbSQKngB7CWvHvIGysH2GpjkDKAcCCuAVhjbXO7DKiJF/gDQONZcZDiwE0GqHXGqAdBFeaxHd9lW8VgtYyksFQGKAWAB9lG0JTrC3/gdx4N5Z3ZcE0dx2ZDMQAqg1wqPe8hnjHm3/p6dNlQPb6Bdrkl97HXSFvCso1Rl9QCJrSRwGR9o66FlRwXhyRwmXGz7KRMnHq+qFb4fMOocewBnGrD0OA51oCF1CBafMsHTa+kTvfC3vkxHViTjqZHhAbPmCE3amZsqO1zrwzQC++xZ+RgHGatuE8EA3OGhrufgeAWnKzKQbnaNuFbblsJZ5sduExR4sL/m2l+mH/yRPFkTjoMf+6uu+Xn60z95+xDLbsA/HwiUcb/6laXQ7u8ZuD+VxxB8bIXXkihh/H3Rz76Y9t3wK/R9V34n+7g/6SlXDP76Qx8swIif/YmfOPb23/7t9RTjjnKlBymopbilbLSoceQ8mh4CzuYqY+4uiANGCXj1YL/NktHZMQK811cW6AnP/SeaXtwVVgoLna4L9N44eufgH9/26Kx3Rrc2ZEU57rwWHGuuMvh5P2XVL9GXTxS0+yo7KRbf1H7X79776sFg8Cr/QPA77OvgHrOW9Riw2wyOmQJO797kjg2NCH7tSLh08+oK3d5eL0+65FxmPJseglM9YI+CUY1RD3r4iCGPkzEFsD4iK2qsaTegHbPtfg3fQH0Myv16ekFG48C4HWMvNdbJSwc2BrhHjjKTAvdJgHoEpMI0c9PAPaV3VzBvgasG4kfp3MUtQ5fCTEjsQDnKCOgo8mH3jDwD9Zg9H2f1GFlK+jJssoBES7uReGlmjhbVLQYACh9cGya8y/0Oa49narCFLAfumCCDoYfudh6jnX0ewjKZqL7Fc1Q/3x4nmZlUNpNi2eNtxtjHiZm8TaRda2EcURLbgLstFpnH+zjZTMrzPc6s6jXvvU83pmd+d/vO99/X2ZhHjARkMrAXxc/FugS6IRfHWtblvhwuRlc8eZ7mAN4NC+FOtFHmTLvKKjTbpmnGLRDVg3mAbQmkVMZUZSYcmMloXQAbyyuQVZV17ML3szQGWVfZ/UX4NHOQYdwEq0MAXpWzQLuLpE7GHLN9o7HDel7O9lkF2BdHGmPd2YVCZSrQtdv9Q27DExKAUpdsSvpieb0AvjgWbi4oUzzYoUOX6wOIVkDD8hQANtOxQ3rEIAqgVl1beAKjF7Cx3ldpjEwkwG7zagfOq7aQlunUwLtZRvIKQJDMyKREJieikTeXGAluBegWAO7vzVYYcJXwlWdJUw2Bf7I6ge1wJOL3oSjGJkIsscLEgLPbStmmy+dysT9PuAQ/iMwmn4D82G9/mY4qcC+AbWPVjQG3lxWz7SrhwtcFwO87luh3D9xxzKMffQknMPrEP+RBp6FR6/mQbXR+YQshAykSHeFjiY+iPoz/BOMu5JStQOWU7bc96cm8z8EDd9DBO24fSeWG1R+dxEAPf84uNv7TyVM+ucY2JF+Cdl1y4A44KSZqGv7G+Idav+e8PYRy/u3f/g37d7ZsWTj2uMsvZ59YfZyVT3/qU72lI0csKFXmsHmVlUW6xD/c893n0vwAMhmAdTDfPoMqLBlTfuoIUi3xU9++46l06Y+/tzBBi98PzvvpX3lS5+jg5iaf09tPGmif5LwewB+i5er9dO/XLHDft3vvjTQYXBFXwI1+j0E7WEDueCoVDqBDZWhUa8wicgDSYED3dtv0qdVl+nJ7jR7oYuCQgFQck8yWagC9TNOeCFgNuvYxQammVU9p2gtAPZa8JLKiWlkepHvNe9jupTPu94BEYmtIHTTjAFbpUEcAdx1JPGqYBLin1nkmAfLSGeaBqdZBGsUoXw8HrsaSmEBJeh37GBvIQpIlt6+x5aJrmwC4R9r3OAvqkCXkOEDvWP5drSk6vzlNuxstWqhVaWujxYnI7APJGMA450PwudQTA4sBdwR9G/jn5/sQSro0YjyVwUgJ3hKtu6nlUi4zKebd695HOcrE2VVNI2/svWfdPfNeBt7DglEUrFrGvPuAVJ9RNQ5U9XKZwLy/Y377I/62Nf2H1UplBlIZuH51B31m3K0nQZ2HHn6536YL5hfpvG8d0NQWBXAGitDg1PHF2HYOurQgQQW1HgybtoH7QQWE5vsO6QxLH1SfLoGnIqkxPTz3paZ714RCRmaY3Ql7vDOoFkmGWSH2Okg0VOWgStHui9VkryNMO0CtIBHVYyuQAqNt7DZn2+wK0Dftug8qNYBr9ocM8JENdQNQCJMIsXKExISdZGAdiXs0Lbwhf+/agkJVpsJBn7Cx1AkIvpLrkcRZNtFgLbxpsjRBE4JFpzEB0QHAgCt7nAP8457Y+WbAzDm2G5OPskynLsSyTDb4fLgLeN9DbpMJ2OaEV7CI5G0yAeAJk/KuLNvRjGriRy/lSFAxAlvd6gBWOTgeYUA/9pYvB6mMe1Th2CBdSXQcyTEtyGDs2+HRUcCwOzratRigmlgJsPYSXUABZOv1poB74VaCnGf4BkPx0aWiLvJ7wGTJcERo6VKOAHf58GqHWhNbfhBEZQwGgzXK+oCqSdcYriO24FYC1A2863m4uS0tUGvlHBIbRoB2CLABnpEECVIVLCajZ0XdQZ+DXg2sOyQzZtGIuZED0ec/7dV07rNemhw+8Izv+cBv9b7w/qvqhWytdl5MFmADaYbARlSgd/XnhWzGnbf6Jbo96/HVnfAnhc1OuDB/4Jv27Fls9xt4REMfC0gFeMcHABwDgzHOqAQATgjAu729Rn+/ukT3dTu01u8XnGTizKmxd3tg0kvkMTHD7pn1st8NoHvd+5CbTAlwj8F6gX13gLvAwidAf4E+LAHuscadG0DC790aoC3vfcWAu/ZGBaDuRL3CKmgn7cW+JQ4z2HMoKNVr2qPfY//2EIzqZDMFZt2B7pSExoJUC+DdmPoJdPDesQblIyD1UVMzdFq9QVtqdfZnx/IkAlJNVgb2E/8sbkRWGpDELNOJrbB/YERXez06reX9hCt3XH1wv1As3yAfB95jrbsH7h68GzOeYt0ndZtJSWYM+McuM5sB78a6+wRNBuB98KnXtcfMu/2dksxwhtV928/8vtvqrdcBpB7tbjDhsqMxXZgsYmJ4oL1Mj5hapFqzQrsvzwJ4NzYV6Atgj1dSzYVGR2+TzbCO29bKUSeR1IX92sWRJtgY4ilB666yEIBPzsCpchQrj8+nGu7QZ3L5AMEioTEwzQ9eGfZuG3rsamCWZVwSOY3IUORcHhByQqS2MOcoV7zehbVnwAOZC+Qdqtk3CRHno4CsBzKPnrLvANualImdZVAW36NMTLg8dWzhCZGCcQ6i0+RRYMEx8cCFF4CrSgA4eZMmtKrCl13RGK4TyZbgAe8BHhMmGRIqiS6egbtOEvgeXdIllNVo5kG47JWOFZa6rHRA/sIxAxoHgL+xOmESHLbDNOYX+nVnv4l7x7OFLIpXF5iZ13t0Wbhf8BsK3P3qD9cpeX48tjgiy2NlA+CmemYQ6x5iHmiqe5QgYTku71w9cB+S7yT64EKxHqnZPdgxQ3OJ/H3Gxfq5hb8eyXwqaACnQr4Gfu5YqdJIFDN3NMzAIB4rQKp379PgeK+frVYpY1A6Qg4jC2ubAO38zqpUveccmu5vo0oBtAM8G+uNXtkANHowAGgEqkJ3bsy7gujqURqce94Vxxe/47mtmUc+sV7ffo62LqK1/f/YWb/933sH/uQXO8tTxxfDRMFPFnBeTBYwrKIntwkDzouIotR576Rj1cN0/8mw7fb8H5Rh+/pd3/TMAWV/kdctsQayDxhDAHN8hHHXNTxtW6zL7XXpts463bSyRMv9Xu4m45MuOYY9tob0wN0HngYvNtXI+79tDT2Wx0g8FSqxiFNjKUwsnzHGvEzfbpOUkVKZSN9u5/fAnbWSjkaUFiHXWQD4rvPx2+3YccC9jH1PshNRjYr3KQPlQyDeAXeTwcSJl2LNe0oeE0B95CbjpTIeuPPvsZbdS2JMm55i3CMte+zvHoB9xL4XzklEl8zM0bfMzNFUpcqg3doHPLTxweR2uiYOMdauMLhakia8T9ip4ntIGnCvKCf/VN589cH9L35QGv/XcKFK3lkT8BKVScF7nBHVa93H6d79994znhcRrWtxWvdRzHtIRWDx1PpzM1aRcXKm+FgG77942u6rDldrP2pB0Vi1QYZeDNzop7GC+kBvnc5uznHQKtRYAO/NeY0IVIkH3wwDaaIqsqVq5zMAwwcJhjmUSKPmem2yEAB/lkOYfIUdYQTUA7RbsiZm4qFxZ328yGW4DJ3VAxCzxaNmxLT+M/ytAZG4NsmcmtPOKBPXb6w6f8WBryIXMW022ysyM59nPwVrDqYZ14LrZQYfTLpKXxCMC8YexxkLzpK4DdFz4xgLBsVjw7kgfQF4RrMWBlzccMytxmc4NZAGD3tjqw34mg0jX5NJdzhDqgzGYrEoen3T8nMTx7PH5IRZe/lemPMBNTXQl4NZVRaFegGAiBfPcQCWeKotz8I098K2q1OOusUA9EMOxEG4COlDHwgJlNYHPsLQUIXox/5XDtxjoGPjT8oJxlYJCjqToaBSeYYSu+BYJXei8L32hTEZH8t3hlj1eNC08xQ5fSk92FIWD0ox9fnERQ5FfWE3Ih1TbJwHcLeYRAHu8je/dp3wsERGLLV73ax/mLKsXSZ70UczFqzHTLs/Dr+vtah++GxqBaYdrLex7ehd0ZMacMdQCfYbABqSmQi8Ly7RaosI4dG4s9J/G3Waa2+jeT6nMfwA7Zs97wPUrt5Fh7KM1wNO6pPCYydVoB28b9feNxENftb+9o4yts1XM7sQa1TQ797fbdPd3Q59/PgyB+MVGHYH3i3gNAbuJoHxGnY/OorvdSUfMUuym6YSLJXp3gv2jaN83SNW3oC8Af5Rf1t/YdKaAkAvA+0lUhnrazwbb+/HV464ovj3FVeYFFD3+9g7tv0MsJcB9wDalQ23/TyY3wzjHvTtTuMe+7bH9owpG0jTthc07iXAfcivPWExadcF//ZLFbij00RiJbDt+B7Afa4uwarGMBpwN6tIJGNC4ggACGjgAfpt//zdVp/1soNffM8paexfR4WMkMzEwL2MeffuMOOsIn1W1UksImPwbvPvuPmkJDMp5t07x6SSM6WyqibB+8tPO/fVS9XqD/gLAWi/u7PKk0VO0FSt047mjHi9U4ce9Z/qNLWoHB504mDw0D8BaArDwKADcgswqGDrLZCUmTyAawXd3B+q1j1I/hg8GWh3OnJgGc6QqhIdlcoA+Eqm0pzJR9sRRlsZ+CHfeHVgkfkys9gsowFYxeQBLLrpqzXQFOASGnkGpyrrAEDCnBsTCQB/EBAAuTxB0ABZAFJIZML4qHIQ9G082QlqYAFrHMTalUmPBb+C/8qZ+TzpEQNjDar1TKsBSjD1CIjlYFo8a7XCxHkY2GmG2X5PpDvsnqNSF5Oz4D3inlAA7hEvFfeEMpHFFu8TExFJcJVrx201ApOKwJ47OQyeHTvbMIUtjL8F7gY5jz4rltXUKvTjb/kyHTuuL81VWnHIySnqnBFX9KsbmFXn80k9DeMdx+RJgeFYt6sBeT7UDZpDwD3qM63MFF5P4aWhMTfS4UR/5nVKf+t3JeYB8Qa4TGPN7fwgVqW9ioTZa9k5kZnKZogqx7J+D5CYZTGKJwoAPbVtFNtu+/vjHCaprMxQ/ehOapKBdrDt1tOmgLux35DMqOPL/DKtz2SEafFI0G7fr7doW2+RplmWA9DuWX6bMFjVQrUzmQ4mDeJu06veTXchJOhUDJcPGnC/fteFtw2IeCk+byb5Jduyvi37G3MIcAIGB1rKu3sdOtjpcGBqGx7vLgC14N1uDjPOacaDdgP2xrrbCI0y/LbAjkda9zKWnVn4BPtu4LvAtkcg3h/nQfrJAPckkPfMe0Ljro2jIKNxjSS8sDIQH3c0/n2XdTgeuA+BdT3I9sGfmwLum9G3myzGMeghAZKzhYydYoakMrrvUEIln1ypDNA7XTvqPoAIAlMvmpqhR09NM2AHcMd2MOewdkTSJejVZRzP3wyeGWQyR7ob3NE2KzXer1mtMkPvP61ad+uLb79doqG+gT4mVXWLVLFsZlSw6ji9eypJU1nQqte7n0yw6mYDVss83kcFqzLzbuDdlsgxOkOGhX8tlW2hDoORv7ezStumWnTRE2rUWtB6qpk3bVRn4IvGpACJAR105Yp6BNy7v9VDXY6Xem92jiypMQtC7eeYeVctvWVE9fuLVWVu/ci2kqEM6RklmFPMwLlvrorPu2jcJbiU7SU1SRInX1LAzuCUgzpFwoL7NAcYa7Y5IJR92eXF5B0KXvM+Wh+VHgTEwRIdZd5tUhDLM9iLXScYBaCq5RtGBVPOMiMFq5Z0qtOWIFdzhJGgWNX3q086ziHXMWA7TwB3frxCjgsJqtcrqyYychhq4n3Mc90wgw4unECqnUmyKF1hsUBYA8RBOlQVjbwAd/DGiQ/T4XZV8n3sCCPl2n1qKeaSpEUWJEjuNB7YF86fvBg9P59vgkDYaNbgHWr8naYmCgy2IcdCS9fVCbRlb2tgzLrJYjBu5N/nNXMAw5+sf2SQZRsuTntIHqNP+aSZdivH7vH4FNWPnE5NlsiYXMW8uriyOZ07oDIkM2DdjxNtWaK1KSKs/UwE2u21tBu00F2kBWbajW1H7+7Pi0dkwN3Y/iVqV++lQ0ilcrISGbv/BwW4X7fnoj2Vfv82O4kktpEKYnpcdPAAGQDouFdUEL5ngJN+j8A63trZoP0b63Rre43ZRg/cLTjVdO0+YDVQZ3GAaknAqoH8WO5SJokp2x6D+IL2PbZ1jAJNbfmpVN9eJoGJNe4JHbtBtlRwKt4Rfx85yhS7tRCnFDphe7ebAe62rwflpcA9EZjKHU9C427bJpLJOAvGoYRLzg4ylrh4sD4qc6pPyBQnWvIJmMoYfIDs81vTdG6zxf+gYQf4NlAOjTFclxDAbanp0cma1zLaCYA76hOOQ+xIIeGSvOuPXX1g/1NSY9o3wjYH3n1zCyo5J1sxEO+BdRl498mZPIDfbFZVU0t6GY/1036hy5qOse+b0bzHQaujJDOml+eq/dIdu19756D3fQiMPrOF0Us+HJM06NO97TWaqzeDRGv7XIv2/meRmLD/N/CeMtScTEiTG5kXO88vzYJCZSjooMx+UbG8jLjwYVeZBjTpAbzb6qKCfgH5eTZWA+/cn3Thoa4+8Q64Y0IMBpllNWrvaKsEkH6IHaFMm1E8tO1opLA9xH6wLhQbRwniNJkNy3eMOZfLYuZcvNyrPHGxvhcAuY1EUHr+QpZV3csAJk+AKiIv4SBdrinS466vi4e66e1DP6yrHeg7WL5j4JF196Jnl+er9pqaqAkBs7x6AJ06VkFwjxr8KislxUypOL7Xz1gmwyseqonnclXzjgIqKAsTLc7+KnBJxgr5x64+bLMJAC8zMn21IuFRzT5eyk8iOHU1VyTYJKTQv5UFcNrp9UHFAD2B+7nYIbDsW6veh01OrMwY2I/A9nIOJXd4/Sra2eYZ4R7z+Qa3FV650ImUsehg1nmCGsZ/Ydctw700R7kReSwwbRis9vt9GBsOThVo1/JtPhwmAHYvzuQn3F6nRtWleWqsL1CN0Mua4FDfHwNoUA4aLDp9nLpzbVqH+dCkoD00CTPDqtJ0b462ZrNUDyy/AXerBKh2onPP6Agdqx5n93ibKxWq4In+8aAA9327L3wxDehX7aKQIrs96DGImFE7OtO446euaLJekivSoEIL9QbdvH6c2fYjPEWU9xIHpJYmXXLa91Igbz7tCdY8jJolunYvlYkBurHmHoynNPE2CBlTHoP2UI5j9u2Y8LMEuPs19hQwT5VjjdM1llCvfEXxv38lgbsBc0MsPPBqZ2a/j7KCDKJgdY0JSMdp34eSIbnAUtOhB3CesHUMYD2VkMltC8A9CmCFteNjZhZoZ61OOxriAoNETAKMMnZigqVj7hAjyS/a/b54Q8O6q9dhln2+1qQ6wEhBUMmV6SVXH7jlTSfaaTwUjktIZvDwrNl7yYoNBx68+2BVC1KNg1Vj8J5yn/Fg3yYEHrjH4D1ueh68e827l82kNO8YymxISzHwZcGqzLz/yOLpb9uoVC7Z2ZzhgRz99n0dybSKOrintcAOSHaxYNxPe3RPfLzh9ALA62wlBJGIZAUfBsrGrusCvGUsFZZcEgRhW7VW5d+b0xLrYU41Ergqenbsx8MKgH5NNOYGGgEUxSUmt4vkU3Slb2FtubLuYJMt0yrANN+Ps3lEOwNIBoJrTVfYitIjEAafnFlUZCZ2HZzBFRp/BcmGAgGQedzTJENNnURY+2MP+J7IRjCsonxIU/DTJDemrWfNuTE4BoT5eLVa1GfSB8CGhIJtGImmZ3N3GQGOcg522GlIHABr1fWizIedWX745E+JUN4CVEPMgu4vCZ1yK0kc30BLUSCM83UhaNDJELaLjl4mI5xMCsGvkB1pUiic9yd/68t0TIF7zKbLfUSSF6970ZMPSWJcx1cA6eMGRLdyoos3QxaEKWlLfP4QFJvogJPH68RIADssHIsjAQC6AHchTuNxwgA89mBgX6lsKMuOfoCdYUZZOSqeGMu2+/3s99TPsnFno0bV9RbV21NU7SDRhAF3OEW1qd9sU2+qQ90GeOF8fsXNzr3qwIaXgXruMxTAZ1Waylo0N2hRPZuiqRBU2Kdetc05UVepQytg2e24sus/ke0PCnC/ftfe9wxoEPSQSBSDDh1aWzCIouWVpu59vMHiwOAfS/zo+D+0fIT+aXWJGykz7AmpzDjgHoJSnbOM31YmjykF7qN065vIlmr0XgDvHoBHOvUY2AvLUwxA1YYUJC8G3G1fbQhhMP1KAXcP7Cdl3I2Rt/1PVCpjmnHPxAcryIhdxz7eDtLr14NptgtQ9VaPSScZgPo4eDVypvHSGtPUz9fq9OT5Rdpaq9FstcptxrzXIRdb6XV0AozslfWQEwFyBbQtdMBoQ7BVNYlN3MirWeUxL71z/6dPpMN4KB0zQWImr3svY90NcHu9u8+waoDd693jIFZTSdqEwAerpph3ew0x6+7Zd+/xbuZoHpCn3Ga8XMZ+j4F/7z8ajeYvz+14Y79We/w9nTWWb9nS+kKtSWe3ZgvSLEw615odOvebqrT19Bpr2cNo7iQSCFLFsAB9NVhxHgxZupFLaAygmMc6jyHQqCOwVSUsmAQA1AJwi55aOUOW6qj8Jaswg4vgSkg3LLjVYlF7bdGjW4IiBpd42grwAbrZPlKv31YzxU5vQPBzN6bc0A3ENgKKIacRlp7lNKrPNuCO6wKDLMGxshLNx3BG2ZwBZ6057kH141YOfvJ1D4jgSiMsvzjMmPzIADgAHfujVyRwFAy49bsmvRFwY/Q3EWcvVWtJDpjVCYG9G+jgOagW2efND15XFjgJl7LmHMxbEWkLPpwJ1l07r0YgCLcNe85cRsTXyJIc9aeHJzyvNOjKcYXop35HgTujMJumixbHg1w+cwkKmgS4c9EjUFQA+G6fwjFeHhNfi5Pd87UEqr/YC8dMv+xLvFqDd4WPxPLlFyG7SMAp/ksBd+wjxCoHii/3s/4RA+pfK6DddYQBatg6izqJ8oKNzZ0mZdrj/TxoN7DvQH84t3udYdupksf4t/6gAPd9u/YeJRrAOIc/YACxtG9yGEhk8Glwh5pfAiQyGALghoF4mPcvPUA3r62E4FHv284ad1sdUU9307IHTXsq6VICwEufJuXZ70O6dgPlEQPvWfFShj0C2rHTDJfhgXg0AbDv7VzS2ZQ7x/j9UsDdQLsH895VJtWX+Ypiv2+GbddKzu99ZNKlwLTkfrE+CLUA4mO2fYT9o8li4p8AzyyHi5jvMlcZozJTwD1OxpQKXg1ymYQzDbrHrY0GfefCNpqpEFufAnwvICEZVZhxxyTYgk2najX2csc/dLAy4ZXJMdqaBREV311l6WUH94e2+VAC4pu9l4h1LzTlBPs+jnn3bjOxbGZccqbY392fK3a+SQzvGivmHFEjpxkD8T5YNZVlNQbzMfOO73kBGrLtF20764YD/faTW6h31Tod7bfptMYUZ/Ll+pr1CYHSAAwgYrDqesHFdTptNxIYSa00UMsSAmXF2c8dcgntYLAr66L1bz5GZRL+eAb4AIWcDEkybXovdiFAOB+MsvvIrCoOL5Rhf2G3mW1WQFwHo6/6dEsWhTIgzbFVAHGVAcMuAaQA5yjXJhdBoqj3CMDKziuwsKxVgxsNADQDBNWaG8hlAtG7mGjmUZwH12B68lD/neUjADZWFJi5ZvAvEh7cE2dZRWKjZv43T3LwDHsZPz97TwDLyFhqvvSoABzsivfEKXLl7IaQ2Jsd0hh1w+FETarhx/5Y/TBXEn4nCQSGwEn42ssKhvOVdwwQ7oGtJrFCU5OVEnz94rfdRktr7CouG1iXFYFfnogN9xr2rIcY73hXp3mPpS/8zso6JPes7KGFS4muR64hlw35OABpQPq1FYD3rICdA6/1ZiQeLw8qNckNDvfuMYVLrlSybtZf7mV9hHT2Le2CnraUbfffTxKE6ll7O9b/nKRfjwGzAW97eicC2P2xnqlPnSt/S3mogl331wVwv+6cC55SqVQ+aheNzhvZTyF9AaBA/QJwByxDRbIAUe6wtKV0CEk9OvTR5SP0+fVVkcekGPcR2VK9PAa/83lMvGq/p2QwfpsB6sR+3h4ysOdexx4HoyYcawxA22Qh/B3r302z6X3iSrTsKa/22OrRzmN9RArcx41lEuA+DsiH/izBM2QAACAASURBVNb57So5kHf6EXC372MbSGyP9e4FmYwLPA2Mu0liHFAf6SZjMhnHnAcNQiJj6kjgPiKhk+nnEddxeqNFVy4ssmQPzxySGGjaOSGZth3W8qouEUB+PeuxpAYOMnCPkUFE/XiRVdBRQhWit7/s4C3Pm6Qz/EbYp0QyE+btm9S7A3CnnGbGJWnyQN+z7imbyBCy4t6PNRPvNmPhWZ55jzOsevAeg/aYfR9i3ruseT/n9avV2nehPkIyg0mlSbbu66zRar9L2xrTvGpkq6znXFKhLWeLlIVX6lUXHRh2BY8Ad2gEIWCVX5a40gTyQC0azSpxkFWY8Wb9NXTv6gvPP/V8AK3cfiD1YOCZu8xgOwNiDoIUpxmmlyIEwpp8xYHm787ZRhUg5vub+4xck1k0AutysKcy0cy2cyIoSWrURAImBWUc9Gn2lLUcZLOshJ14BJgb8w1eDMGcDJRNkuPYW9QbWFOC4YaVJPumR2ASZfukSmDQmZ3nyYY69hhwxHNQX3nMgRjMu0BUdpeBXl4ZcUyKEGjKya90AsduNZyBVaQ/PNEAKO9KsC8mAOYSxCAJ/amCdrwc3Adr7TW49kW/eytLZQSgTtaTFZh4PWZoTLPnqEV67B+Od6idv3dMV3KMVHDOwLowD5K94+uKZTE8N8Hcs4dJa3F/mT7oJFmdYMzWMTYssMtkBxkarPb6/SMa4smKL5s6xZaNCXDONeNh0H5qde2+Fk9YpSer+NhrSN/e77Iud2u9xbpbA+4IZIKPuyWQYc24LuesZn26tb1O/3x8iW5vr5cDd5dFNVhBJCwek0x8gmVPWTz6QNQ4KLWgbXesumftvcwlBvhBzhIFrsYymBjYG9D2AJzpwgSYT+1r/W0A7iVuM2UVxfVDhYpxMsA9AHTrEKPgVB+AmgLzQ6Dd2HcH1mO23TvImH7d6969lr00INV06wlf9lIJjXOS8fKcLfUG7WpO0bfOztO0SssAhODXHtiSqNfGahZkMgu1BrWUbbdJMAsYBsTtzj7VSuV/vPTA/rdN3qIf+nsmEjNZU/VSGe82k5LN+KBVz6CnnGZMKhMHrprExuvdDbzbtdjKQNx3nwh4TwF3D9h9EGvKJpI17y/asfut7WrlUp9TALXGpI9g29HP+w+A+86LhRmHHh3yGaumQuXlYJKPA+utyYYgpWFsBMkEJCyqW2emGCwyQDnkOIxoRAoD5p2ZbA6QFdDOmTsDcy/gHOX1e5Kl1GQ2Jp8xPbtleJU7ElaTy1Q3GUMsNnnGZeC6cB2mCQ8vTz3SwbwDbFsWUtGGi0QGIBufxpSAdAbdLLeBXaYEt+KewfID+ItuXK7fzheevU4OzLYRExdzizGQGMs/OPhdNet5sqMioywadoDvATV1wsREsd4orhkrCPgpunqR6KA8HMsgHI48+i4x6cDz4PtuVanXlYkIVinwYckRB6vKu4yztf70797GdpAF4DymKzNyW19rvnc0sHEX7KIlw9eO9Q5lRfsNsfgptO+us9DdJwZePDtMqnii5fQL/pJ9RyGdhHw7FPvEy2mDlW4/Wx5Q1vEAPQbtI7Tt3Ci+mqCd6/EmHGP8vvGxPJZqWf47+93/jH9/MJh2qxqnHLjH+vYjnTZtcJrsVkgiA+cYuGOs9Lu8pG/WjnWSJf6VrE//sb5Kn1tfobs77QJwL2jdY+DuXGMMZMeA3o/EQR7jZDCxXKZUOhMFtBpwDiO+Y80LEprYv93vlwhCNXA/BMpTGVOjbTKsiEY0ybJrLYg93ONKUfZ3DNQ3C9zL2HYZQKR7CWhE/y7Tuxf07Hq8SWCC8DeSxZQCd8eOmyRmEieZgm2kA/RDZUR6egtUPbs5xY4yyJg6D427rlJZYzX3GP8+ANwhoYFFJCRmxnbinJgcA/KDjbfPN6oN5JgxG/XMmkiYX+sClw9UjV1mTK3nkyn5YNVUwGosm/F/x5IZY9/9pCHM980Qyo/z2mQ2w7yPA+8pm0jvNNP9VH1q7vr5hXdsb87ugGTrSLfNfT36dUwq0Ypnqg2WcXlpZHMxo3MuFQDKAasO5DDO18BUZt4BjlVCI0C6QgN1dwEDD2aZ2Xa2YzTWV85mOnKUIzIXAfMs+2CEkTPq/Y6wx9Bmo8wQXIqyYR1pAZCqBeekQDxBlvIkSVCutcb58QjMw93kMAycwlxG5Drs6w6mX68Px2Ib68nVnx3X0+sooGWWXqQ8VpYEbgpotyRHcf8NJhtlsmyG4w1yZtcSLLGESFlvfu7qLIM9WU7D154fh2cGKQ6eMY7l1QOzllQrSBRoCZrwvk16ZJaWKFFsJ3XC0lUXmjq8BzVjK1XEhQfvGasezNrnkhcDuj/9ewLcDUX69u9BNW9PDVwlHcbQsfF+XrOemFrrE5PVJh7cnMdVGWBPXAsOQxxGuyvqhUbFK9gBNsUZRnCDOMUYHrAxVRgAaSNZhTY6Wf9wlglg13355yZA+8hg1Rjs+3PE5xzXX6eAs5ewbAa4W1mT6NpTGvbUNpT5dQbcc/92XPzh7gZtZBltrTdDEhhj3bG0ig86ewQ4ccOtVGgp69Nn11fpjvYGHel2HLDPXWVMPsMjp7LswY7B9OouuVLO6OeZT0ex6aY5j1n2lBbeg3ajw7xmveAoEweWjtCzh7IS4Dtm5WOA7vqyAOYMmVgDtn7lKwncpeMTXbn1mdZvFoB8bPu4GeDuvNzjANUCWI8kM+joYpvGIVtI5yQTJ1UqSGW8bj6S1Qzp6XXfC6Zm6MLWDO1pTtG2RoMBt8lc2L2jnxEcmho1BK1K4CoSk6EdYT/IZAykW54EWEbm75k+87IDt1w2Saf4jbbPJvXuIbzGzK7UzTe2ihyXoMlA+7jkTKlgVeserDnbKzsZ5n2cdCblNsPym/31qenf3L7zLauDwd471pdpoKunWO2BBh6SL+jgWTYgboocr9Gv9+jSy6do/jSxJmFwzZIS7R800gzMLEtmHLhn5xjILQE+Wd+ca9ttrloFo886AgGcbKmItydxkTxhEAZdZStt1Y3DmlHlNaYrxkSBnWpUEw4wzseiXJX0BNtKC5TNKsowa6ImZrz13Lhu1bRzFlgEn6pVprzUCmu8wTSzJIb198JYY4LA8iBz1kLW024e3MnyF87Oahlg9XkCYGviHUwQzDfewCsHxkKjP40kUUTtNaBvZZhxj3q/4f0o2pFA2fweMMlBOeyco/cMYM+VFu/RWzmyB3wWni3jA8iDkBPA/OD1PP0OnodYe4ptpAS14jdzrMGqxYvfehsdWx0D3MuAsqtjvh9MMfIx7h4F7POkTrq6Y/r7CODHUphCw8bKBgJM2PUIwaWZSo6L/DmuA7hKsEeF+rA30YFWsILKziqVXjvr359lGScGSoH2MsBdxqpbOfH3fvupAu0edI8B4Lh9e+IhyW4ZwDfgPUo7b+fzP+1dPZigPe7wT3qsjv3bUU/W+l1214AVZEHPbil0MasfZMzMQA+PDv1wv0efXF2mB7pdXm5FkJ7XuMdg3Sdj8rKY4B7jNO2eiWf23QHncVKZlKVjSgoztC1i3wOLntKulwSqejowBunhOxXT2Yhu22ONuwfuviyrADFRUPb3iTDuQjLkgadDrHvEtGsDEi9kRydaOWHbCLBuGvfY/jHo200P77XskdWjAX6Tv5gjzJBve5RoiScCzlLSwL3fZtfxqOlZuqg1Q+c0W7S92WKfdnv2SEqGyS3aAwA65DNwleHryDL+CTSCOsoOAcq0oG3kn8qbrz64/8Un3dAfggVEiZl8cxuldzcAb9KZ2CZylFXkKH93S+vhmfxTDd7NbThlF+kdZbxcxph2++mP7QG8/8b2nW851Fm/8Ehvg+Ux2+vTDNotSzWDwaxPx/tdamtsxo7pKTr3cUQzWxE0KsDOgu4MZICd9ajCZDJc35XhFZkMPNQFdMtEAO1CwDmDYmM6YY+nQNkYd8hBMgSZQkYDQG8rlcrMs2Ul5Dqq8QbYBjhmEA0Qrrr33GUFEgaZELCWHNptsJ88ATAttzDkYVKhg4MAepLgTJaLiKwHzDNbR0L3rc4xAK4ckItnoS45OAZSE5Rr+n8GuZbdFfuqPEl88YS15zmOJpFixl0Zf7ZaVF/6sDaloBllsrZcnzHuTYJf1R8ewbuqN2BpEi8Auqyu6mMvtpayssGrDxUNHlY7SZb3cGxArqNn20nzjmc/eXmeL/n922lpLQfuo1j2AiB3qEjnmDrjyYl57lH1yyGyXqrb0EfAeLR3FHeQ2sUKwiSRJ2Z9lYnxmCKOLxgnbKSw2EGZ0BnLnmc+5TGC20O1382yo72svxyDdfu7zDmmDJiP0r5/JUG7hQVshnWPg1m/1oJR4wqVqGInPipfv+ubnjmg7C98CWw2pKmp/cmKVVj2We512d7u7l6XPrh8hI73+5TB2s65xhQAvAtYFbsjYdPtdwbuY4JSx4J1L4lJOM8wSB5hA+m/H/o9AdxjWY2x4X59fBRwD2DdZDJ6Dg/WTwa4l7/D4RVH/44LrPomgHugD2PGPQLyY/3bzf5RQfRQ8qUShjx2hrG/PXD32wr7x041JTp4m1BcMj1Hj52Zo9PqLdraBFkbxgxa6rZFMwzZgSZWAnDH+5BkZn1azXoMirAdLCcYeR+YOhgMvv3lh75044m38If2kQnw7rXuBZWdC1qN9e6pBE2jPN5ja0gD9GVOMynZjF9g89UGzSeWzYS5pCX8VU937zjjAXoqSLXUKnJ/fWrqtxd3vOzz3Y2nYYK5tT7FMRaol6irsCkFQbMB1ItM5dU611Nc6OmPzmjr2Tn7zaygoQdlCANgYgcaldnUAXLFKYatD10QJAoOTLZOYtlKkMG0BK+KIFcSLvE1qoyDaTnsC0AO8K62ihaAyr7umgSKJTLqGsMBrRUBoNLnA2xaUiQLHswF4AZmcy29vEJOTsTOMaJVxyAJBh0fk8EAILNmnFcecrtIlrz0BTj78ALRkktgKJ4VZzNV8Gse+OYsw9eAyUMnU1mKyGq8BIZ925nLVJ25rZRwsKS0KH4OunphoNZAqunb5TnKvTJ7jwRPKnnCOeBow6smkMawPAlMe8b3gudubDtX+D7RVW/LgXuoMyXWjSkmnR+yB+FRUGoCho/sHHO2Pd+tIG/XAmPcj/uDHeawhl3shvEcjODB2CCJkzSgWldtbAIiohoUNVhB4Kl4KRVlMdbkUkB7FDAf952VN+rnJKOLMeD2uGJ5jN++GeDuj9sMaHevTdrspoRXk9xxep9TC9x37331YDB4lZ2K/Xv7PWoP+mwRZhpczr6lmVONiUHlA3OIWeQtnXX68yP3sftM8G73rjJO224+7gG4xwA+coQpWEWWJV4aw8J73bv9biz3kJ49EbRq+xoA96JaL4HxzH0BkEeuM+G7ERp3bTC5bCIC9gVeNqorZd+NYtzLQDtX9E0Cd2bVTwC4m2e717oHqYxLuuQtHmNmfSjpkqGdlE+7SmKG9PAJxt0nemIJb6VC3zIzR0+Z38ZsOsCM/8AqFeAHnS9Wr0xGg+VQ9uKFZ3PWY707jpV/ebhShR62gZykmxyTVdWaqgfPsWwmZt1TTjPYxwP0MrtIA+8+WDU+t1/As2ZutxrmvRGAR/Xj1AUjwHsM5CfyeNdJQO+ntu285n6qPAOxF1gBOtpt8yQS1qYsX1OAgdVWoAlxQ6rQ1Ol9OvNRYrfIkhnt3Ix5D2AK7DdsADXBkmjvVPYC5li9vpnJZvZcrSAB8JUlBwi0PtiSOoGtB2AUEC6aeWZ5mWmXsthikmll9VdnlluuFQ4zYMetz7SYE746lZpwQK5aPiII1mcSlRcn12uMN/YBWGWgB5DM5RRBN1YJeFUCR2NVY0NAcIFtV/kKrz5oTAEeP4Aye6rjWM1SG5JBccIlS3YlMI819zwZMZ22OS1KGbbaAdDJ+9o9aq2U1VJdEQEWMImPxhRgBUEmXPn5kGCphomJc8BhOQ2DeQtsluypuJeX/dEdtLxujt6KpuIBq4yFcmy6SbsMUA8x7AG5yQpB8VP0jPdBv6kVAA/kUX+R5ApaftOqm4pdZuOyXYhHOS+Au/mys/tSwDfyfZcGa91+D4CdM1rGYJvfnQPysURmHDgft7+dM/Vzwr45PP6YIbfXsBmwHpchkxpZpiibELiOtbAftn+lQHvcyU/y7Ebus2/33htpMLjCdgLwhqMMguTQYQO4o3Jj2R8Ao59l7O8LRsasiY72uvSFjVX6wNJhBvJDVpAG2mMrSB+Y6sC7l8tY4GlSHrMZyUwCjPsg0ji6LaV3N/bdQHdg1GPNe0kypjJm3Zcng0U+iKSOifdJVYqvOnCPQHsM5H2CpUKyJSefCQy7S7zk/dtj3XmZI0zwYfda9xKXmDgBU4q9Ny9j5Dl4zMwcPXF+ayHI1NqSAXR02PBrlyX/AVtBop0Jsy5vCm2mUYWPu9O3U+W9Lzu4/5kn3ci/AQoYo3dPSWdij3cP3kclaEolYkpZR8bl2WTBX4vxAXETLgPvttBTBt5TwD3WwJdq3jEh+PktO5633Jr9b7VKdRbSGNRGrBZhEoq/TcbFdZozBDfo/s46VVoZPe4J0zSzRehbrtX4Pw125Eydqof3Qa2Gm5jt1oRJLI9Rhjbo69lZxuQwWpYy2XBusYRNxqBrfC0fw6x2HeOYXI8lU+Jt2AT9OQd85pIYk/hgm8hlNPOrXQPfpkog1EaRHVc0KVKQ/kRtjyUynDk1Z5xtFzjL4EQA9AywFURz0inVy9u+7AgTrBWlLMvqijI22ggEVbCPF9sXPToAOp4zPx8dJBicasyABbryaoELZsV5LYETtrPMRzXqOTJTcwKgTExCcH7o5QOikpUGjhfQ1RAGT7wCQfSKdxSBO4Mxh8a87Mq+8w1nCKBH7HuYmXGZ8iXjfedpH3eVBtwLZesfBtrxPlmCpXMOz6Ij86kARAHtOBRyNBufDdB78I42lhGtdPrZUVnHGNaxe2mMfV8G0uPvvY499d2o85WEEiRHmJhp53eWcHvZDHD3ZVj54xxk7Bj/M7SjrxDbHnfwJz0k79t1YaFOArRL8AT8qBsMLlDhHuhusBUkZpDz9SYzjLakj4DU/1g/Tp88vsQVNMW4m8Y9ZE111o6BwY9kMynJjM1I4wBUsTXLkzGNcppJMe4pBj1si7ze7TwBcMce7pEjjLHwo4C7Xzd/sIB7inlIsexawblu2fcpxj3+TjqhnMmxv1PJmFLA3bPtAaArkGe6Mcqc6kF1HJBaCEI1+Ysy7sbWe1vHEOCa2DcAf5eACaDlnOYUXTozR5fNzCeYm+GmyYG0nJCpy65NrUqVV7UAjFKfSqXympcd2P/qk27k3yAFTODv7qUzsdtMmeZ9XJKmUbKZWO8e20QWQmei1zQpeE/p3lOymTgDaxmA771rduuFN84v/kY2oDnrA5Z6bTrS3aC5WpPBOlj39X6Xtjem6XBvg+vxQqtOp11ItPVc9XvXDoD7SzwJ9Q2H3CUHxnLXTIZz4KjIZkwKY30mPwwAe+i/NYiTtfXQcSMbqkMt4jWvgZeqF7fgVhwjtovi4qJ8dzgewZnYJpMLKcesJHHRJpHh61L0BeAPO8rmtIBUsMrsna4SFP9eJZGTymE8etN+0zy9xQMdzLagNrG5LNYQk6ygb/bsPYAw2Hv2UtfJROjL1YPeglJ5gmDJo9QZxoKKff8vLjuaNAkSpZ6osU2zb1fGQJtXDzIOUrUMXD7CENfH+nr22xeGGn//wv85wIx7PE75wM8wIdTzSOVJd3AShJprbVj6Yhqckj7RKFmNex6S3gTABylQWyO2B7mGPQeEEqgrq/EINM1ZeBFL5h+c076nCq12+/0HzItdb89uu/AzpWe3/aMgU2tioZmMA/mp8/pt44aUUw3atS5a9Qrzua8X0D6imo57lMPfv/HsvZdl1cHNodERyfIoVdhf2mQyABywC8PTYi0uM4PCQoBF/Ozacfrc+nH6/PpxLmokcI/sH4O+vUTvHkZa/d5kKePcZUYBdx5IEsGnXubihbIFzXrs3+6YfA/kAxtv8pYSv/bYMlJa2Kln3MeBdt9J+9/HAXceUKPgVB6vY4cZ3S8OTI3BevBt34SuPdCQDnTHunbPuhdA/hgnmYJjjdO7g22/aHqWHjU1SxdOzRSAuwRu94itUqvV4IcN0I7A742+BCiJa0fuKhO30If17Zvr0yK9uwfFvjlb1xAHjo4KVjUAHjvOjApW9QmaYk19WEj0+dk2aRU5in33gaixNWSZ1j1kWEU1v6U+Nf3r23f+5uoguxCrQ2Db0TZPb07zqhAkYA901rkOb21MhReFfVqLGZ19SYXtGdkvXW0cGaxBToGnGfjOPEsMHGZYkw5grp0Q99U4nqlR6WtYEgLZjQU4WsebqUUk2Fww/JkcJ842sj+fQ5no4AcfGFQJdOWATpXksAQEQL6miZ08Sw0Aphr23HJSpB/sta6svMFFoKZg3QhgjlsCaGa5Sw7MGfi7jKw8RihoN+TCt8z3KA4tphfHtbK+GvEAKtfxzLokUhJNNXvYw0dfQblJbgIeUPTF52ALQ5W9KEuOclkyFKwjRfPDwH0tY5cb/g4TNrVHsfgEk/lgoqaPmF7xv+/gzKn8sYHHPW8Pfqx+aEUa7ih0/PFSGAHu5Z/C11rf4r3NJhTZXqFAADuu5qJBEWajtwWaArhz3KCzcpRZuVxPBdlOB4Olbr+3jHlVWeBpGcuuz8XPXYOkpkwKk9ruy7Hf7f6/Wky7VoUCYC9j2m3f1E+/jevkV5Bpd89wZP2b+Ms48RKAxeHOBgcfzdUbDG6NJVzt9Ris++0AKKiUcJMx/3bU91HA3Tzd48DUWB6TcprJ9V/CrI+Tz5Q6ysTBqYkMqbGMJrDlI4B7LJ0pMOwpLXskqbF5uLd6tDKs05Ipd+7x7jsz/+L9nL6kDxpmNlwBHrBbP2oUoP0M2ycE7j4hUyowNalvj1h2Fvn6bQk7yMC2my97inF3ZVjkXyqL6hDbrkB/rlZnpv0RrSk6qznF4BxSF3wAagDQoVlHYJ8lskH7AqDvcQAcUsrDN1smwanPw/7tE3dlYUfHumNbCrx70OxZd+82k9K8T+o24xl4+z3OrDqKeY+b9DjmPSwgqfadEywBv6l2PWbfY6Y95TaDffpfqE9NXzu/Zd+9/e5lGBO2NlocqwHAAUex+ztwo8vorNZckE2i7oOdbw96dMF507TrkbWQ5Eh03vk7NSAP1hfgOgPbDeCuDjDGqDP7rVKOgE5M3qEZUhnUg7kFKw6PebOhNL93FsMqoIWDjaMcJcmTtEHODGoTBbjJKBuM7eL3rkAVjD7kEcr9sVyHkbRNFOQ+WZaiGU05sFSlMmDk8WILDjQKgg1oVzA5ccy+gXTORspuMMNkM3uzd2Ryw9lS9XHbecO16MSCJzOQ5KheXhh6lbyorAjf4xnJe8iXCcKKg+7H16oSp/Z6JnEDVZHNiK49nywYSDYAjjO+4o8PBODuIXZy/IqAvdWqIjjHS/bcbxS8qgeNwfO8F1Y+zM/e7BoB3E2vjr4d98DuL07DbmOkB29MbOVBp2vdfv9+qK08OC4D7+P07Np5FJj11LYYuNs+fl93zSVrGsP986lk2vXZlYJ2/739nvrpt9kVf10D9+t3Xfi2AdFz7WYgkznWbTM4R4ASPuigAUIANABEbFkfoB1BrKioN60co89trLJfdZxsyUtkvAUk20x6acwIJt6LQj0YD8DdJWMK1FoU4Do0gkfyl1gWE8tpPJvOLJBj0uP17phF90DcH1cA9lZeCeNuo3mZTWTchE4lcA8g3mQwXkKTYNxTgakF0K6MfLDOiHXtlnQp9myPbBp95lRzjBmSzERBpil5TAzOU7KZIMvR8hZqdbp8dp52Npq0BRPdWp0WGtJmmHHvwylGgLn/xAPScNcnWyqVh/3by57NuO0nGKzqA1ZTendj3WO3Gft7HPt+KsE7qhHPc/Wnad4NxKfsImOpTBlgt2PZ6x2Y5flbT39dv976DoB2+9iq2n3dNV6hBeuOCSra+d3t47QBNpIqdN6ZM/SIx1VF6+xAKGvN4QijALrWhHDa/MLzQFUw3cx+h7V/kaOE/tDYdeimjZ3XTjb0u8bWZ8IQGwPPVwSKk20MIY8pgnMDpuJUI5aSlsiINeacHVWYciQwciErcoEWRKr6fJOtoCxIYdiBpp0xGGaQ6zttzs4qIm9j420SwJMY81R3jQEIh+UsTj/Ol4Hr4CRP+YpGfq5cl473Yay6xQPAnYavA3IdTbTEj03fAYh0rGJ0WYmtlpnNCnXbFjegwJ0dgWArKdAujCmYFKjs5ZV/mgP3kW18FGi35Y2yAuzcilwDc6/b/Tvg56n+6zLWiM0nuwHBmEOBO/4W4G5kYr5ibsy6XTKr25GMNsvWeln/KKqf1uXw9r2Mxb7zgN22jWPNxwSmWnPkpuWvITWBGNfnalMKw1tZoOgkenYrK97Xtp+Mg4w2y9FLL5Pc7AnsM/HsZ1zZ+3ZfeDMNKCR3We13aaXXZXAOHbs4zHQ5WBV6d1nWFyDCWR4z0cL/1dID9O9rK9yaAaZ5hBphB+nZ9CGpjAPc5iEfZC+OKQ9SmQkCVE1e4xl7D75TzDx/n2DE46DVAOgTQJ6/S5Rh2/014JkaxEtJZcJApT1LzMTH7/pUA/chll1PmJTJxFKZSDYT69vjhEsp20fe5u0hDZCXyGMKUpkoEDW4w6SsHg0JlSVg0vNtqzfoOxe20pmNFkvKMKkFg84dA+8jbYEz4IVseMMt0iYfGDKhmw+rLkRvf9nBW543rg0//H36CYzQu8eymZTbTCybMZcZH7Qaa9/HuczY/pPIZmx+72/OL3h5u0iTzMTMuwFvH7A6Sudu+xcyrJqDzZu37Xza/ub0S/oDmrMYKDDM8HW/ZX2JTm9M044GZDQCYjBBBpDn1aT6gM76NiTtyQAAIABJREFUZqKFnaI3BgnKRivKguMmfVZOi2Cz7Jrem521x0JZin88a9wFajCpoZJm/CruNtqiOBhTmGj+TzdDn45y6i2RwgQ0oxDN+6SLVaPIZrxU2rKUyrFaMN+jMM24JmaszSLSzq32mJaUyPp4K5v7RbwxAEV1oOFK4GEH369sMB06JgH+AzAPf3b2wFddf2Di3SwXx3fafXHhUbkS053q9x5Oi+vWWQ9kNljpEDmMAHK2s+RXIfcPKQ/bcQ67ovP37MLSG9Br/vxQwVWmrG8zrbp71PlDGQPcA1C3whN0vslhANrlmm1yY0kIpW4bPDcGXcbkYXjGPvXGsA9oqZP1H5iEXZ9EGqN1plQmM07L/vUA2rXeWFW0Vxh++kmC7WuvN1pv+apIZHxVO+nx+k179iy2+42jvqDVXpcTxkyDWa832PkCYB7M+iIvk4ozhjXA9SyjtaxPf3vsfvriBpiXYZlMkMZEYD4EnqrjzJBUxjHwBrhTuvXY071M224geVL/dq93DwC7JAi1wLjHto8l2vbY6x3PdBRwD0A9ksmEzj6qEScD3D3DjlHCIwZ792GfMVp2Y+asDM+yp4JRfeKlIQBvgaqRv7slVPIBqbEbTJwxNUwCIovIcew7jsO7O63RpCvnt9JZzRb7r0PLXkycJC8E+0M+AIbGJqIy+Mpz7Q761FX95zxGZ/1UK5X/8dID+9920g39G7iACcC7gXZb1IudZjzI9ox7meZ9lOOM93ifFLzHzXsS8J6SzsTgfVK5TGDdUVX/ZnbreX8+M/+WI72NGQSlok7DbexLG0s0X2vQOU4yY9UObXil3+Gx5IwzGnT+Y6sMDC04lRMJgSWGvEUJfc+U8/eaZZM93DWgkYFhT/TZHAiKN6nsLwvRlCHmRQK25ytKaAz8s2dHhag1ZeBfzXB4UqCyHXWUYf07WHm1QDTgKBpnuQ/TjnN/rp02ZDjiyKKsc3ERLlhI4j6hbefnox/WpLsMrTgREjoBjPO4pImkcD9g1W0iY/0z9uOMnZkGzHLmUgX6eH6YUKjWnYH7RiYe9C2JT4hRkvm/G+OfM++SUIq93FuyChHLYaCT7+lki12D9DmYVOc17z5EKxu5xj1P+SeAWK66hCx1CC1WHoaYVHc4B65GGJsTJnXU4z6sgMtO9tQkiBTadgHuMUwXe0fJjGoymkGFem1JnLTib2AS8D4uADUG7pOw8P4Y+93/jH8fN4ScrDyGQz2cpaNn2vWVTQzabX//M/RFXwVdu392w1O6cU828f1151zwlEql8lHfwQKgo1mAVQf7hwQxa/0+d85bAVAin+rVrE/3dNr00eUjdFt7fThbqvm46xKSad+NZQ9g3SVgMoeZgowmxbQ7Bxmj0FKJmWJd/JBnewKMe7lNYNTj/SI2PZbAjJXElDDxKf26XYMx9fFoHleI1N9xd5fq/jxg98Dc+ruy75UAE4DvkiyF7c4assC2l2RONQa+wLCrj7SXwjDV6C0eE+w7fx8lVSoEnPrvPcseMfp+IoDg7J2NFn3b7DxtVVlZnDjJ2hWkZkjEBI0wGHm0K1s9gOUqEtvAQhUTZbh12KeaVR7z0jv3f/oEmvbDh7gnkADvnnEPXYdLzhR7vI8LWvWA3H5PyWZ8sOqpkM34ZudlM3HQqmneU+A95SwTy2z88b3b61NTv7Sw7Q9mG60z2bSg16a7O6t03tQCIWA7hjKwPl0GGiJicA8gfcYFFdr5CHjA52Cbfb1jxhs7aEIlZtJrmoBJiXSWMkDPDatE6MexLwCt+pqzxpuzoMo2BtwAgFomJyXSslpT0JcoQIPzCwJfeTKRe7+LnMb85XPWni9Tteuika+GRFO2QsDMvrqwBJl4QOeiMcc/TBZi2QxkJzwRQdZVld+YZjxPbCQuOmJrqUGrAO2oDYqgOesq7kdlOBYgiskIS174GoiaWMFAy/CSFnb1Efacc8mqHzyKtkmTecDzqgbL/YuyGC5fWWx0daaXZ0a6R/Tqdx2kFc06m0p+VNaxxRr1IhOvRzlm3YA8NrGHfEdWK9j1SNlxHJVnNkWSSA0mpgFLIY1xTwN3mV9XK9VebzA43M36K2Xyk81q2WOgPu7vUUD+qwnau9t319qPeFKrv31PPdtyWq0/u4MjMur37m9Xlu/tV+/+wkb9wL9uUHuVMwScjFf7EHCfP71BZ140Tec+bo5ac1U6Y+8M73PsUJvWj/fp7i+s08F/OU4P3I4M1Kfsc0qA+/VR4iXJjNdncG7p17ENbCEkMezpHvlRwb99/8YafWp1iQG8929npt1nSXVsvMlc4gRM6Cu8PMZLathPd0KwHltFxg4ygX2P5DAFyUwsc/EuNDoD91r2SYH7SEBfIoPZDHBPVY54NXAUaB8C6dorGtXnv/fMcaACHRgPLLtn5ceAdc+4BwDvbBi9zMXrzkcFlg6x75GTTEH37iYCsU+8TRS21Ot0bmuaHj+7hbbWJYukadkBwnmQVTrJgvXgxCG+15wiMoB3S4GN7yyI9eHES6esr+SCgC3c8J0C7oEniLKrThqwmpLNGFCH5YoH7SfCvMfN2jfHWDbjde9e814mnfFA3ctkvMtMAbxDPnPtjnOee1u19vzbNlZoa71F2xotBjrHem0mfGAPickq5y5glpI4aBX/8N2endO0/QKi2e0qecGTdugmsKEI0FTbEWblLZGSvtAMWuopA6uyL7osloVoAGZB664AFECR9QWsWxdQzBfAuuY8ARH7niMIFcGVYMO1JiHQle0hlTm2F4StmExIVlR1ikGxSiQzyI0tOsCWMzMuAaCsJc+l/KwXx3HYnmctVWtMJ6HxrYb94ttCpDC4BxZ3AanMjkNrjymkJr/iVQF9bqaXF2CuQNzR78GPHfs7ZxlbPTHUX6ioCtx5YqWrFrYfQP9r3n2Qjm9kOs/wFHp5f5AMLHUvI2bWwwoBVhvAsGvdkrdftHU073V8Z/05v1/Wtude7IXnzsAfCyLZsV6WsaLhVIH2lOxls8A9Bda/kpr29pmPrK8/5lkz3XMuaVBzWpIsSNCJPEbWKSESuE3V1SNZ7d/+dqX2+Q+sGIDX/lxDwuWQUVKZAmhvzVbp0U/fSo951nZq4dwtCWwxXCuVnqjXJupuEB367Bp9+j1H6K7PrZ2KEenUAPdde98zoMEP2AVBEgMGxbzbeRk/y3h2iYoK3bsPtENnfGenTf+yukxf2lijYz1JztHwYD0G7lEAqjHuZYGqPJoaYN8EcJ/UTcbLYYyZD6B+hDd7kMYksqGmAlO9YNXOWQDjTh+vDUuYIP1X2ObAvb07XyFOlm0vAPdEttQhAB9JaXwQagzcS5MuRcGqBphTvu0Fxt07ynjnmFEWj46lT8ppEsA9niCc3WzRI6fn6LGzC7TFebDjfrFqhXcAWRkAA1h1tC3IYdB+EPRtdcTen02kwrurVD529YH9TzkVncXDZYjs2TUna+KF+bsD7CcrmxkVrBoD+Jh5j/X2YZ4fdQW+6gSHVQ1WNeAea99j5j0F2Eex7UPg/c9nFy94Z7N17ZbG9Omo00jSdKizymPAGc0ZdqCxD2KlDnc3qEcZba21aK7epKVeh+a2EV10WYtac7lDCoMt3DA4OGaMNSjUy2RM4+5025YxtVqtChZQQIprYMCPgE69oCHgreyGBcyyLEdtyDXxaVgREOZZkyiB4XaNjB1YuuKgYh7nOBeDVQsoBUOPlQDVvfNYiyyjYOvVZtmYek50ZIGhmjwJ57YERkyMK/C3iYrBGfOM58mFzUs0gJV93DU7KvfTKlnCxIGXcjigFYGzRScY+y4kYBKWjLJ+FjKiBrDEjjUywcDpe11Z4gjvQeMVLCHU6997J62sa1atoU5xyCEyF814JsqxVAbSbRKECRhkRvBvwW4A5ujbuX5ETjD2Hb617wzImwWkjZXYXq1Ust5gsNoZZEtZlsFu6ZQBdg/ONwvUtW7yHDVVjsMQm8KVJyKPWXnSC+Y2HvXUFk3NEbVmqFavqVVsrh3jFft+Rn3Up06HqH2cqocP9OofevN9lcO3a4qycrAea9p5LoDdd+xp0Xdfs4vmT6vi/NUGVv9qEmxu8m/OZq7n72VE7VWi9RWiT/3ZYbr5zw6f7Fi6qQdcdrJ9u/YeJRos2vcISoWdHVj1kI6XQVlesX0XBW3uF5F0aXWF7u92WFJjjDtGI2Pcy1xlAuvuZTL2e+w4E9k3jpXERCC/MEJHdo6jMqT6UdOz9mHkj60hU3r2lCQmsoa0FzrKvz2A900Ad88C+XowEePumHYP5gOzbgNglCHVdJEeTXj5jLHowlxIsE9B1+62e9cYY7v9zyEnGQPykYTGy2kK2naNvEt978sO32u5F0xNM2jf25qlGYto04EA7QgfgBa0B9wnWHf4YOP3LbWmZkgtb8YPJ1462S5y+PgJwLu3ifTgPaV7j+0iR2neU7r32OPdA/gTAe+Mp1Q/a01qXNCqt4xMAXa/zbP1XvfO4SVg3w/WGs/HCu3B9gqd1pxhWYwfL6Bzh+874MN8tcmDJcD89sYUr1htO6dCOy4kakwLw+3dVAKABmBFfwqSTGUOHCeqwFAcVcw1BqAfDDUs+iz4VeoF97NCmAe3GvxhYNQnOzLZCR+jUhqUiWvMJS16p+rTDu09g3DWectxwWJSmz1r1zsyOTHAjusBu85AEmw9A3y9RsU2LG9ha0XVkat0xpJK4Tyhf084pTDTjudoTLkFtqpzDrZzfw8t/UbuDJOPGaKvBzGJD8uRVMvAjL4Gpfoy+DljZQP9ocqKLLCYl9FZokJ0rQtOLWPK5QVG7TsxoAV9vTrD4J45KVfBS11klGbfWJiAkXzH96jjNYgkMxywfTMOX8g2uv3+YTwyA8f+CicJAI217FZOGeCeJOh0FFg/UZZdsUChiqUYb69Tz1oztPwdPzvfOe9bGjSzherNBtUbsIkFcK9K4LLq5vgdZahfGfW6Pep1+zRYXyU6dk/W+NCv3lu563Mbmw5G3XvFAl3x4ztx7urUDNWbdT43Mifj/HlAeX7ufq/P5+6320Try0Sf+8Ay3fQ795zMyHTSwP26PRftqfT7t/mLAFuCADtLFgCWgWeWNmXT1oLZJZh4MImQyXx8ZYmO9yWFu5fKDMlmHCgPI6Rn4BXgYpT0gao2ghrALshgEpaPKU17rFkPjPkYP3ej6TxLbmUxePcAPJUt1QaJiO5L2UOGAaWEaU8B91RF8Nu+2sDdJ1syZOH92wNwT8hnDKDHrPuQVCZiyM2TPchcIneYgge894SPHGZMehOCVV1A7CUzc/TYmQXa1ZpipyX7GEjH35C9SCC3sDpL3S63GeyP1SsfL6IYIi9nMPj2lx/60o0n00k8fOzE4L3QHUTMuwftKdmMuczEVpGxZWTK291LZmL7SQ/evbTHrxz4G/TzaS+dSclmzDrSg/HYSSaWycRsfVxG7y9nF8//8NziK+7uti+AIxmclu7rrPF4sqXeotWsS/d31pl1nqs22HkGPtgIaPWygx0XDGjLOQCEGjSpLLvdLMsZkmbWkMkoO8/MtdopgvHVpE788OwJirOfgHgAbGjQzbLQmHHVgjNjrvp0VsBx8idxieF+jaU1AqQFGMvkgWU2aiPpA06Z7WVFgNyj2V0yKArXZRdbrMfMjON6MPbB+z7YaorMxoNa0/Jz3JQCZp4I6EQixBiYXzuu1ZI2gaToZQqqJHEUysbEgJl8DeqVexQoZednVKfoCuA/nK8qeI9VRupMY9eATa//s0O0si6aoiCBSQ1iJQObockQB4BURiqOFrmWAHfPrjNbrjIZBJYyw24+qwG4ayyG9ut8DxVa72R9yGFWUyA9BvAno2X3IN4z6JsJRPXX85UE7agGK//5hXMbF393i+YWqdlqUKNZp3qzRnUD7gqemfRzjHe306Nep0/dTpf6a2tER+/K6u/7/++qPJAz71dMf9/0Y1qPb51RP7veo97gYPf27ic3Prp+c/sf2oFpf9a152JprzY1TY1WXc4fJg7CuEuCtpztB2jvdXqEa+i2e0THj5w0eD9p4P7G3Xuflw0Gf+ArHDpSywAGTTvABnyorVOVSi8gZC3rcVDdre0N+sjKMQ6uQ0tLAXdj3MPPEr/2VKBqLHnxoD2lYzeQn7J/HJLCxPr2hN49MOsxSE8FpiZkM6lESjJ4iIe9H4VlHStPrJQC4GU2kVHHEf48VcA9dIhackAJTkoTg/RAAbpg1dgxJvZxN5eZANojH3cfjFpgyR3o9vtw8rAS9t3LZDw4TyVjMubfvnvi3CI9TgNTYwBuAVl+Iobfl3hVCsHfA9rSaLLOV8c3HlB8EqaHEy89eNOOEua9DLwbgPZZVg2sjwpa9RlW8aItWDUG8CcasGpdh47HBeMna54p5t007/iZAuNl3u4x427A3Xu+c/O4ZvuZP3mk1vph9N0PdNeZtYQ8bL3fp3u7awzooYlHPNV61qUzm1i1arAcc6Xf5Ykt9nvk+TN09kU1qjXdGr9Wi3zdX5lu3LHElvKD4OVvs+9QL3QGnczG53aUGLNwnQyE2XJRkxYpXWgoE7IWHgucNpstIPUkxvQDhMPZhT3fmYES5xvRjYv0hsE0vyEBv3VNUmQvMlXzsb/JdTww5+eg3zFTqU4prB8H02yBvWbboYGkeAYMPs1AnaU2avvIWng3FinTz8Bdg1JZ2uKAu5xHrSZ5KUScWXC/vbYlbpI786DeELqNL6//sztzV5n4QSRYddvFyuQAX3XQqWlYS64ZEHtOYBhzfLFnbtp2Ae6SRAllim+7uMMA1OH7aqV6vN3PHtAn4MfaMGRP6hYTg+kUuB8HziNQLzBCF2lSYP1UgPYyxjvl0b562TOn157wozMAzs2pBv/LwTOYb6g8KlSH3AoJyTizb0b9LgC7AueNLrU3upStrVD1nlt61fe+8uBzWy+ce97CSxbPauyGMi+3/dGL+Gz7X9bfsnbD0fc/44qdtG1XtTYzq+c34C7gvV6rUlOThkHOin8M2hW4d9pd6m70qLPRJlo+THTjb95D+z+2fCIj1EkD93279r6JaPCz/uTWLlC52QIy69F8rUlw0AB4x7ImlvzbmaRrx4rdgU6bPrB0mJtIcIxRXbsPTvVJmTybrn2b6NgN0LuMqMEy0gHnUTKZMitIr0lPse/GqBeorTgY1YPtRPZUs8ksgPGEdGYzGve8Y5E39dUA7koABWRgnW+Zf3vBVSYC7QzmjV0fIZOJg1JxDZ4B99KVOLCUKcZRTjIpLbxn7b18JsrQyhigUqErF7bR4+cWWfJi6jzzbsckFh08/scBpwwiKpwLAcAdbQjAHVICfGxSYIHfDydeOpEucXPHTADeY5vIMqeZScB7rHkvA++etbdyy5h3P++Pu/HQlTvNe6x794x5DMLNaSYOZvV/e+A/JJ35o5ktj/qn+cWfW8myRwB0YnJ7tNemezprvNp0en2a2oM+He1t0Pb6FFsNH+1K4CrGHJbT1Jo01arR9j0D2nGB9n8JJMLSjJ4EwDK4tgRL0mEyCw9Qy2BeWXCRYcgwysAXPuPMyqtsg1lpDSxldly83vG9sOwizrYyOXBVgTwYZgZ76poyAOA1nTjau1pbSiZYuV65LTes+xHepIjQzlsgpWPMee4AjQYCYtVNhycIfvKh92iMubjKyAqDyBRy5h7XYuZWrE/H82RtfV7NTCrDz7Ou2WFZM6/yHgTGcjItAbx8j3xPcs4AuPV32/aGv4DG3Z0oataehbeJGccbcKCpTFwMePOqhrqc2co4TmfyF7PuNSBvSgN7F4Jx1NaxWu33smylm/WXMqLOuGDTFGD228qyn6ZA9yalMlrrcz17XKa/jkl7zTI9u2KBECgaA3dIZI7+0Ju3Zdt3Vxqz0wycW1PNAN63NGu00KzSdK3KwB11ZSMb0PFuRsfafdpo96jD/7rUWe9Qe71Lg+NH6Lk3Hl37pfXnz7CsSymV4CTk1hhRNy74nvdSZX4LNaeb1JpuCOM/1aCZZp0Wm1WabVSpBcafYzoHtNbLaLmb0XJbmPbORpf/tdc71APrf/hARu/8uVupvWrQaNLHOKTwmvhA23Hf7r030mBwRXygzTKh0wVwB1PCzgBgDHsdgrWXVfyVLKNDnQ59fOVoMVuqOsMEbXsEyFNOMing7jXwqWDTMsadWXeXlKmgTY+2pwC9Ae+UDCbIZCYJSnWM+hC7HmnctTHlg0kqKFWBu+3rf/r3mGLqY7IiRV74bUII5f7t2kCDdjL+PlB8ke2jp/48aDdmPaVvZ2ZDAXMA7A7gpoJTg3zGAe2Cp7sD42OZeqeTj33hMdICYD91YTtdPrel0BAByBHnwQOHOiqZ24x0CiIvw8QX4MUkNhgcMOAE4P5w4qVN92cncsAI8O7n7173frLg3bPunmm37SmfeM/0B17CJW62rsU/Ar9AZk2Mu3ZTAEyYbXUUcPdgPzUJ4G2v33HO8w7WGs9Dm76/u87/FmpN2tmc4b7keL8jicuqdbpjY5nlZdsa08GlSRKXETWnK7R4fkaLOytDDDxLQFT3jZ0hxYHWgUG8urmgfTEwxxPUp8Nstc26B6oXx9ceaDNqAqBQcK8A3Lzl40kCJgEA0PiYJaKdz2QzHBRqANsxhXYtDE4T1JwFcHK/z9liHXzEec15Rj3glSwO7jQCegWCYfLAkw2d5OAbTqCk2znLrQax8vksuFX7d6+TZ1CukiKeRFU0oyxegzro8DxHyGt5HAp5OImTW7Xd9567GLjbM/ArxjZB4cN5EiNgXQKZbYXFqj7YW5HGeP26NAKRY5jRRl8vJnZlZ792GiAU4Ug368MdBpebZNXHAXU7bpLsp3FZmwHuKeAfA/WimGp8z3mioJ0lMk96wVz70u+dqs5vpZYCZ/wEgD9juk47puoM3GcYuMuq0kZfgPuRdp/u3+jRyrqw7QDO+NddXaMb/uH8wTOPXlipYI4/RYSfrG/SXm7QJspg5NghuvD7P0y12Zaev0nN6QZtmWrQ6dM12tqs0RyAu0rjBLgjQxbO3af71wHcZcJg5x+Adf/kOw7Tv24+WPVUMO6FwFR7fajocJEBO8jMYB2Mu2RzhF8vdPDSNAZ0f69HBzpd+vTqkgAVl2ApCEOj7KmeQfcJmJhWcgGlmA0HYO624zrGJlwqA+cJPTt37u6f/e2lLJ6N99+H37Wfjd1kUsy6B+hhgmD9tIL5sI++lBSDb+8rrghlf48D7jFo5zdcAtwNjEv2OmkrDMqjY/zfsSSmIJlJsPAmSbH9ksDc69OdJMYz7kMymUg2k9zXeb7HbD4Y9sV6g540v0iXzsyHiYww6l1aZmcldARVBuamcw9ISlcZTLaF54f2hkHDpDIPJ14aP5icqj0mSNBk6jv7ebLgPXaVicG8sfMG4j3zHhYoE92W7zY8cPfN02vfvde7yWdSzHvsJOOlMfbdSBD//tnF8/56ZuEX7+q1z0Ndx5gi+QrEEtViQG5ZP0a7W3PsNoP2hInuWtblIG+sXMFmskM9OuuMJp15YZ1mFxV4q/84B0YGDXuFKixmlikKM+4AqWZyk8EPPbdJNPZbADncX4gqyh5zXVP6lstnf3LZj9uxZiK1zpATIwXmW9l0lbAYYC64vyhNaaEykNrw9YDxV80Dnw+TEz6/9vKWQVbLxnG4TsuaapMLngcoMOFJjj4vPHpLvJT3T+LiU6nJFg6ERbH6bBk0hyRXuU0kjwMMxgVI41o4Q6s+K9Hly7PDegVnW+XZVB5Dh6Ovf68Ad2+Fac8V0px2JxMLS7ViNM91W62QsVKejwH3OJhUxiqRw2BPA/IG8KlSybqDjN1h+lm2HgNd//cbrr9+my0hvPX3fm/l1ltu4eWCa/ft27ply5bq0rFjMkVBhLKbj33sox/tfOQDH2iXSVp+6dpr5/VhVv7+xhu7N37wg13s+4z/8l9aT7ziisY1L3rRGv7+ny996dTTn/GMxuc+85n+79xwQ/fArbfCq4jPdfFjH1t74Ute0jh0++1heP/szTcPlo8dG2DbwVtvjWEB/eDzn1//rh/4gdrnPv3p7APveU//3//1X8PyR1kAqoUjpGQyx374V7f1z3xUrTk7Q62ZJk3NgPVu0mkzDTpzpk6nTdVoa6tGsyqXQX+w3hvQsW5Ghzf6dO96j+5c69LamoD29lqHNtY79CufOJ+edWw3VeFENUtUnUEdlVFhAE/+Vfk3WCXa+703UX2mIeeeadL8dJPOmq3zxGFbq0ZbGlWahowNJhKYNPRk0vDARp/uWuvS4TUB7Ru4hrUOdY+vEB34dJv+4hfu2Ow4dAqA+4VDL40bKme567K2C7eCDhYBq2iQWOYHcEdmVUjobut06LZ2m25ZP15g3A2Am9491riHkdDJY4wl9wDefi+w7RH4NtmNASEPwuPjhIHJteWeiS9zlgnAPnaB0XL8aDkJcI+BfwDlkVOMB+v+HF4q4zuC+HerUMxSJGpXCqhLt6uVX0H40DYH1FPAfcgKMvJ0N5kMd56OVeftum/KPcYY+gCkLQ+7Y+eNiR8JxhMZVwuyGhfIOuThPhjwJPas5hRdPjtPe1rT3E5wLza5FbJMBlweGEwbqZMgvGZMg/17hNYXul+TWj2ceGmz3eHJ7b8J5t3LVkYB+JTjTOzznvJ1B4j3wN2OiQNk/SrA0GKewwdhju3n1o515wUtZd9j8F7Gtsda9xi8l7Lvr1k87TkH6lM/1KzVd+CNIUZqNeuFCe6h9nHaVm8RAlvRhvA9Vn0B3NG+EOgKuc1MtUZbG9O0dbFO284d0NxpmPQOqGqe6QreARYZsCpQxe8sX1H2l+UxTMnLE2PZi0pMuP9VwGrZTwt9rElPTJpjcpOuJEoyd5Uc0NokAxMGZCYVvXv43nmtQ2qDS7IgUZQHoMuyFfQfnERKj7U3rEGxAN2c8dRsFhXs87NpCeZiAAAgAElEQVTQmwpJj/hYQf3sDGOdPRCYDhxg1llOA8YdYJ7ZevWGl05OSHx1lbG/OYOsse16GnayUXmQxQFwXILuhzJ++a/uouPrYhkpgbW5DAZ1wnJecJ4Z06HbBWglt3HYj134XejHfHyzsRGMu0qnOr3B4BiSJeH1jgLsWhcqncHgfCvz+5/+9Ls/+H//LyfsuekTn9h5zq5d9bPOPjv3Q3Xd1A3XXbfy6muuWS4D7kcGgzNs9ze94Q1rr3/FKxio//XHP77lW5/4xPqbX//69ac94xnNR158cW1leXkwv7BQWVlaGvzglVeu/fu//Atf+/c8+9n1l7zqVc2LLr7Y1pUKHeVLX/CCzjvf+la01/D5hzvumN6yuEhzCwv8sA7dccfg1173us473vpWdsuxV22/jwLt3e3n1pafvW8bLZ5OUzMtBs74OT/bpF2zDTprRsDzjlaN5puic4cSDFKVo+0+3bfeo3vW+3RwtUv3rQpw3lhrM3i+/p/Op2evnUPVLUS1rUTVBWHeeeVnjShbIsIaCX5e9NSPU2OuQa3pFk3NNunM2SadPVOnnTN1On2qRovNGs0AuFcEuC93BbRj0nDXWo8OHJeJA869sQrw3obDDdGfvuQ2WrlP04n9v/beBN6uqjwbf8985yEJAQIJIcxjFHBilCYMdahY1KrVav+A1V9tcSQUsA4QCGA11P/XVkA/vzoriPaz1oSAAsHKjAxWEQQSEsYk9+aOZ9zf73nXetd+9zprn3NuAjhwT3753XP2Xnvea61nPet5n7ezPmingLufMVUaUWN/1+CgITCFYAzRYAqgwDqw8JDLQB93/9Qk/bYyTZvKUxyUqqUxwr5rJj4NlDsxaSBolQG1Xe5AtCVSBKy30rzrbXTAagjEh7Tv0lgnZDOhQFUrY2kliREwnqaF1x2DBu7yndcrVl6X97+3eo1ase8zBe4aGeCYPnAP/Zb5eu0ukwbcdXCpA+++D7sG4xaVNFk5KkZeS20cI+9p2f3l8rs3l6P9unrosO5+mpPPEyxR8SlkMN1v/utnhPsDAILAPDQMqFfdubwLdAKriM4IYEU+Kzb+Zqfqd2dNyGwpfQdSsquGmpydAe/aMlJAuYD1Vsy7Dob1j+9PGOrmQuMUXVVDzLuAeBebnRK8GmLgNVjXQD40GKhfPG/Pv3o8m3vbc9Xp3pF6heYBhMN1hmOoatzelzLGSpWT7ll/bXjAb61NU3cmR3ML3RxfwllZ62WaP7dI+xxaZBaeI/PslUvwqHEwsVIZu95ILKxuHFhRnGfsxmxXaL3gXftqbSRFPy6yOJOh1bDinFnVAnkDPI3chzOW8gFjwCzgnR+ahVdI3sRONJax5nYVkhAtbQm0EOI2w8mQLCpl9xbRs+NpqEGFA9sA5sJWMiKzEkkbRMsEjbjLWfkMzwbgTRQG3kpsjHuMmY0Q4bPTHnP/ZQYCYM9Zry/nY6U6l/9gM22frLONp8hpLEjkY4kzjJmdjAOQJQBVe7JLplNQK/hnBL/JD6wcK43GeI2isZD3un3uibvty2VWXnrp8MfOOWfojaee+tQ6C9yxnZbFLDv55K4frFmziwbssm9PCmO6eaLMa086qXDN2rVDqy++eOri889n4L70yCPza++8cwCFfvXAA/X3vulNk2DODz/yyNx/3Xln7/e+9rXa2e9+97Ts8+1nnJG/7OqrS+9Ytqz8sxtv5M5q4ZIlmW//5CddA4ODdOjQ0JTcEbDtl199dXHlxz5W+eI//VP1daefnvuQBf7H7LPP5OO//S1nMLXPI64CCtBr1r2815HFidefN5QdmGuAe2+RunpLNL+3SHv1GeCO/7t0GebbAPeIxqoNB5w3TdYYuD8+XqWpibIB7hMVuvSuJXR6dQHldiHK70qUm0+UxRwF6ts2ovozRPWniWrPEh14/K1U7DODhh4+NgYO5tgi1+lDnSXkoTCDBshkcOxN9thbeOBggDv+RiPPEv3fTz8x08RMO9WxhxxlECQEUI4bl42ynLq6L19oAopYX60bJuTnE9vpkfIUbatWnMzFd5WRoFQB8AKytRTG0UdeoiUtnRFArHXtDrArS8iExKWVZEaBbxkAaGCtAbgvlRHQL706bxdg4GW5BuE+K+/WKcZdl5cOI+6Iksk+dupFsDU2xL4bMsas8Wk7t8xPvGS34X4pRTrTxLJ7MhknwhU2XjPgyt+dgbmve1csfpNERgWk+kw69uVQi2LwBfy7qL4oooF8gQ7v7qP9u3oIUlJM/cszgjMGsgub5Bzmww5M9RqN1is8vQtgj33gPkzX6wRva7jLYDuzo9nES02964u0wOK4pqpvZSk+yy0A2nebEWmLDlr1teudsO++K40P3rVsRs4t0STZ22YhXKIq6yoqr3cr9j0NrIfY9jQGXoP4+sP5Us+l/YMfejKKjh/Ol/KY2cUgFgGrT1cmeaYXFpIAXXnKGJBer9HW6jQD+zmFLu5oYSeJfgszVhj8dg0QDS+OqH8+fNBtlZL3Bw+YGd+41ZS2ltlg66YigJ5101aznfB8t7jbBF66mEu2dsT+OQOrA/8GhGsfd6gmODCUbSINy89yFHsybO+IAYDNcsrtrdWEC2OdqBK2ARcgrtxplaWi8kCxiNIP9IQzjAwguM23v3EsicIzsQSRkc5YHMzaeJHxWC28DBjqVSRwMkHBWnMv2+BZjD7doO3PET37TJ3+7+Zn+JmGc5JKvxLLXHwSysx/2utgRj4uIY55GD3Uo2isEjVG6g1WQss2LQG6vucabK+89NKhjxrg/vS6NWumQ4GnAO7fX7Nm3ucN0z7WSrduzz9z/PLlhWuvv37wCgPcWbKD/09G0RBA+7LDDmMbStnXuvvu6+0fHKTX7LWXA+Orv/rV0p+/6135vTKZRObP7958c9crjzsue9icOVPbt23jm4RlBy9dmnn14sW8DCD8mGXLct9at677fW95y9R/XnttgnUPgXgN3Kdeflrv9NHv6csNzDGgvadE3b0lWtBngLsBzwVmvueWjNYcjjLbKoZtf3KqRk9MGMb7sbEKjYP1nigzgL/03n3orbQ75RYQFRYRFfYiyu9uHJxqG4kqj5m/9aeIDnzVz6hggftgb5H27i/Snr15Zv0N626CVBEcu71Sp+fKdXoKoF0NGp4ar1CZj22AewM69/9atZkevWN8Jt3TTuG1yxbt/6koij6pD4igOcP+maANMIOQyPgHAlCZqldput6g9RMj9Oj0NOvhGbBLUGqAfdcBqc5VxsuK6kSkmA70/NldzyRg3Euw5KK2PCmM0FEJe0hPk94E3CF1cJXf6hhT/NpduVDiJcWQd1IubnCk4YmfUCfA3X9WusfWz7ojxl0FDHHHof673wHgLgy7SGEEwIveXVN9mmU36MEmY1IMOoNqBboFZfhBowk23vNjB02gPd3TfNw1y84oRstw7DnMKxTp6P4h2qNQokZksgqjQ4CmHQGnAOH6OeD6wahLOeO0lKXphnGYgewMbCMGyrb7uGLFxoc+NJPGYLbs83cHXgTwjgcdAu4h33ff571VltWESlDJZQSbJibTAtIZNz5Nkc80ZU31GPlUiYzany7DQP4X+dLgj4Z2ecNvs7n/77nqNA9sAdy6MjmuS7CTxIkjoBXB22Kn2pcrJuxTY2xurf4KRH3ziQb3jKh32OqrMQLLW9IboFS02x6Fis4f+mun0QY7bMG3aMIF+2snC4BtF5DqkLtChXgSYs8oRI2VjrC0xHOxYXmK16j7bbd+8wUM83mzZ7u5DgbOimwWUM5g20pv2Pec7R6tFzuPJJL1yoFtC8QFEwv1ajQ1hmnngZDoKFivb7LJ4gjjWxs0sZVo86Ya1cczPAMpVMf3tz7JM/7Sx/htKYA42mXJXMoMvLV3FM26nLXOigo8U6NoohZFlUqjvlWNRfQETccAXgPvi1atGvroihWDf3bqqc/csGaNY7t1mT85+eQSgPvnVq0a/0wL4C5AHNsCuF9z/fUDqy++eHqVAu6bo2jwipUry5ddcAFr5GWba2+5pfuVxx6bW5TJOEAvAD0NuAsTf+gRR2T/8667uiC3Oev008u33nADS2iOWbYs+61163rkeL6O3T4nx757wL2vfMx7+3L9wwzcAdrBuO8B1rsfwL3gJCuQywwUc1SpN2hLucEylScnq7RxwjDuj45Vacwy7mC9L/3FEnpLbnfK70FU3IeoeDBR6XCixhhR5X6i8q+Iqo8S1TYTHXhkDNyH+kq02A4aFvYVaPfuPM23WncAdzjZbCkbbfumCTNweHy8Qk+Oy6BBAfebr3qWHvgxgpY7/uwUcPcdZVCZIIOREbjYJBnQZUa3ABzMEtoMkCj/k7ERerQ8xTXV17UzDWUDU+W7oahi6YvTsFvALz0PZvq0dt1n1n09u5bKyHefFU/o2RVDLsdknZ9EfPmOMZ7nut4XnliIkU/1b7dNlLSj0qtq/3YN4N13j5GX5fqNeSGAuwB2Dd75u2Ljhb6T90W20TIZX9suAD6YOdXToWu/dadfF2GuD64933YDwC0I98E4OgHPOtL3iddZVrFut2IXW0EO53IkuQ5QXwC84YwhzjDtajIACALvMACeV1RJnDL04RUbfrO63faz61+4O7CD4F0z8D7rrtnyEPuu2XX/+0zAu3ad0RN3ftPgT6IlxtNK864937Xlo2bVO9a4S1hKQFNf/6/u3j2/WOy+KMpkF+5a7HGgHJr2LZUp6srlOcMq6ljzxRiwjouartd424I1VMBbMkYV6ukj2m1RngZ3zVChZBhi1ryzX7l5lwzRkTGuMjbo1NkgWlmHgGt2WbGvoMhxmH0Xb3dRw7hgWQtoOdjTeMmLtpulLLAyRFCs9ZFv+XZbqlMQm6BcIz2J9eo12FJaYO709KxStm4s1q6R7Rwl4BSXDjSopDByLg6gKxbbyWFUfBTr8ZGQCjKjfIYmtkQ0/hzRYxvKtGnbJMucMJsiri5u/0T0AwvczQtqnqvcZyZBxPLTLgchguUip4qfow065bFLNFZtRFsbPHRwzzqVXbf7cOt9aYy/fuWqVUMfWbFi8E0GuCfAtJQFcL9uzZq5nzfAfTyNcZfyAty/e/31/VcY4M4DguOWLSt8e926ngs//vHyFz/7WWdLiXXX3nJL1yuOPTanQXqnwB1vxdHLluU++qlPFbCPPz3yyEkEph5rGPee1WagwBlL9X+LC4LAvXzIyb3TJ7x/IDc4x0pljM59974iLeor0J5K5w53l27kQGhAY95gqcqTkwDOBrw/Nl6hSQbuBkBfBuCeXcDAvbA3UXF/osISE5ha/TVR5TdE1Q1EtU1EBxwF4I7g1BIN9JbiQUNvnnYDcO/KU3/BaNyhr98Kffu0YdwB3h8fsxp7N3AA4/4c0Q8+9eJKZS5buN+jEdFieYkxgkUiDIxKixmjaQcwBwOPisF691zeBAvZaX/c4FvGt9PjlamEm4yvc4+92Q0jzxUsmCHVGACYCPBmxp3ZeAWoQ7p2kdEwaA8Eovrsu/RsmnH3t9PSmxBIj5l5L6GSYuA1EE9LvOQYnLhhiTsGO9DQ+5HvrRr4NMbd30azOA6oe2y6raCOeefOxmPiNdvO+0kEpiJ5hdkmFKBqmGlTxllBer81++5bQoYY8qRcxnjh+Qy+EfQaVl/owMR5eOewZ7GbThkcZkYQs1R4W+F4MZgvcD3p9MOxIvU6jdertFuphxkkvsezGVM7vYUvaDnDHRrlgEzQqb9pspkQeJcgVj8zqu8ekwbYfXbed5tJ83uXZlBfQ6jqy6SYnhzT7Lu4zwiIb+UkI+tC2vYmtj1gSVm/sbtvwQ29c/5yay53Kk4Ws1XwfoeWfShfosFckfLZHIM6yZeACwSgB4R7ujzJs19D+S7uZ1CXn65MsPQGLD2TVF016h/M0G575ah3FytTsQ2q06mLA43Ym+CO2DtqlS1GtyAsum1E2decV5hMrAyk7ZvEwZYIMLWMdYJNt9lPBWjrYFHetZLSiC+9ZtJFSy9sO7PekO5YSYuQcny6StrCQbT2giQXE7dEWeu3bo/L+xO5juqIxIXHBaLifj9ep23PNoim81QbjdvEaqNOG8vj3M/D8hMzlMgPY8wBYIkb0Y9Hn3F5YlyiJNsT4plXo4jibDuGcHRuMDKgyGQatSiarEaNcXiv65e+k4BTH9yHgLvIYVD2M4ZxH3jTKac8K04xGoDj+4knnVS6bu3aOZ+/5JKJC887LxW4a0B//PLl+e9cf32/gGase+eZZxYuv+qq7rcvXz556w038BORbQDcFyxalD1aSWU6Ae633nijC1AFKEdQq8hiIJXBQEEGD50Cd5xXdfeDi5Nv+vTczOC8WOPeXaJhAHcL2uEsM68Lzi45KiEjr9W4Qy7z9CSYbwPeN3FQqGG7IVe5/J4l9JZoD8rvRkYus6cJUmVP/2eJqk8Q1TcT1Z4hOuBVt1LeAncMHDBo2EMGDV1552qDOJSpemwFaeQyVZbqjIrG3Z4DjTxN9MOLXlzgfunCpKMMLOzA/vVk8/w/Z/WEWIbsYxx0l8tzQwmAP1KrUDmKaP3YKG2oTDdlS3UBqcrPHUy7C05VMhdm10UyE5C/tAo81Qy5BLA7JxnNoHuBo5oxF2begXoG/dZWLBBw2iyrsT27L5WxtcmnvVplTNVg3DHxghy8gUAIuD9fjLuAbj23roG7BZhJ7Xsw0VJS6+5oPQXohXEXNkWAu8hjfIcZ0aP7OnVh4hPZUFVSJWcvqdh3V9ZmA3aaeY/Nl+U4x0WlbnrD4DzuPOCIUcrkOBZEu8L46IgHBTbo20hmzDuGD65nbrHkeKXZjKkvKB7veOcBpxnHB9gq2Ql4F9CuGXjfcQbAXMtnWjHuGsT7A4FOg1Y1gSnVWv5KFTXVsdn3PQ28aza+E8lMQu/uSWn4uP/VO7Tkpz2D79mezR4LWRlaZLDpAHPQsqMePVuZYk08AP0uhW5etq06TbsUexzpgdwjW6uTNK/QwzaTSPCE/eA7wHw9VyfqrtMue+RoePcs5fMGsPrMt2G3jQONcTsxGnQcCABZ9NtsIV+02ngrr9FTBI4/9hGkaMrZQSZiL3qWlyg3GfZLt5lX+XQsJma6E5lMYZMI/3XcQHa3MdpyfCR5ktkn2H1rj2nX6xeBv1uPdE6+lMP+VPInnDtr8yOa2BrR5Hai2mSWprcTTWxJVjFj92kHM+zbX+U2cwRBxrkC4w3E/4za2IU7JseoAv2/VaeLE4zrH6IGk4t8jVZ5z2UymSpkMLWoMVFtwEsk/gRudUIekwbmWwF2ve4zq1YNfmTFioHTTjnluTSLRwD3761dO7zaAPcJDdB9kC9a9mOXL89/9/rr+7Qs5uMXXVQ6+/zzi4fMmTMxti1WaWAbgHTs663HHz8tV98OuL99+fLpn91wA2uTfM06lgG4f2fdul4A90vOP3+qE+Au+2qUejLj775qdxralUo9Xc6OEcz3HtC3dxdol+4czSnmmPFGokL0yfBxB3AXZxfIVUasFSMHiE5W6LMITi0vpNw8Mv/hLNNr3tvGOFFjK1F9i/m/33G3GMYdPvI9JZrTY9h++LgjMHawCGLaBKfi3UNw7JbpGj3DdpA12jwhdpDG0aYyjiRMjzfo39/3cMcdii3oY7SOtw85ymytlKlKDa5E3bkcj4IRCATgjkoGZxmwiripYBlHkOGuUadbx0ZpU2WaQYx2j3EOM0ghrWQwsc7dsOu+HMaXvOhAVF8eo7cNgvVA1lPNxOteGA/M16DLbx/kG6Bvbrcro7TsDqi30byHAL2twLxvf70vpQk98B0F7rIvDdTFw1036In5dV/f3i5QVbPvmKr12He8WzFaiBMwCbAHGjAA2AaSeky4A/ihoFXPUQYzym5/zqHGzgh4yZfcACKKWIu5pNRNJw4Mc+cBQIG6gXqD90QGPPIA8V4BaGDmCmXBsANcoP8tQVbDs1vEWl7zzDOj52x8CL4Ys5/f8R1QCl+/Kuoxvpam+MC5lXQmZBepJTTaKtK3h/TBu9a9y0BBn5fWvvt8QFr1TpPOuBhujy2fiVzGB+1ajuN/r9/W3Tfvht6hUzZlcq/bVJ3aFQNgAeZg4cUqEss3lye4Ps5XwB3Szq3VKZZmIMD1GcwQZzIM9NHPyaDa2CBXaCqq0d4LumnBojx1DRIVexQA1DaS1g0FYo56OWkBCVyp22IX7KruPi+zLL6AayGM2QMdHvK5jLOAlA5BdOu+/t05yhRgN2kSIGHw4YxUFCpjbbvo+71JQmH3xQbS2u3TxEhEW56qUxVWe7UsRVNZqiDE0n5Yast9vaEkzAxqw8Uk4P7rshumtvMzGSyUWH6L1h/P8ofbnmbjCzbJYCLPHEOkMxKDh/LWuGa8GjW26SBTOc6OsOu27zXjNPUYQ4mT5DifvuSSwY+ce27/aaecsuUnnje77OfEk04qXrt27fDnjbVjAringfhjly3LM2heubJ8+QUXVLCv791yS4/WsUObPjA0xOf7yc9/vjg2OtoRcL/mlltKkMQAuIuePeTTfszy5TkMHj76vvdNfO2qq8oB4M5DszT5zPRJH55bO2hZd76vnz3UTRKmIg10x0GpYsdYUAmYYMm4zWrdn+XkRzYBEgP4Mn3ujiX055OL2ccdlpAA7Rm8YpgZmiaKxonqo0bzvu/yn1Khp5A4PtxkoG2HhzwGDQDuuIkA7hPViEbswAE6+wlJ/sR+7mWqj40S3fef2+nmK5+aaTe1w8A95CgzWa/yaAPBqKI7M3IGU3m0zgyVcVutSpsqZbpjfJSerMaMe5NMxmrjkxr3GLA3BaAGmHgN0HWAaZCJb6FTF3Cu9eghfbvPiMugQMC0bJ+g39QgQR6kypGRnHNPAfQShSQPth2wl/PRL04nwF3LYnSvHTeOZo8+cG9i3wPAPal1j+3AtDzG/85ZUj1Pd2bTnc7dAHUfmDfZRDYFk4Z17cKea628GQyY89BBr05+Y8H9vHyR9unuoWP6hhhs+xpMmfLF/cN7A+kMgDrkZchEjPIA7VgO4A6QATDhQsBnHWVm2g6+oOVTwLuW0PBkoUqGJGAdy9u5zbTSvfuBqiFv9xD7nub3rjkGHV6jm5HEuFwFr7pwFOX/7mvf0+wgQ/IYbTfZErR7QbL18wfmvnVDLn9SX7FnP/3gUXfB5G6cHifo46GFF/A4VqtwWyL1FZaSqHcoIx/Uy8lalZ6ojLM2fgkQu/0AuJb6iXrnRlTsj6h7IEPFbrNSVDQA7oLUwXgbJjxujVkygyU22JSRDlhl6LEk0NMejwF4NaJ8yYOdxszFuLewfaMKOJWspXyMpC2lnIa03wD0bCuJ7W2SpUQliojKk0RToxFNjhCVR7M0PRHRA1u3OTJpj2If9cJxTl0j3H4ghRnIl/j+gqhAPhjYe/bnSxyALx/Yfm4qj9MepT5HWsi667Zu5plMXKsh+mLgbmwdCcz6SJ2i6XoDEC3+tGPW7VNJdJM+aNZltBwmBK7lyJ++5JKBD597bv+bDXBP6M7twTIA7mztqDzZ5VitgDvLVFaurHzWAvefP/547+YNGxqnH3ccX/s1N9/cDXcYOZfbb7ml0Y5xxxskevi3L18+desNN9Q/dtFFRTD5aQ3qW086aeymdeuQ4kvbQDaBdp+1ry84uDT9xk/Op4FdXObUYpfJnNpnbSAB3AGcwbjjuZeZ9QZwr7PevFquUkVlTq2Pb6fVty6q/9n00hwnXkLmVPxXCZiiaaIGwi+nifZb/iPK9Pfx8ZE1tVgq8PGRtXUIbjY2+RPqMzKnslwGCZjKdZrCcafj41emykSjzxD958oZy2SSrcIMuy7fUUYAOnbDFk7wpGZRnm2cbGZH6NsFxG6r1ejh8iTdPzFOW2qwuYNTRqxhBzgxc8MmqFUDdyeLSWHctTuMZtxZCiP6d52EKQHW415UBhu+Zj0odUkB/KZxbu0wo4NQE6LYEEC3okZdTo6hAbs84AR49+0FEl1DkwFA8K3wQTsKNQF5zwJSyuhenZdZ4C5gHdVZvjd5t3t6d2cJqfYRA3WbmMnXu1stumbLdSBpSCoTsozUx9FaduQDNvtTWnsvM+uCQon27+6lV/QO8syU/wEDOF4zckEM3Ng32D5Y3C+J7zB/s9wpGT9iV9tmHWVm2J690MXbMO8yfvcZbs2+azCtJTMoE2LeBdD7dpChAFbtC68HAnrQEGLfddOi+5PEpJvnPCOTZFrzLt/byWNc+EjAYUbvI/S96Xg3dfft9rPeoeVP5gqvqxLthvYEwH17vcJgEBlWt9cqzNz2ZvPMwEPuibiS8VqFZ4913gQwvk9VJniQvWuhh61ZoYvfpdDjcphI/hJo6bGvnrkmQVK9CHa4QfN2zVPfXJPgiT+c8MhKW1Tm1kQYjG1UIXHhQE7L6LMVpPJwl3fcSGKsrh6SGet+wwMAlRVW2Hf2jVefOsojnfvWiAq5DI2PNqhaJsrVc1SdIqqUI9o6ikJGjiQf3N9Hpkdo13wP9eQLPFOBPeOeQyKI+wkJEu45Bkiw6pR+A9sCvD9Xm6Y5uS4G/CAKkWwL/v2QOek2EMB90up6cBTDxVOtQdFUtR5ta5hE9onPTJh1+7I3Meohdj1U1pfP4Pfe++6bW7z33vl777qrNrJ1Kyc/EsAu5YfnzMkefsQR+Y2PPtp47JFHXHInkcWEjnXcsmV5BIb+88qVFTDuKPvRCy8sbnrssca3v/Qllrdoxh2/kRX1gbvvttEI8XrxcBdgzdsND9P9d9/dGN22rbFoyZLswr33htGSmXTJZCSHF9/rX9x9d3Xb1q0SBqHBeyrbbt+BqPz68+fXl7yqK9s7QKUuA5oLpQIVinnKF2EDaQJT8R6gnwRwn6g2qFytU7VSo2q5RhWA96kqVaemicaeoy+snTP5+vwpPWhBM7YV5JkrW0cIDkY2x/N+y0FGtH4AACAASURBVL5D9cG5VOwqOeBeKOHYeeoqIGsr4tRMzgjEbk7VGjRRa7hjm4FDjSrTFWqMjxA98OPtdNMXZ8y264Z2xv1Ws6OMTVEcGStIfHTSJfxGowVdoEmGQbS1Vqf/mRqn30xN0kgdQa2eVMbSUOIq47TtQk95iZacPaTycdf6daG1HOPuWUUGe0/PvtHNb6cAcb1e92phqUzMNchgxgfZTYy5CjBtB9z9XpUfuHKVkYeegHzqTRC2yX852gH3hNRDgXqfinMJOkTuolxmGLwH9e6x1WMrrbuTxigmPsF8qwRLTg/v2T/6gapi6yjyGEfzSaZWK8FxCMEPirWMOzKlIvnSy3r6WTajP8z61Uz8Bz4A5ZDCgEXAQBjfBbinVtpZR5kZt2cvxgYdgndpQrT23QfwaSBeQLcG8q0sIzVg911qfEcbX4vfTjojmEv+Mj/s/Q+BeB+ca917iKH3l7UC8CLRaQqavXpwl2MeLHa9cUOt8mq4laCOIcMqLIoB3OcjuVPBOJhw22KDGQE+8QEzDK08JDLdmTzt2dXHTDKAKKQb4k6DWTPosgHqEeQqH5Qbr1dot2IvA1ruP+dE9NT2Kdpz1y7q7slQudygMtVoznCeSqUsdQ1BQy92iRkbsGo06/B4ByuO5l608u5BWGaEy4GxtxlMpyYiqlcylLdAHR7x8E8pQ5BBRJNbMvTM+DRtHpnimDWcKwJDcU1AOpj9w32DS9ZYrcxgGYMd+QhwX1QaYJAu/c6z1SmePeRYgShy1p3YFoBePpDRwJu/P1c08QmNOj1WHmOQZVj3uC29dusmxM/BCWayGkUTtUZ9Eiy7rufPN7OOfbdi17n/VbaLod+yTAC7+p0YJKSw66aL944BqQw81K+46KLqP33iE6Zj8SQ8nbZ/AsjtuySKqKa/ad7ssl0rRxm/DH5zDq/++fnymy/eneYsyOa6e6lYypMA53w+R9l81mQS5pErZoQiqtcbVK8BuNeppsA7jW0huv1bW4548MmJf51/7YJ5+d3yDNgFVEll4cEy0YPTd0+ftt+VlcahJw9Q3zCz7Tg2DxoKecrls5TDsXPmfWXswsduUN0bODQmx4meebhK153/OJUn3OCo02dgn91MisdlfUcZ0fjBT5rBRhZBAklHVPahbjRsKEhET1crdM/kOG0so4GsO8Y9lspYhxjIbxQYl17LucrYrHgSWKq93h0YDyRRcpp2Dmp1wf4sOdCAX/aR8HDXgN5PwhTQqvvAXKQytrJbKZGnSQ84ymiJTRPdpVoiXyojD1uGCq3AuqrY5iX0XpGOgLvdymfYZX9i/2UrJZfWYN29/LJcadnNDHGzu4zIZ5ybjOcw43zcrT2pAeY2V3vA5z3h8a7sHrU8RstzTHmRyhjGXZeV7/t29dCBXT20f08fM3nywXWhfmAKGNPD+ICV688VnBTGz3gbqr2zjjI71qa9GFs9j+A9Tfveie49JJnx3WlaMe9aypOYIFRhNfq1dtU+IJ0REK3BtMhgtI49xMaHQLvetknr7llUNgH4r/f0H/BIz8DRz+WKJ09Fjd1QJzEDhhgtXGiZgxrRtxngiQ4awB7Bq1iAugo2XZyhxC8e4B19ACQ2YIqHC10MVOUDth7LUU4P5k0siwl4Q/sFhhnHhD4foBkfnB8IMbjkcMLDuRmaqtZp07YJhnFDXQUa6ilSIZel8UqNNm6ZoOFsF/XagQPaLIBgXCuujduwKCIkgpN+AqB5S3WKg+OxHc4TfTz6ExByWG4Ihiy3X5itwD3QwB37fw6WnDjPfEEF1pscFuyiQ8T3CNsP5YvMpuOD80HwKa4dchmJBXpkcoSmozr784Oh78vl11ej6I5vbnnijUhMp7uvHQHqtt9sYtb1ctuHt2TfdxSw+8dvtZ+0dZL8SIB76D500vbNBLQ/X8Dd4gM3MIjmLi5W3rxyAZIqZLt7HNuey+cYOJtMw+Y9agBr1iMG7gKea5Uq0cQI0S+vd2x3d7Yn8/6Bfxg+pee0/v2KhzotFtKI3jt929QPJ7459u9j/78JVH79+QtpryO7kVrZMP0A7lnC8bOoD1bbzEoCDBxqdapVG1Sr1njg0JiaIBp5skE/WrmRnnusadank+dg34lOiybL+Y4yZirLZEI1KdtNQ8VgybIT5nYi0M6w8siWetv4KG2tVrnhYHAOTa8Fwhj4o2kyOl8jlREALOA8lswYtxn5rf86mYsF/wLEOX20Ze/TdO8ClHypTCKzqgpKlV4swbAH/NzdYEDcwTxJDN8pfzvnDBNLWnyGXh5qELirTJz6abYD8TMF7txa2lkXGU4KgHc9uKdtNyy9co+x4Fy206BeALCj8DwQL+DZAWfb8It9pADypPbcs5FUTjLSu0MG06SJl6ROMkhwLLvZX0ILbxn9w3v66LDuPtqz1MOWc3JPUE/G66YTRoeNjhBSGkwby/vEwVT23gr7h04TLJ1YQc46yuxYm/ZibbUT4B0viy9faSWb0Qy8H7Tqs+2hYFUdsIrverAgTaebZFR8lW5+5LbqJkDUcFjm4ss97Xsrdt3XvLcLVA3JcmRZE3iX8wALv7HQ9bIt2ezxtUxmV9R9WEqiXoJ9B7OMTOEA53BQm5/vpp48hG0mwBzSjifLE8yuw1YSfRYAPth61GmwzvHNMfWaSSMboI4+Ef0p2lIwzKjvAL4AsPOL3cw8G0A9TRW2uexy0hTsCww+zhkAfKJeMX9rVdpaL9OuhW4uK0SOaePNrDmkQpACYXCAYyIoF3IWePHMy5vtJIYN7RT88fFBgCgAvQxCcH16cIIyOF8cU2Qt+A2yr9aoM2YAdoA2HbMXGATsWerjuCEMBp6sTNJwrkS7SHAAEZbf06DGPf0R/fBPtmy+/q2Gh4FM+QYigkln4jNT8O5LWvTOOmXXbZ/cjjF3eCxNq97hfpqOMzA8nIGk5YlHH402/va3Id6tZdMXAuy2z4oBtUhjktr1VPmLMO6yn9BvrAPT7h+rMW9xofa68xfQ4K5Z6uqjfCFngTPiNQCebXApZxU2rHetVqeoPE1sXfSrG1IDQnuyvZn5ud3z9agebaw96uwt3Q0q9Wbp1e+eTwctG6DufsqWuizbnmOZGbP9VqrGx3ase5VoagwuMlVat3rzzoB296LMtMMKOcqw/Q48pW2EPiogKhy0PmioJGAVFRaNSTWq0y+nJmj92DaawsgIZWwQiTjIgAUX9l1r3DUoFzDvgLyWvwhzLsssUMeb7TvNsHzH921XLD0DbS2PCejZ4wFBbANpgLyyhfTYeQe8bW2VffDD8YJV47LJ/fnLfVDuetEZWkHKdjMF7iKVCbHtacC9iW1v8mmPQb0w6/G8e8xsJwJUVQImM4BMlhNm3klfFPseM+dJT3itZ08w+J7jDJj82Mkm3gfOeWlPH728Z4B2K3S5OBB0YAAC6NixHd5n1CF0hF1WBy+zWhh44NlAisYZiDmYSxiszOMrNj7kcivMtG7Pln9x7kAL8O6aERWsqkGy7zrTTjaTBt7TWHcf4PvMezvduwB56V80L+CqvzP4aJbP+Ax8Gvvug3U/WDVNQ58K1D3rSl2u8d/dffNv7up95c+jxjuz2ey8ufmuIuRsT1cnHbDes9jnWGP0fZDaIIsrAPaCUi8z0Ki7aMnYASWKGLyD5RYJo7x9qNdPTo/zgKAvW2CwjP7HZByvMSuP/SFmDFITtB+Q+AAoy+BeBhBGvoJcEcQzeWCzd2PGPmb85bhoeyDlQbkFxV5e/Hh5zJFvi63MRcpjXwD2mUyW5hW6+Fol3s1gghoPdHzZrGyPgQ2uCbMH2BblZDuUwQAHv6F7f7I6QQsKvb+cV+z6XndUu+lvn96wfq8wh5UtEK2JiOZ1AtQ1IG71Het2Bqx3Arz9MiEtfCf7aafX77SVmwnL3gqE2/20dI7R26eBdsfk98/PN44/a5fGHod1U1cvEQLJkTmXNeZm9MDxclDTIwCjMkk0tqVBt339GXropu2dXn9quSNOn0uHnjpMfXOzVOqBf6pj++X4YPwJsWrVaejNiB69fZwdZHZQHuPjuhlfw2ULDzgtosZ1esPYrs5IZXDy0AdiZN5tbSCFNQSziP/3T07Qjdu3mCxmNv0wB6KyHZREg8eZU7XGXevZmYYSNl07ylj2Ipa92IRKCqCLvMa3gkzIYlRWUw3O3RxxAuB7CZRCQF2BdMe8e9Ibvreejr4VcNdAX3pMv+f0ZRZ+j6q3099nCty5ArZIvMSV0gteFbAvYFyDfw3UY5Y9mYRJ3FyEjZe/TkSrpDBiB9msRVeuMzYbqpRlcO8nd1L6eaEAhZE3CZrExFox9UT0ip4+OqpviOYWSm4KHKwd6kstqnNnjo4Z+0L9AYDHByncUYZdZShLPbkcs30YLAMY2HfmphUbHnrtjCv17Aa/kzugALwvOdEacvmepnvnJlOx8ZqFbyed8SUyod8h8K4BvM++h+Qz+v5KkyITcsLAx2PxdO/3TgC7L5dJk8wkwHnAc95fz79HibI/Gpx76G350ut/W6scPdGoDYDtBgsuH0jeAHiN81OOJR8yI4YyRuteZv949I8DOWMzCUYc0XwYsANsA3Rje7QDALjGxhCMdRzYCWYebQbbLzdqNFGr8HHnFru5vcAyuORgwAAr2a21KQb5OIb/AcM/UoU1c5bLmAHIFE00Kpwsbo9Sfzw44aRUk2ztXMggeVwx4e6C8x2tlpnBx7VBzgLrxu21MidAAlgHDgD2xvHwHy+GYeWNuUWOMrc0KPr5ZK384Du2PHndqYZRxydNosXdZBfRj+pEc20/lujq2oHatABTf18hNn6my3x2XR9jJjr20Haha++0kdOAnfvzAPMd8mtvpV0PyWdk3/7+WdMeOKY+F8YRCw7pooNPGmrsdVQv5Qsm0lsEXghOhuR09OkqPbx+Oz34423PB2h29xDs+yGnDtN+xw3Q4K4FE3BiZtCNl2qNaHqsQZt/OUm/XDtCmx+c7PT+tysXwm7ttiHfUcbeTOdli0YLDRIaCUz1i0ZXpuWMV2tE905sp7WjWwnV1dBIRstupDIGjAso1xp3YcsdWFfAXfTpAvJtQL6T0Gg6S6wgHZse0sF7zLebF04A7VgTL5EhTjKTonf3pTLaVSYNoLvWKuA0w5U0IIXxpTRpshh56KH1rYC7XiffBXTLe+GXCTHywrhzZVR6dwHqOlBVWHVnAWmdjOJeNmbWRR4jAaiyrchltB4+XhbLXHjWSDH3Cd26r2FX3u28X/GZt9p3Af/H9w3REb0DTkPKErN6jaVm0I0iSRk6azBr2I+wcbgWdOboxNGpQXeL6Wssx3S8fQc+fc6Ghz7VthLPFvi9ugMWwIfAuzQVoeBQLV0Jad6144zPvON3SB7TSjKTJp3RswB6wKGbOb+JSTQXnvOMBvAhhjzEwqc5yYRAvM/G+yy/DprV6/zvfJ5f7+0/4MFC11H1Ys9B49nsEY2I+pBkEJIPSaimgzFxI8BEb6mWTQ6HTM7MmGWy9GRlgu8TcjqAFZdAVZP5dYohCSwo0XfBLx59LYJc0W5AzoIgV4Bv7BP6crSRYLX36x3mbdFWAMhDliJyFZRhwN9AG2SSVM3Nd3E7hIeENme0XqZ6I+IBgGjRcU6Y7eMZbAu8tbML+nlOXFWb5vuAgQLO6bdTo9ym4pwR9AuSwsxKR7dur1YnK43a5vnZzI8+ufWpH1mtS6IbC6Qn8ddnu4m+v6PAXbPqAn7hr37Y0qWFQw87rDg6OsoDzgfvu6/61S9/efLuO+6o+iD77BUreo85/vjior32yo2OjEQP/uIXtfU33VT5wXe+w8Ghv6+A3QfGbcBzgkHXILwdSE8D/SFpTGjg0HSepd4MzV1cor55hUbf3AJVJuu0dWOZxp6t0tgziaDkF6Thn7e4RMXeHO12oBm9b9uALEuN5xOs6/PeMeC+cP/vRxS9Ke0GYJSP/xiJ9+XyPNKWyo5t0BCgcQHjftPYVivaFKYd4N2KKRPWkCpjqlhAJvza7XorjzHgPrZhFLCf6AXFFlIAu062pFl0LwmTlr8Y7XucnyItCFW3LDLzoAF6kKIKadxDWniD2Jw/rm0YAr+Tj9t/+Gm/OwXu8j6YyWBRTcbBrU46Y9l4Dey1VEaXc1Sc5zBjnB3iZEsOoOukTFYPrll3Ddyxb6d3b9KqW4bdAncuK1p5L1A1NZmTMO7W3x0CF4DwE/qH6KCuXu4Y8S7ARQagHdcNAA6GHQNALAegB9NuOkfEeYCBg0tF1iQWsYFr0mFmM5m//viGh77ygjROszt9Qe9AIMuqrx/3mW1fNiPMu2bg09h3DeTTwHrIaUYz+FqmowNWnepQQni8oFXd1KQBeJ+F9zXpPnj3WfVOALsG8O3AexC0B5xyGt8anLf0N4WuI8azuX0nI9q/ksnspvs/vEScebVRNzkYOD4ly20AWHqQTwDyC4p9DlyjfRupl3kd5DDoP6F3h9wFEhUJEmUrWSSAatQZFKM9ea46RbsWe1mOCnkPS2wiBJRGvC8w/mDAERzLspVsnrM4C9EG8gLMOfYNJxm5FgB+tGcyu2pIq/jR4nqQgRZBszgG1uB8fz010shRdmwol791fi7/kwX16Ofnb9t8v61c0i3qbgzfpYuU77I+1HUij853a0RzNEhWI8dEVxcC6lJ2eM6c3Je+9rXhk//0T7s3PfFE/b/Xry8PDA5mAcgPPPjgwnvf/vat3//2t12Q4d777JP/5g9+MHTgIYcUfvXgg7Vf3ndfdc+99soddOihhf6BgcyX/uVfplb87d+Op0lgQqC+XWBruxmEThutTlh2Dc53BqiHgPsOg3bPP0P20+l1/yGW2yHgfumi/e6hiF6WdsEAVQDnmArEdJjOdsYj+HqNnqlV6H+mJuiOiVHDtAsw0bp2mftVrjFoNKSsyGVMb2ZYb52MiZ1iUlh02TbkFGPAuGLRtcuMCxCNJTFpwF1LaRIMuwbfKXIYg8U92U0qODePMdTiJRh0j5HvhH0PRbKEWHYB4fzXymA0MMd3mReXNNRaA98klVHBrU1SGcmeqrKohoC7YdOtfaSSuSSkMgGfd/ZtRzISt01So84IwQ4cdOZUWRZLcJLSG8hbSrkMvbpvkA5FYIvNuIipZHTIrGnP5bkTxz3cVjOdJSQ3YKzY99mCfYmbQKeqg71mHWX+EJvh+Jw7BO8hzTtPTqoA0jTwrmUvPjAPOcsIqPe3m4nrjAZXdi5ZITxz+Z0w8DqQNQTcW1lBprHsIfCuj+Oz7x0DeAH1j+a7em/q7T3giULP4duz2f1HouigJ6tT83HFcEJBnQY7jfoOWQragN0K3UENurwp6FsByOFfbhJFmdYc+zHrpmm3Qg8NFUoMxgHWEeCJYzDwt4QAHFrgRCNECMeKwYfatm8gFzDzB3969ImLlFQGx8O+4+RUxhEH58IuMLUyCLyRObnCnfMLxbsG69Vbdx8b+/WZ5e3PqfQhaUA9rTsLse9NM1UDRF+vEM0JadxbAXUf6P/vb35zzlve/vaeT5577ujnL700AbgB6uG3rrd5cOPGXRbsuWfuw3/zN9v//corObkRzmFozpzMv331q/3LX/e6EpInXXzeeRzR20pa82IBdgHg8m61k6h0GFi603p2fV6ttPa6xX8pgHbBejPu6XxHGX8HMr2GiHtMjyELmoBEgLZyvU5PVcv0y6lxumdyjFlEHZAqAacxmI8lM9o5RoN0AB+Rx2i3GA3AHRuumHrfTUYAtkhuuJXQ4F8ZpTo5jGbGvYBW2d4Bd0/LHpLI4H7yvpskMUmArhn7EHBvWua1Yu2Ae+jF6IR911aPfm8swN5JYCw7r0G8sO+yLAHcFVhH5yD78QNPDeg2U8Nm3t04vAgY11IZvczNy2ubSGvx6Bxl7JSzL7cx8hiVgElnaqWIO8/+XJ6O7O2jw3qGWN8J5qvcaLBGFUxX3tpJYd8j1bJj4tG5oi6JBZw8G7B2eI5g7vBZsfE3OzQYn3EjMLvBC3YHUsB73DQlQ3Xa6d47Yd9DAD60LAT6fVebmWjfQ31QKwZeS2g0oN5RmYxUd9c0KGcbn4GXY2tQ70t60n5LM6VnEaL/NTDn6Bxlas8Wew4ZpWiXjbXqK0aj2i7D+VIJgNz/sFVso+pmGsGQg1HXxBjaOQRyAtQjWBbAWz4gASDhAeuNdocJgaxh+kEegBzAcRn8V8vcJuE3JDhPVSc5SBbynVgqwxDuzvF6pb+YoXt6stnR+Q26LU+NscFqefPfbd/6sALo+llLG+WD81A35gN11z0GJDMOwA8S/Z8K0bAtnGgT2zHUsv6IV7yi8NPbb59/289+Vjn5mGMw2AgCbVn+nve9r/vzX/ziwOpLLpm48Lzz4H7Px9XHu3fDhjlg3l+xZMnIyNatCGdw57bXkiW5RXvvDdYm8+A999RHt23jR5cG4OW5hgYn7RqnhUuWZLD/7du2ue4azjP333033u+Epv2wI4/M3XfXXTbXLtFhRx6ZHRkZaTz+yCOJRErY7oSTTir85PrrkQOY63FI866X47vWs/vr9Ln45+Vf40sFtIcazXbPm1YtPnBxpl5/NK2gcdoA497gIBQ0HANsZ2eCaQBW0FD8tjxFv54ap19PT6YDdwuwWesuyZYsqDX6d5HHaJtI8913iBEWHecggN9n1kXCYgJWk4y6Bt6J+WtPzuLLYLQtJN9wxaILOJeWSB6IluIkWjgvqNW1eiqpkm7lmlpBL2vq8w3c5Z3wA1N1T8yVz7eCtOx2koGPmXJh4522XQFwAfluHl3pzh14t8Bd69y1O4xbbrcVSYw5npLTuKyo4tVuzlGkMgLczfYitRGbyYi64LxQLNLSrj46pHfQ+C83aqwPFSs03B/sB3UEzg7GDSJD/XlMaRvvZP1BpyoBcESzjjJtG7A/kAIdgHdpknzte0j33il4F917KyeamYJ3LaHRTWcIkOmns6MAfqYSGV+CMxO2vR2IDwH2BHjXIT3aaef7fXP225rLDm7J5RdM5grza1GU21SvH/Jso7I/yvVk841sJjcfA3ltK4kbiME82O5dCt0JWQv8zgH+JeAd3QHYdLQz2AbkwLx815O1Rv3psUa1vzdbmOjN5qayUf2hiUYtO4foV/Oj6KFSrT72we3PirTFr1E+cRDqZnS3pnFIO5Zdd2m+dEa25eXDRFcJcO8UqPtA+HP/+q+DZ7z//b0fev/7R77yxS+2Ysj5vH60fv3wq445pnDUvvtufeyRR+ohNv38lSt7zj7vvO4Lzzln8n9dfnkZZf7yzDOLH/7EJ7r2WLTINe5jo6PRWaefPrX+hhuC+7E3IvN4FLkMV/9sEiw5PXfaulNPPz33xWuuKZ1z5pnlb33pSxzsC4B9/X339eyxaFHm5zffXH/vn/0ZB1K+48wzC5+96qrus9761onHH320fuHq1T2vOvZYHg3etn599YPvfe/4o488wqD+ZUcdlb/hjjtYniSfTRs31p/YuLE2MjISnXP22SOPPPwwn58A+1ZBqLpcmiWlHOelBNp1hem4OwtZQcrGGKlDlyvR7/gNLS4aF7CJACimTIX+Z3qSwfuG8pQD7iZDatICUlh0CVSVOWJj/xjLY2KgnpTLODCuAXMK464TL0lQK/eOaXp3nz1XDjKaqU+0KE3uMWaSM9EKqRqf6N3seejWywzpk/aQ/oN1rWSHUhkp304mYyuWe3dcTxvQsEtZMww3gFeX93sz7eluQpl9F5mYTcdAQHprDlj1WHkB8CKb0cDcWTb6rjOOLVf+7tbHXcS0wsCLLST2FYN4o4kXNh/X0JPN0cJiFx3a00/7dPfSeM0EpEJPKkFsuD1iXQkdK+oLPgD2xl0i2S8C2LN8DNHsmcyso0zHLdnvf8EZgHcBxBokh2QzIQDvB5ym6dr18hB414Gw+jhp2vdgWI99KroJ8gG8r333mXDNnvvfNUuv14WCUVsFqIaY/xDbroG7f96JCUUvONdXEcq2TepCBfb5Pn1paP5RZiQSZXOZDIOyShTlx6Koa5SigXIUlfqyue0Xjjz7Qy+3nuw7VDFCXUGoXBpo98G7D9x1l+Z3bwnuqkVgauJ9mkP0rxWiIbuzloy7X0a63zW33jr3VUcfXXz5vvs+CyCuy9kduv1im0dHR+ehzJLBwS1eWVfuhOXLC9+5/vr+Ky6+eHrV+edPY8Wxy5YVjj7xxPyPr7uudv9dd9WPW7Ysf9X3vteNfvLgoSGOVg4NArD8oxdeyJ6ef3/BBQUB7igLoKvX3X7LLY23Hn88S3fg6/7fjz3WNbJtGx29eDEyyvLzPfTIIzNfuu667gULF2b3yGS2YzmY+dseeWRg++gol9m8cWPjx//xH5XB4WH66w98oPvn69dXX3/ccZgaiAbnzMm8dvny4pe//e0hzFL87OabwbzT4PBw5i/e+c4eBPXuv3DhZu7j2jjGtPOO1y/fSw20+/iuo57s8kX7v7cRRf87VDgB3Mkkk2CXGDhlQAYA4N6o0bZqhe6fmqANlSl6tlphAM4tPevrVGCqsOxK466lMrE8Jk6kJAF7EozqKB4FvgH6BSxLblfRx7vlyvNdS2USjLmnQfflLZptjwF40uNdamSi1VEAW4N67RqTYNbbAXePkZdnl8a47yxwF6vHBFjXPYxi3AWoJqUzNmWw9Ga2FovkxfXUIpVRCZhEq+nmuZ1lYwzARTajGXgBy7KMmXSXVEm86RQw960hvQRMmqk3CCCi/myO9u7qoYO6+2ivrh6aqNWYAesvIKFJ/DRkhgEDYAnABavOM0UecMd6WZYh+j/nbPzNezuqyLOF/iDuQAvwHjdhnUln/EBSLXFJ06+HwLosC20jy/wBQivwngbg/WZIA/g01joNgPv6dik3U/Cu5TM+UNfsexrTHjpvv+nzQbr+bUbxcUoL3cRq4K0BvpQJNcdSB/xJMZacqQAAIABJREFUUb9utAPuPmDvpItpBd4T3VsHLjK6PL9PuxBdMd0hcE9j5P/7gQfmHXjIIfk5mczT6oISYF0vfzaK5t12663VNx57LPuEh6Qyxy1fXvju9df33XHrrbU3HXusk9P45S/8whdK7/3gBwuLMhljM+SBd/8BgV33GXcp892bb+7C97ccf7zJlGUAf/FsgP2VKyuXXXABB9eim/3V6Gj/bbfcUvurN7xhwr5E0dd++MO+5a9/feHab3yj/IG//Mtxkb988Rvf6D/9He/oOmLffZ8D6459/P2KFT2fXrVq4LRTTtly49q10wLAV//bvw2e8Td/03/cK1/51J133OGOJ8cN/dXL/O9yHS9F0G7fBf8VaP07ZAXpbiIzjg1m3AFUANTNP9PScNALR8NP071TE7S5WqaRWpWXO2Y9BcSLvIX17yJ3EbtILzAVMmEfuPtad9Q+32lGO8JojTu70yjduQwGBDD50hncDwHxTfN5TUmVmn3fBZtJa+T2EbCB5DIKmPstpqxPayVDT7sVcPfL6xbd9RYe4y7b+Oulx9IMvGPirdREwLpm3PFdy2ZE9sLLLeMel2n2UndMuQe+Y+Y8Dio1AF4Fp1p23zHpCQvIZNIl/zjD+QId0t1HS7p6aT4yL7LONGIJjA/IZ1YrbcOeycxaQe7Ijfs93yYA3nXT4JojL2GTm5wMBK3OJHBVy2ZClpI+Y+8PCOR3SIsvTVuahEY3Zz7zrsGpgGhpJny5S1oAappMxl/us/ohdj0NuPvnlgbeZwLgQ8y7xTZNQb6tlss6/Vc31ztaM9ox7z6Lrp/zzoB2Vy/mE312mmjQgpyWjHsacH9g48Z5CDSdm8k8o04wFbg/E0Vzb7/11poP3PU5LD3yyPyP77yz7/b16+tvPu64BJsu5wFGfM099/QMDQ/TwYODk+007Ch//9at3a2Ae//gIJ2ydCkDdwHTkMYceNhh2fe95S1T/3nttVWRxXzsrLMmv3711RUB6P/y9a/3nv7Od5b2mzt3C3T5svwTF1/c+6F/+IfeN5988lbo2rHvT15ySd+Hzz23fyCT2aSDWD+zatXAR1asGHzjqac+vW7NGgfo0wJhZ0F766qXNlJO3eqyhft9JSJ6jy4AeQxYdWjtjN+2aWPZmdWCI2jpDACOWCJw5+QYPVEt8/eQPMaw77HFY8ItxlowumW+Bt6x67EzjIBy1q9bNl3r3hOMe0C3HvcwStri6dWB7hM9kAe0BcwLsNcMva3cZoCQoln3M7C6bQKMurRgXMY+5TSGXfbjg/4QzeIDdR+U8281z6VpIEcX+Rp36/yCTV0vp8rEAaZJeYzQX2hJXK+pnGS0ZCbh+KJdYxKJlQxAT7DvTUmX4kEDAL0w875sRpxrDMA31zW/UKSX9fbTLoUSdVl5C+Qv0K2bCBDzkW0hlcFSyUKMmSlfz6rr4awV5I7ijN//7RR4l+oaAr0+iBew7PgOL0mTL2kJgXA/gVMIvKex737gqhxPDyr8cxaORDeJuomaCYDXDLlm4/3vrdalgfY0fbtm2zXAT2PhpYn0mfXQ8hBg95fZFjgVwMv60F/dnO9MpWgH3NOebaLb8pxn8J7o7ZpYds3M70a0aopoIAR6O9W8i2Z937lznwNgtQdvAu6yv6ejaM7/3H9//cTDD/cZd/f+HrdsWeHb69b1XLFyZeVyy3TL9ouWLMn+xV//df7P3/3uAkD7WW9+c+VnN97IEh3/o6/hNX/yJ9lv3nBDKQTc0RVf+IUvFN/zwQ8WFmYy4+oBRwD8637xix4Ey374jDOmPvelL3Xfvn597V1veAOXE+D9w/XrB/ZYtCi3dNEilgDJ8tPe9rYSZDFvPuWULT9Zu5aB/icvuaQfnvf9mcwTGpR/ZtWqwY8a4P7U9QHgLvvV5+cv0/fgpcq0yz2YMXC/dNH+P6UoOkHfxGfKU6zTFccLbqEYQDWo1ohcmmaA8VIW2d0adOP2rbS5Ms3Bfxq4a7tHSbAkXtXGbcYy5TrI1PlZGz80MNCmxzIgu1k2E7P20ksk2HZPD6/ncpNuM2Gg7soHNPDaKUYD+UQr5Ell4nVmIKJ7McOoJ1s0/XDbMfJ6X61a6k5APJfxZDC28nEvIi6Rzb1PrHmXd8ex8fZd4h5QAk9tgKvrFW2yo7iXjINGhXkXCY2WvwhrHvfaMXDX3uzS+0tSJfPbaOm1HSSDeB0c69YbsL9bsUhH9g7QXKRHJmRHNPaOkgVR7hXkM9P1Gk3azIm9uRx7uaMeINlKWqWdtYJs9Qb/4a9rAd5dMxZg3TVIFsmKH8CqZTQCttNAvO/jHgL2GrDL+rSgWT+4NtncJlPa6+ZKA3gsDwFfDZzTgk7TQLsG/f730O8QC6/ZdZ9594G8z7iHfncC3P2BjW6C5bvCRw7gh9btSKVJ44dCy1sBdZ+V111k6HtCcrU70WcA3O0L09RkeprxRDco60QKcsbb3rb9P7773UTiJH+/2OY/1q/vf+Uxx+QPmjNndGTbtoRjjOzznWeeWbz8qqu6ANw/e8EFbp8Crse3b4++/M//XLvqc5+rwfEl9AD0uQMcA4Cf9ZGP5Ndcd139gbvvZn5Ma8RFFgPg7jPccIj57o039gK8/+qBB+qnnXDC2DZrcSkAXSRArzv2WLa5keWvPemk4nVr184RWQzWfWrVqv6PrFgx0JfJbNQBqBetWjUkwH3tmjUJ5l+fq3/u/jpb0YP3ZUde1j/UbWYM3C9buN+jEdHiBHCvTDnXCywHoIFcZqqBxDIN1vHiTiNqHc4aE1Gd1o5soc2VspXIWH27yoBqAlWtDSSkMALGRQMvSZhUMibpoWJZjGbclRBUJVxytJUXgBpajmtLldC08V33wbwvf0m0OhaaNbVOKVp2n1Fvag1bSGl25sX12Xfxb9e9S6KHsLVQs/DNQD0G8dzrKc92AeGyXHpcE5Aas/UShKotIjVI17aNGDj6wD25Pgbnho23QacMyuMMrVgnIN5p5x2IN+e2R7FER/cP0VC+yANMsOdi4yj3CYMTeCyP1ar8zpv4EJMVEQAfvs+pwD2X2/vcx3712M4809ltf7/vQAC8S3XXk30h+YwP2vXvEHAPge+QbMZflrZdSGOvz8E13ypWP9ksxqkqdBVoxcCnsd8+i94KvLcC8O3kMT5YTwPvPkhPY9/TgHuCHwl44vvgXYN0fwCkm+wdqQxpbLsGxxqUy3IfqOvl7UB7E/u+B9EnJon6Q8Bd8Vx8fWkM/LvPOqvrc1de2Sfa7hBYlxuEfZy7cmXX2eed1/Wxs86a+sbVV1dCAaXr7ruvF/KUY/bZZ3Ljb3/L9/7tZ5yRv+zqq0vf+9rXap/8+7+vtgPsITCrHloC1KLs2884o3D51VeX/vSooybuu+suZvA1gD92+fI8dPe3rV9f+7PjjuOgVCmz1z77ZO98+OE5sLj8zHnnJZj4E08+uXjdmjVzTzvllOduXLuWLSA/tWrVwEdXrBjozWQ2aJB90aWXDn70nHOG3njqqU+unQHjrl/AlzrLru/FjIG77+EOTfv2WtUwh5Rhizv2t44aNitlxOALIBwMI8DHSL1KP9m+lZ6uVDgYVTPrrnVPyF/ioFUnebFAW9h07MNn13E+sozlMRb8a5bdZ9y1fMasU7aQSmbD65TLi7Dnwojr33KTtTRG9q3XuZYqoGUPBbGaVifOVee3bq5RaQPcO3kJOmLcA4mXEiDdrk/0UnbHrqdSjjPwktGsuqavtIe7SFtcb+ysGM275wSuYveo/Na1zCYBxBWb7pxn3EySAHjF0OsET4FAVZzD4lI3nTQ4h3pzBXaTAWgX4G7kMQ0qRw2emeD3VoJRAebZNhIZFeOcCNwwquDUWQ/3HcEZf3jb2NcjBGy0fMY1bRIWpP6mgXitR28FwDsJUE3TuvuDBAHsIufxAbx/TT4v4QPNEJAPMd8+eNcAPcTO7yjr7jPrrcD7zrDunYL3FxK0p2EL3cWEQHsaeNddmpRJk8wkZmr2JFoB4O6D9BBQbwXI79mwYXiPhQuzbz3ppLGb162rprm7YPnQ8HDmtsce60cD/tZlyyYfuOsuZr9l/3/zsY8VLrj8cgboH3r3u1221Wtuvrn74KVLM4cMDrrgUb1dGij3W66QEwuWHbtsWe5b69b1/MXy5ZPrb7hB/NhdgiTs551nnVX83JVX9l7z9a+XP/Cud40JcIcv+7Vr1w4hodRXrrySLSKFcT/x5JNL31+zZu6bTjnlWQHunzaSmIHuTOZxPUC46NJLhz52zjlDbzDAPcG463L+d7nGWdCefNqdYDa3RcjDHX7tCLKDnR1ABEA8GE+0QNi5AW4R63RLmSynVn62VqGfjY2wowxkMgLcHcPuuciw64zVjyd07UoGE2vgNYC3AEjkM54mPRSwaqgq5fyiHWiUj7oG+GlsekgWk6QGUkC3ZwepAX9TC+cB92ALGADuaS1sGoxpNzfFz1llOw32Dk3a9tjTPQbusWWCBu7CvKNHFZY+AeoTFpBJG0anW9cJkZzbjAXfVotuQH5kdOae3j0phbFyGQvSE+uUTt0w/eZ8Fnd10ykDczm3gQ/cOai7YYA76gFcmPBOi70l6hjeS2Qm1EgF54lysx7uaW/uH+9yD8CHJCZpzHun8pk08N1KLtMKsGO7NMeZNPZdpDT+9flNnX7Q/qSeNF9pDLiWufjadR2oOhOJTNpgQYNzv4yctwC+EJBPY939AYs0we2W66ba/x76nVahOmHa5ZmFnp3PuIdAe4h510DevSOLiD46QdQnoNnr75pwTxogRzDptTfe2A8pybVf+1rlZz/9aW10ZCQ69OUvzx2ydGlu04YNjfP+9m9h68j7fP3ppxf+6ctf7gJ4v+arX60+eO+9jYWLF2dfc8IJuVced1zuV/ff33jLCSdMj9nkStgGri/wT7/m3/+dnVn0TfrcP/6j81lv0Te77hmgGomUPrV6tcvgNTg0RAcedljubcuXTwC4Qx5z4erV3XYjt+1Bhx2WHxgczHxmxYrxf77ssins64KLL+79sApARVKqS1av5pmMgcHB7EGHHFJ406mnPnPDmjXMuF+4atUgglAB3DVzv/LSS4c1cA8NMuzLloAas4A9/NRnBtz33Pe1mUzmJ3pXAO7ADdhRtRHxlD5+w1GmkMnAQ9Zma8tRNiKajEzW1NvHR2lLtWr07ZDFWIZRf0ctNDRMM3D3GXYN3F1v5QWhJoC6krYICI97hlhiI9fmA3UNpjVwT8ztJpjzsHtMiCUXG0ncZ9cqhVh4ruFJD3efzjBFzNIQ7eEvb9E4JFbp2uV6BsWoB3uLIONuBnmuh0oEpZrlpidVXu5K7y6MuvwVSUwMmFXAqRXCSqAqWkTxgNcAW/TrDoz7TjIO5MduMyKPkZ5dNPUir4HgcUlXDy0bmEM5yvLggAezNuOp8YA39o+YldKJlsy9NENheYYyUBL3plkP97Q39497eYp0xge5PoD37RlDDHwa++5r4Fu5yuh1afsTIJ82C+Az8DKTEGo6/f5MN0NSiUIyFA3c/e+hINQQuG83KPABuwbtiSZQOeeGzlUDd1yTlJHrawfUQ/dEtg1VlnacjY81/X2kse0h5t0H79I9yfJE99rK030vor9LA+52p+682gWrDg8PZ7/w1a/2HHz44Tl4nMsFQhO+5gc/qMFOUe8DGVA/fcUVxYMOPzwHQI7yAOy33XRT/R//7u9cgiTZz6e/8IXiwUuXuv3qGyje6ykPJgHYBfgCmH969Wq2gLT9P5e7cvXq8g+vuaaK9RddcYUkbuJ1+iGf96EPjd17553MzF/1jW8MnP6Od3QPZTJP4jeA+6VXXDGgy3/87LO33XXHHazXR8Kqd73nPb3Hv+Y1T8n54O9ZH/hA37v/6q/6P3z22c/dcfvtCTtIXU5f5yxoT++7ZgTcQx7uYA7hMS0tCLTt0rICgIpeGGUaUZ3GGzFw31qFbtfTt2vvdpUZVRh3Ad/CzhuXGAB/y7QrCY24x0iZlsC9TaZUvibtNpPi4R4P/z2grnzhpTXys6zaSpZIxuR6JwXQdWumvd1luf9X4F7aw/Zb1lBLndZ6J3uJGGKGgL34u+ueR3zK3TIllZFgVO7xVHZVw7obVjyWxxhg73Ttji2XDKZxYiZh4LUmXbTuMTuvQLmS2DjKjbXx6VIZ31UGQHxJqZte3TdogblJpoRBKfYDth3n3p3LcX3Cu4ErMoGqdfOOZ7MsN8MHZZF8CctM/ctcsWLjQx9Kr+qza/5Y70AL6Yxrij3duB8Q6oNm4Uw0qA4x6TMF7aF9hIC7yGn0AEMPPrhJV9cUYmf9xx0CtD54bgXgQ4BewHgnWncp24plTzSNKQBel/G/CwbrFLz75eWedQrWW1WpdjyRPDPdnXXyXZ6760ZDAH5vog+ME/XaQomurx1QbxW4OjQ8nB21QaOt9tPuGHLj0qwe03TsnQRy+gGorX6H1ullad8FbOsAVA3A/f364DyNcZf7MgvaW/dWMwLuIQ93gIdCFmKW+JMEbeYRAYiU61UaqddoU2Wa7pkco1HFuHMLbQNS5bskZnKgXTnJNEtmJItqUh7DdI3o3xOJl2KNumkJlJZdgWwNrv3vMvw3f5PMt3i/h4C3Zuj91ifEoPO99SwqY3DeLLfRwF1H3rRrSdNeFb8VD4FyJW93DHqyV4iZ9URvI0mUpJfSvxUwD4P4WObiHGeUqwuOA9rAgG0D9N28ty+VkXU2WFUHuCayq6qMqmC7NdOecJTRmveIqDefp31K3XRETz+/KX35Is8iAJiLTAbPZ6hQ4oBUfLB8ql6n7TXEgmRYYjOYN64y2A6zW8MFMyOamfVw/2PF5R1dVwC866ZFN1Vp8hkN5tMCV32ZS0gHH2LZO9W7t3Ke0ZIZYeF98K4ZWYWNgrcwBIDbyVtmAux12RBol2X6b6vvrQC7Xrej4F3fpOcbuOsuaUeYdn92xf/dxMQvIToDwL0TO0gf3NsTDDLyaZKaTgYI+gaHzqtV0GknwHdnAbsYv80EuOO8ZpIFtdV16H111Oi9hAvNCLhfunD/1UTR2fp+AVxoOzu++RY84btITADbKvUaPVer0OOVafqfyQnazk4ZED0mpTLcO3gWj66lVoy8DjaNgbxOI2jcaGLpjJLAKFcanQ1VU1SaZZfvrgfUVo9Bv/akBYIG9hq4N1FFadKXpsRN5imIlEdaxmZwHg8o2vVkndaDIHC3UhbZRxKcm6WaBnLzu5ph50LKGlJlRMX7w0y7co9xjjOKaed3T2dSVcmaNBvvPN6FTWdgL8maVJZVFciqEyolNO16EOD2Z+Q9IpUZyhcYuL+8Z9Ax5wDe+I/7Yjzas9SfLzKDjmXTjRo7zOA/1kPfDmCPOwkWflutQgtKZsYzQ9k3n7Px19/v9BnOlvvjvAMBAO/LZnwWXktR0sC7z7ynAfgQaE8D8nofafsPyWekOfeBvAbxcs0hwOg/eB/0+vKUEEOeBsrTgL0G7mn77wTAW2zjmlKthe+EffebZ90st/o+08rSiiMKrWvHvvvdZJpkxi3fl+ivxoi4cWwH3lsBdX/7dkx6GoOedh72pqcOlNIY9rRAVPugEoGn7Vh1fQ4SeCrLWm3bDrD71zbLss+0GqWXnxlwD3i4a1cLOQzYQPhO4y80vJj+N+xhhS0gH8f/8hSNA5BkiLXwmmU3fu2xk4xOvhTbQmKbGIgngLvnwx7PqyoQL64wtqZxjdeWkDIXm2Dpze2SwYi0Jr7kxewrOZcbYsyDUhmPuZfjaUlMopXzAlnlGfhMf6tXpt1L0Ip+cWA8kC3V9SS2kPzWvQ/Ad9xjmYLc+6nlWhLjA3cJVgXbja2FWY8lLTF4lgyrDlBraY2ylHR2jj5T7w8KBOg7Jt8bNNjlOOe5hQItKfXQUX3D5r3NECFx2YRNTIZ6As07glJFJjNRr9JkvU7TcKDJZNm5CUy9qUs1DgTfs4tng6HVP/HcJx7+6fPXNMzu6Q/1DuyA60yIzU7TnGsZS7vg1U6Z9pBVpC+X0eejBxuhGYQ0YOcD+TAHIZ4KOk6+2Se+U5lNJ2x7Ky27XteKdRfg3Yp91+BcN8fPJ2jX97iT7zMF7a7bVWFbTYPT/YnesZ2oOwSYZwLUU7Zv6jL/UAB7K5AeAutpLP4saP/d9g7tMFvi7ELJl0Knj4BVsIXIigqJwEC+SNVGncZqZdpYnqLNtSo9UZlmUCLBqU4qI7p2BdyTYF0SMMVsOvc62nVmBsAdAFt6LYBr6QWa2HYlh2kC+Z7bDINtnzn3rSNVoGFi3k+5xCTmfdUxdEsXsoNM9E5qf34rqkF+q9fQB+7B3q6VFaQXtKoBfaLHSrjOxMy7b/3oekJh3xMMe7P2XVjvOJNqLLEReYvOlqq92p3LjID8hNzGMvQuMVRSRx+z+kR7lLpY4760Z4jfVQxqIYMBCM9n4SITg3YzeIlorFZhG0gEfffl8sy4d2fzhoVv1Diwdpci902UbWRe/vFND937u21OZo/++3IH2ujeQ6y7ryH3mfiQjKWd/7t4vKeVC7Hu7fze/VmBmTDwPkhMe1x6clCaqxCA9gNSNWseClb1QXwaqG91zB0F7z5ob/Vb35dWvI0uF8ISaey6P4CS31I+0SXag/jL/N+JwdoBRG9pAdzbAu8XglmXm7Uz+nUfeNt9tmXYA9ulbjMTlj10Pq2Y9dC1z+rZZ95rzAy4L9x/G1E01O4wLItpNGikWmGwMZAvUKWBpDJlerQ8RU9UyvRUrULlOmQ2RoPu5DEWuBupTJzhVBj1uDfBes24x0y4zoKqvdwFTDMDL44zHsiPh/PJ4FIN1g2oV1IYL1BVQD8DKhc502wxqXsRlOOP0tcnWrFAcCoXD9hBynH99WnPrd1LsPOMu9lDgnHX7jFO3550l4nnnVVSphATr5MvMYhOat+dDl0BfQ5MFUZd+a4btt9kQI2zsihnGpcQyiZcEutHC7bDchyivUvdtE9XD+3X1c/JyQC+TSZhOMtk2YUJ76d8MJDYVpumqUad5UEY/IJxh4wGmvdJm5BJgPush3u7Vumlt74FeJcmwin/WmRclSZXA2afdU+TzrTSxGs23gfwab/TWHdZ3op9T2PhQ+AyDdSmgeZW8hoNwtsFpqYNDvQ+5NzSZDJ+U6ubXf+7wpKufrTiaVpVok6Buw/S5bderkF5aHmya02qUvk5H0T0plEidlZpJ5UJlelkG30zWjHu6iYHu9JOAk7tQ+XtVXlHl/kSl1D5dpKZdhr5WZb996cPaYfZEmfqJ19yLQSDHPNOAoBgpwAwACcAGl25HFWjGk3UqvSb6Un6TXmSRmpVZhKbXGXSGHfJnOp6GJNZFcfyg1e15EWCTgV4J0C7SqLUzLCbfWtZTGI+TrPsAY17UhqjQLtB0wlLhETLpObxuPVKS7CkQJ48RAH/yZ4oDl7VLaTX6LR8I0MMu9/iG6FKEpy7XkL5u+tlTfPD9kBaKuMcZDz/dhTVjLaAfLMsBtoJyYzH0LsAVInLcN7tRqoDcC9WlOI24/Tznh6+KQDWsfBGl4/kS4u7wLr3WQvKiEoZYweJYFT9zCQZ00itwjkSspTloFQ4yuCxY0CMRGfYdm7BuH7NAvffn0b19+1MdkA60yn77rPw7Swk21lCtmPb0+Qz/uxApwA+MamppBeojiGQFWLifTDvg29fUqNZeZ+h1/tK208njHtqU+w10VJO//W/7+jrnDYgCs16+MvSfrdj3R3vdjDRn+4McJeLbgfIW62fSbCpB8gTmU194J8GsGUf7QB4p04x7RxjUgYTggNc/Zll2Xe0CqVvt9PAXWzvADDwpAAuBIbgtwDiSgNAvU4PTU/S/VPjrG+vNZBRNWbcDfOu2PdUxl0cZCzjrvza2UEmkSE16clugHsyYNUBdCtfEZAvyx07b++jr3H3g1slENUBaZ+RD8heHLvuDQJEvqNbMgPAzRYhakIDdN8u0n8VOnkB2jHuhgaIXWP83gBr/B5PrCETvZMKahb7R1/v7oJUVRB07ChjgHbs6e4x7y6I1GrhHetugLpo4DlhkpbE2Ayuvje7n5FVO9ckAlkjogO6e2nPYpEWlnooT1l2YkLSMpM8KfmBfAa69rFalQchxUyOZ60QvIpzGMVsVaPOLHxfroBX5BfnbPjNy57/5mF2j39Md0B5vvsASDPvcXOo4/xjRWGI9W7FwLdj3dsFqYYkOjqYVc8IaK1+6Ltr0j17zBAgbPfoW4F4bJumTe8EkLfSvLcC7v45hQB8CKy34mba3Ye09X7D5ro4u0GnAN7v5kLPqmk25VCik0aIXBKidtIXfRE7A9Z9AO7fnJmy6yFwPBNg3m77dvuaZdl39PV/YbfrBLfxGawKJF/CcjPtX6VywySPASjJZQ0bXszCq9qAEwD3etRg4H7vxHb2c29Yxt2XykgyJtGts9+182cPy2NcK229saUmOyvINvIYQ9EoJlyDbW0P6QWtCiseksRo4I975cr44FwAeNCr3VyvtF6uFfOSKvkAXl4b7Tqj9+F/T3vN2s2bxgx60jUm0RN4GVNNr5a0h+SeKtUKMj2basyECzseg24cQzPxmqGP9e7iJKPsIr1AVdmPAHfsM7aZ1CBfBacq4A/G/eCeXlpU7KJFpT6WxvC75sUfyDPQwB3PFXIzyGTwQVAqHGXwgcMMJ2rKZG5aseGh176wTcXs3v8Y7kAHCZvSgHuI1W4XwBrStvtAvpXOXQP0NADvn0Ma+y5dhL4+DeT9781cSfIFkL4zJD9pB647Wd9pUGpoXxavNfElslyuRJ+7vy70u10VSMMTaffSB+8a3PvfQ4BdL5Pulbvaw4hOaAXcXf+YzEsYvL52QN7eqFR+K8Q4p+nAW7nFtAPZ/ratyrfbVxpg19c6q2VvVx1euPU7DdwNyKhxoB107QwIbVIlMIUAHZjSn67LfVkPAAAKqklEQVRzYi2WytwzuZ3G6wDu0LgbrbrRuBtbPG6JLVg33232VOXjzq2zMOdc1urhLRvt5kpVGVyslsrw74RsRenaU7XvsT5eWg0B/NxipMhmEpRACLgrFl5Atdl/ODOq9nvX5VWDZJ9Fe6nMTF4vn5oB2G7VGwizLmViYaa2fTT0lC6T9G1XWVMduI9BObPzSpMes+VeUiYrb2FGXpe3Wndm2pv07p7WvUluE9uf1pSlpH8+h/T00t7FHtqru4+Zdv/DAxmb7wDbYkAMxh3vAFh1yGlwNWDace54qgDzzNjPAveZvMIv+bIp4D1uzpKGWCHZic9m7wiA90G9Bum+ZCYE4NOOKeem//rL/MGJf+0+iPebWA0qW3EbPqj3QXZzs5h0tOkE4Kcx/7JvvV431f5yvxkP/e6k7viYQv/W903uaejepoF2Kau5rOD3pUTHbFOMu+oXO8I8v2uwLp7q9iGYSW3LjbWTyoT82Ntt78tiWpXX61p91y/LbABqJ1Wn8zIdvcTY3WULDzgtosZ1/q65ZYkilr4YBwwjmTEgOUP9+QJ7U8MKEp9fTU3QnRPbGYAAqYhfu4B1nXRJAL1xlTGAXgN0x8IrRt4AZFPWAPNYrhMD93h9kmVPsuJu/jjg2a4Z9iQob46U8eUuwrTq1knkRT6tIJE1ejm3XopxT2sZeXkKq6tbzbTXpZVExvUKnmOM7Mv1OMptJimL0T2UAvH2fXKWDCoJk7aCFBYcx9FMuGPgebnJsKqTLgkwF892cxyVJdXTu+OYbnuVxCmkdef9KE93ORbO8aDuXjqgu4/2LPXyO+9/ANSxLUA93mvsC3aPKNnPcpjkAExvP5t8qfMGb7akuQOe7l2Dp0Qoj0wwpmRe1TIVX7KigXUru0df994OwPuAnd2DLSej13UiodGDEh+sN8kvPGWiD0JbvVrtWHnXnNqdtAP8IbCu96EBvyxv9dc//vNVTVp2TfYgPkjX76J81+BcukJdrmnZUqJXjxAVO72QdkC9nV7d3sCmLrNTVroDMJ4K3NWxd8Rdxu13Z2Qxadc/C9g7fQNnVq5z4L5o/09FUfTJ0O7xtsLeDmAc3tRgHrFjSAJ6cwVm3cG4o9x9k2N0+/goZaLItLaKcU9q3JOMejvgrpnzBEUkjLq2etQa94Q8JgbuoYypMiiIJS8xNYX7wssDCZRC1pCuvGu9YmCWaKXSmPhAcKpuvbhVC4C9UEua9sqEgHsa4+73GrJPkb8k1lvWOu5dlJe7J5cRn3bt627AeiyfEcAsevg4INWA8kSAqgXm2v0lIafx12vHGgvcY1Y+luc420iVuVXLcZb29NMB3f20e6nbSZ/knuDaIIEBeMdAF/IyLENwKgZ0gwWTLTXtMwvcZ9bozZaO70Ab28hWIF6z7r48JcSG+4GlIVcZn1nXoF6vw/HaBarK+WlgL12DnF8IuDu+RgH1diBeQKT+265ZbceEh5rUEKCXcu3Kh8q5Ztp+aTV70Em1CTVTfpcTGvD4wFvuYxNf5brLWOIS3HYp0VGtgPvzAdTTwOoO6NgT7jDqobRk2tXxd8pdZqayGP+60wY1s6C9kyqzY2WeF+BuHiTStxsnGQD4KBNRb7bA/tRgvcuNGmvc750cp7vGR51fOgB3gnUXMK/+CuPOrayVxEiSJsOqG7mNY9SVG4y0zKGAVGHlNeD2WfbmdVpOE7PrMZhPSlsYhPsuMl4WVBSR7ZtaLI9Zd61eO8bd08uHXo92D39HGfdE7xLycFfgHOeViMQK6Nyxv0RCJmvZqDXsMQOe1LUzyBcwLsGoNpGSA/RqfWwdaQG/B9x1xtVmuY12uonZd5zDa/qH6KCeAcOeq4eB80Z8CORmqB+D+RK/y7CjhO0j6obJlpr+yWYyf/3xDQ99ZceagNmtXup3IADepRlKA+7CTmvArkFxK/a9FThPc5VplYwpTTITGkzo8wqdexoDH7oPTZOjCuj7AL5VU+tzIT6Y1oA8BLRD2zfxK+od99n60PF0lWjXDeiynQD30L3ZUWZe7ysxIHgZ0RHbiJC1lz/PF1C3D6Mls+6XSQPyrfTseh8t2PgmwN/OMUbv1wfsoWO2upZZwP676znaYTd3Zpct3O8rEdF7Wp2qAKypRpUTy/TnipRj9hBsfI0qjTrdMzlG906OOR27aZGtzl07zNjlCTmMBe4xXaLcZRJOMcKEa0eZpJNMDOhjpjxJq8QAXc4B1y7+7T6gj3u6Zk16EwsfSqYUYOrNPuPgVDkG9xhtGHctpUlrWTvtTdJadgboKYmX3DZeYKoB9XFgKmvbLUtt9hcD+STLrjTtIqexMhZh2rV1ZFPQqvNfF816DMyDwN5ZSsa6d30czfIbsB9nfOXgVcXO47peOzCHDuoe4IBt/UE9GYV7DBIxZSAtK/I9gKsMWHiUHyq0nvGdzZr6u2tA/5iO3EHSJi0nSUxsej7wafpyabpDLjTtJDIhxr7dACENqIcYd38GQTPvzycL367PbQWU24H0Vk11aN3OMuztXv9WQN5ftyOg3x8EuPPxgXu7E22Da4LPpBWz3gLwzohd7xDAJ2Q07bTwOwvY0wYvswz7zrxlM9u2XSPi9hbKmgp5jGRwRKp2BNAB2Irm2PhTZ1j3Dh93JJP5xcQY20GKfl3LYyQZk3OVsaDV6N9jT3WjdVfuMhb4OxoooGsXP3cuI4Gn2i0mEKTKbLkKODVgXUVuBcC2AG25sQLweT8W+CcAuDqGXh5/Tw4E5IGENO6JOcOUJxuiNvxXpp1ERpdHK6QZdlupYzsDxbj7gako67vJYEORroSAOw8OnQ49LquzourtRctusq/GspmEw4z2hFeJlIKONcoa0sltJKhVJXQSe0m55hMH5tIhPQMsImOmPmrw4BbyGDDukoxJgD3W417ks1kO7jb3yrL49p5iNovvdxSdeO4TD/90ZlV/tvTsHQjfgQ4AfAjUhoBviPVOY8hbebiHQHtoPyEg3wq8+6x7O/DuA/gk15OcgA035/Etb9X3htbNqFlOebfbseft1u9IlUm7zk6wx0zBvTu/lxG9XDPuMznxVnr2TjXrHrhtCdZ1WR90t1o3ExcZ29e659uJpl7uWatrljKzoH0mb9jOl+2k8vBRQsAdrCA07fjA4QIAI+RLDaZ9sl6hbfUq/Xpqgn49PcnlBKCHAlKNY4wNSA0Ad501lcspQO0ypCowroNQRW6j/ddlG9MSK7a9BVhv0q57DLkZJCSDVUOBqZpBl8GHafVj0C69gOsN1JPTc7bySoQY944fduC9CvYalk23jUvCe8wtsxsKuNeMu4BaAei+JCbBvluWXgethhIwOfmMDRIVT3fDiCf17i5Q1THm4Yyrch5Ox64CWDXbLsmajF2ksYYUGdCfDMyhQ3uHeRnqAwaxGNCiHK4bILw3l3euRFgmNqh4C0SKBkkNtsGzHLYSmlKuOvyhxx4b2fnmYHYPs3cgvgMegBceQ7Pujivxgld9Nl4z3D4bHwpiDbHvvsSmnUQmLVC1FVhPG3yEZhdC90GaYg3oNYDX3IoP7HUT73+X5jT0enYKtjst92JWgZl0STMZAEQzYdw7BeoeGOf71IJ1V3PRzY4w/rbPB2D3QX4nTjFp59HJtaLMLGB/MatLfKz/B7n+9/422Bn1AAAAAElFTkSuQmCC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10" descr="data:image/png;base64,iVBORw0KGgoAAAANSUhEUgAAAu4AAAGQCAYAAADx3eXmAAAgAElEQVR4Xuy9a6xt2VUmNtbaz/M+91W3ylV17bJd5QePsjEYGjrYjoRIK0oCUtKK8qfpX0hRItFSY1uKWg1WFDUmHZzQEISU2NDqDrQEtgl08zCxC9pgmgbbYPyoMvZ13Xrdqvs49zz3c63oG3OOuccae8611z73UffeOrt06+y99nrttdac8xvf/MY3MrqHXx9+9C0/UlLxcfsTxmVBh9MJFWVJ7SyjtVaH8iwLq03KgoaFWyfPiAZlSS9PxvTZvR16eTTkbTpZRm2iynteppZX3vt1ZVnLr9siIrznz/Ie66rlWAfnx+uq93ZZju/09/491pPv8CvxT5bJe1nOn7FOlvF6+h8ukHynr+nsyrn1U68y8kVqWVm6b/B/WUe/l+/4b1mGdQp/DKyL+6v3ge94H3592Z/8xfrhvV+3ssxsh/3he/7r9yvv9Xd8LmpdObepWq7fY5+p73i5+n5q3uM4c8v8Olg+wfdqHxOcv3xPRPiM77EuzvOJlVX6r0+dp37e4mcUy8ZFQbuTET/r/RaeSDxfGbcVXHK0H/xbabVpXJR0bTzg+9Brtehspx+egjzL/uFPPvv0x+7hLuZVOfWy2ixDk5bmKd2A/8tdhu86pAvRf7kb89/L+45fpv/ifd0/bCvfy3v9Vx8Hx8dnOa/QdakuB8vwinUp0iWEJi1NyfzlR9kvk/fSBFKfZbndzu6Lm5o6Xup9pUtInGfoIqTbUX/tb9Tdlv7Odmd1nxt3rar71V2ufu5jXXiqXdh7GRs67DL5LM+5PBN2uR2u7GceumT4S7yX4U/W1cOmfkbt99LG7Dp6eey9bY917VTWlbYaa8sBIpg+IAzrqk3Ze6Hvo30e7bONz9KO8Ff/G2OI8Mv0X1me+ot96G3tfvXxUm001dbssI4HYZnn9lXp52/moHU47Gb2e0e2/dmHn3hHkZeftwcD8DiYjmlKJbUoo/V2h0GJg6pEw2JKgym+LamXt6jIMro8HtHv7VyhF0aDhcCdRzsFzFNgngG7B+hYJ7REBf6xDrdm+avf+2309wLcpQeR7QDUdetNfdbrALzrXjL0hH5fcl1vBrjHRgMB1xVwrgC5BvIWuFdGtQhw1+vb1gxAPzdK2mUG3AtwFzBugbvuASUIEBBfAesKUFe+V4EBwHRACwLYFegOgN4uU58F1Df9+1hvhf6L7bO03eow8Oagdjqlg8mEVlot2uh0K8gK+0VgPC6mDNzx+cZ4xMs6eU4PdFdCc8yy7Kff/+zTP3VHOoP75CAR0J4CGRYoaKBsgboAaQu4U8C960G6BuvLgPY6gGG5ghhIlGalm7A0vRTgrgPsIZ71zVADgxj4l2ZYB9b1d7pbqHQJCsjXgffY753rvhTPcVzQPte1qotvgd3NtKgUgK8D7SnAHh2iDOfUBLTbdWy7in22QF1/bgLaY0A9Bd4tYF/0OXVuqQDItjMbINr2pdtTE/A+UmAeAB2fNYjXwF0DfgkS9DFi7VO3+xiA1+2FYcD9DN7vaeCOu/Mzjz5eiawAxsGm7wO4FyWDYrCG/VabOlnO7COYdvxbbbUZuOMOX5uM6ZPXX6FLw6Moyy5gXTPxlnEXll2Y+grL7kF4hXX3THxTxj30FIph12x7imUPtIIB93cTcK+jiDTjXhmxEsx6jHEXxnxuhPT7EEBv17NgPLDvlo03ny2rHnpFBdQlKBDAHj5r1lyB+QDs7bIFwL3Cwgsr77e50OvTf7Z1lh7o9Gg1z2l/Muagd1yW3D42Wh1q57OgV4IuDoqzjNsTguCD6YT5rnOd/mx2K8ue+sCzT7/3ZhDAa2VbD9gtSFkEJlKsnAXuwobXAXF0cQLYY8x7inHXAEPex9hL4QzkNy4L2C2YtqxgjGG3YH4RILBBgWXdLbhpwrZXugyZvIv8rQPv9rsYcK/tQptMbCZA/HGbYIrvWcSspwB8U8Yd26dAeoXbMjNYmo1vCtgDf6YYcB20LpoNk+9jbSjGwFswH5vR0rMIi4JkwU56+NPPvG4vi8B7imnXAB770ADfMvmWdbftNxZQ23OvtI37Fbzf88D9wxce/0JZ0pPSu4AxHBUFs+1F4Z5LAA+AdgBbgAwwipAMbHW61M1zlo3sTSf061dfoosA7qCbPKOOvwLWb0oqY+Qxc1IZz+JXpDJKWmMBeh2I5x5ISWGOA9z16JqiT2yPnpqbii0XmYtl3TUlFN4rqczciJUC7zHJjJa9xKQyZpmA+CTLrth6YdHDKF0jh4mBeAblmn33chYrm+Gey8pn/Gfu5QxTH6Qx8p2SyqBXfqjbo/9k4xQ92u3TZqvFAPxoOuE2sZK3gsxMPwPuvpQ8g8XnV5Y0LLE3otW8rYA7feEDzz7zzuOO/K+l7Row7Zbts6DADv4arMeY9jpZjAXwMdCuWfwYWIkBCAvabXO3rHRsCt8C9NgU+3HlMjHQEgPvKbbdAvkY+25/YwyUCxiJgXnpMrGOBuvSNTYF8LbrleaW6saXbY51wN0OL1YWc7Pg3UpmdAAcA+91AbIF9FY2UyeR0ez6cWQyMUCfktJYEF+ZXFeStPmufKZYtUGmDXR1W1tGLqPBu2XmBbzL/iwDXzc7Jm3TtrP7Hrzf+8D90Sc+UVL5X2ngDqlMF0y6Am/4oQDzu+MRAw0AeQB3TO/jdVBM6RPXXqZvDA9pUhRxbbsH8ctKZUQmY8E6L9dyGKV7D61QyW3CyK0Y9yCVUWBd5DS69+KeSTHu3DNGdO68jZLQ2JE29ln36LFeP7rMgPHa0aYOuNdo2ueY94hURmvcQ+uPyGX0d2F0Vmx9DLiHEd+w7EkJjWbSFYOvZS+BcpB11V/u4Qwwl88B1Bt2/lynS+9c3aQ391foTKtNQ9avu9wQ6N4xI7XoxdfGy5YkYJRtPnDpmXu+j1n0+2/2+yVAex2Dt4hlj7HtAt5jTHtMLmODAc34x4CDZfzkWYgB9hjI1Qy4nbrXA3wTtl1vj2aEzzEW307JL5qiX0YyUwfaNVivA/N43GRdC9wtGNfXWX+XAu2VR/k4bKWaObLNIgbkjyOdWcS8W9BugfqywL0p+27bpm4PTbTuMUAeyxupY+dTWnx7zWIBtAa78nzF2oIAbXyXAu8anFvQbpn5Ou17rI3HZsViM1/3NXi/5wfVD1944qfKsvynmi4AYBPwyT0UgxsnoUHSHUA7ZAAAJpK0elQU9Ic3rtLTgwPamYznWXbNwJtEVC2ZEXmMgHIB62FUVWBdJ7BWgLrRtlsWXrPvMeAujPsczWCB+m0A7nZ0iH2We9KUGrJSGdkujHRNJTNGFiOAc47eMoBctPEpcB7m6iIyGNkmCdYFPci2EaY+APKIBl7r4hmkW+BuwbwB7tvtDr2lv0ZPrq3TI50+txNcFze6ISG1vovAujgmpGkA75vtLoN+eeVF9s6ffP7pL9wsuL1ft0+AdssAWlavbhpdBnvRr1u2XYN0vK+Tx2hWPgXaY9P1MaBQ6aL9Bwtkw2SUSTrVYEG/T4H3phIZCwIkANDnYRl3C9SbAvfYb9UA3QJ3AR4pkG6DnxQwryw/Dhi/XW0vAvI18y6HlWdJwKZl5+uAvJbMaOY89V7PEtUBdgvKrWSmiVwG22hpmcxg2batA3I9yxVbnjovCwVi17lu9ivWTqSNxRJURRKjQToAvNW9xzTwsaTV2AyaDbpjs126fWFMk1mq2/VI37H93vvA3TjLCOiwV1CS6qBt72Y5J9ZpdnBQFPTZ/R366tE+vTQaMnCv6NoNcLd6dh7VlOtMxVVGvjNOMppxD+G6ZeEFxNew7Br0B7pBseuh9/L7CD1dQ+Buw/NFD41l2JMsvALctSA+wc6HEc0w6SHUtoD+GMBdg/ulgLvWvBsw3oSJ554ykYTK2xumXZbVAXeWzRiZzVqrTY/0+vR9a1v05v5qtOOR+xe779yu4NBUoG8l2mh3ODCejbr5j77/0tc+ccd6tHvkQDWadgseUkxeio2zQD3FtAtgt39T+nYLFGIJqDEQpQG7buYh3k04xcT0tbFp9Dpd7CIArwd/DdpTrLuemj+OXCYF1FOgXboyfd1SLHqsm73n3DUSjL0FmjEwnwL0FrzHGHcN5OvAexOZzLJMeyxPpU4iowPoGJBPBQ0x8K6vow7wbNCoQXFMPqPlLjGtuwB2+ze2bgq4xyRx+lxiwF33MaEt3U3B63GHq0UY7Lj7vWPbpZxlYicAIAQNPAB7W4ELrDsoC/rLg136ytEBXRwcOqmMsYMUm8igdVcWjxa4B3mMJKXGHGbU9kEAp4C6Ztotsx5C/EiiqjDuc3OEC4A7roNIaurA+qKHJgnU1U0Jo09EBmNBPDwI9byXfC/hszDyevTjdSL2jnPOMguSUy0rr3XoFccZm5xqgHvoVRaAeAHsAYhrRj5iE2kZdwH7Wu9e5zADKczZTpfes3GK3rayFm232J6fDeM2hGVoT0feoQnPKGayxL2Jn6ETZ5m5a2pAuwYWKZYvNrjbQVsP6NYBRoPxRYw7vreadhsk6GBCAx0LqDQY0M1Ws8+WZbeyFz1g20FdrxuT0gjQj0lu6kB7TB7TlGmX35Ni2C0oqkzpG+eYGJ9hr+k9B86XBQcNmHkL2mX4asLG29ktC+Llc0yGEtO3h6E8YtOqv1sE2DUDb2VwNr8kBuatjE0HFBoa2KAoxryn2musbWoG3jLslnVPMfBW925n3HS7Ts2SWdBembmKgfeS6D3LPpu3a/2M6Km6fS/CYLfrvG7pfuedZRwjKZISB7CQ/IcsDOeGoYE7nkpIaL4yOKRnBof0taODZEJqYOLzPPi8R6UyDVj24Ple491e0cALSF/AvmvgXpkTjLjK6J7tdgL32AiuwXXtCJXwcU8y6zV+7sKah9HT6tkV4NcSmNBzGTlMpUdLJKtqMK6dY2LvK9KaCOMe0IaSxGgGP4B08b3jYNX7xtskVtay57TebtMPbZ6h71xdZ5Yfv0lAOj4fFaiJ4CxLAfTxV16wVkXb6efOoQk5I7pTyYh+5f2XnvmxW9rg7+GdKRBiAXuM9Ytp2uumzmOAHeun2HUL4q00RuQ2evreSmPCJJ+/Lfr2102/W8COzzEgkGLZFw3mi9h2yxzaqfcm4N2yfPqzBuiLGPUYs667zMCF3A9s4a1ovgkwb7qe4OueAvIxKU0KuFs5jA6yYwA+xnxraQzeS1uy+vbY5zrwHpOxxTTzqbZrYYDcIh1UxmbIYkG21qwLox7TucdYeKt3lyBAlqekcam22xi8l0QfJaK7aZz6REb0o6m2cp8A9ycuEpWv12ACJKGACDheTAqAFzhhoMiRA+5wlAFAAVQB+Hh+NKKnB4f05we7UcZdO8xoWUzqvbaDrDDwEWvIlJ+7Bu4SiKTYdynYFAPuMRbeJqfeKuA+Rwn5G6OZ+EWMux21bMGmCk3VVOOuCiKlgDsvt+4zCe16RfseK9IU8WhfCNZ1AaYFwF2D+DmpjALuKfkMAD1aBAor/b3ts/SdK+t8p/C5l7n8D5wv9Ot4QQKDpG8B7lOw7QDu4xFr28G28zYEG1bftZxYQoa+NwHaY4DdMnN2gLcDtZXHpBxjRNO+jDzG6nDtrECMZddxuB38U9Pudcy6Ztrt4B3TvFuZjQXpAsrlmCH2VT7vepl9nwLsEsfHWHUL3u01stzFfc+k3woAr/dhwPwiFj4Md34fdYF0qo1aIGxnoix4T82cxXJWYpr3ZcB7TEqXmimzAYy5rJUJb81VWe27bqdNJDPi917HvNsE2FjAngrC7eyXbp/c3iQQZk737ns9lhFdjJ3W/QHcLzzxGSrLMM0BH2owhEg+Re93YzLixFQADddaM9a5b3d6DN5xxw6nY9qZTunLRwf06d1rc4w7j4Sic4/p2WMJq1omo97bYkzcao17TFimCjOFpFSVvBrzcQ9zfwuKMiV93JXjjDw0lspY9IzHWkEKuNsRS9N04TtTbOlmgLuWy/BoaiuqGubcJqdalj3GugtzHkZ4xXrrZZotn3tvbR8jdo8BsAvgV6y6BvMV6YyxhsR679vYpid6K9Rr5WwDCf/2lqp7gOcTeSH6BSZeaiKc6vRovYVWQjQqpgzw5XXiLOOuhAcWTZn2JvKYVAKq9WTXQD0G2q2DTEwaY6UClqWTLsKy7CmmTh53OxDHpskt625Bvp06j7HtsWUxpq5O394UsMeAe6XLUu1Is+0nYH3RwNLw+wSIx9Y20IzJaRa1UQ3kU7r3lNa8KXhvqnOPBfEC+vWMmWXg66Qzi+Qzuk3XgXfNoKdY95juXZZZBj7FvKfatrRXnKMG7XL+AbzfpcD9fRnRZ+5b4G6dZQbFlME5ADIqOl4fD7mgDJ5GVINsU+7LubcDewj2EZaQXzzco9/duRIF7sKsaxDPLURVQtXMepDC+IRT0cEHkK682wOzriqsMoNuPjPdFQPzarkWsOmiTADqFUFqqnKq9G5KEpEC7na0lodsWeAeA+8VBHCLgDu33kXyGKt71wy8Zt8TLHsA8sYFxgLzJuy79WXXYFzvjymHlKOMWo4eLsbO/+DGNktltlod6vq6B0g6RVvC75GEbt2JAKBD345AGUEw2hbOAbUSUK04PAut1mMfvPjVKHPQcBy+p1dbQh4Tk8ZYrasMwLrqaZMEVO0gk2LcrVbWgg8NWAQE6b8WnFZiWmO/qMG2nhKvS06rY95TenfLvmuwrvWx9n0dy25BgGXTYyA9BdxPwPodaN0L2HjLzmv5lwb2dYmrMelMCrzHZDKxWbWUzl1r3GPA3ea7xJh6PasXkwfFhnz7DFsAb9ugDsJTshnRvTe1jYz1DynNu85LqQXvvm+6A0/iUoe4v4H7z1544seKsoRGiV9O347QOiNocK+MB7wMEhmuopq3qJu1KhUhsR3A+18c7NInr79ckcroRFV5L+x7DLgLQLfyGG49ViZjE1QVKOd1I+w6j+4mKVUvWwTcQ0+UcpW5g8BdEk9vBrhjH8mRMyKjscBdg/mwH73PlM2jKtgU5uQS64bqqNqfvaHzjGjkLehOAvcFFpAB5Cspzg9sbNN3rW7QubarbcAVhplRhzUqKg+3aCWvMu4odIb2NSgmtNFyxcwQKKOI0+lObwbcy/J9H3zu61HmYKlu7B5deUmmHQNqSuNqB2kN3mOVT7U0Jsa6p+weY4ltqSRUHatbplmakwbFmi2XAddqWVPgPaV31wO33X9MJqOXaYBuB3rLsOtAxEqA6sB6pXs70am/+g05AuQ1eMezrtl5C+RtQquVj1kQnwrINbCv07nrGTAbXNcB99iM3HG07zY418+zbSNNwLuVyOik1VQCq7DtsRm5ujavWXcdaFjZDM77bnvd38D9nz3y5vdmWfbp2FXXwF2evrVWhza837TVCn3+cI+BO8AgWp+tlpqsoqqkMgHMKyY+AHbFoFcsI42bjJbPiHZ9EdNeAfPixa3lMguSU+fmDG8j4y4t/zjAXbZFK+T3EZvHMP8cA/VWCqN07aE122JNEUCumXXLsnNvsaDwkjDfdetaxl1At942tU6UhRcpjbeGFNTy7vUtenJ1gyuotjLinJC96ZjB+2re8nUPqsAdzDqAOl4IhvE8j8qCDicTOtXtztxlMvpHH3j2mY/cbb3i7T6fiOVjHWMXm0K3TJnWssdY9phjjAXsMd92CwY0G6dBipXHWFmMBu56QLestx5oUxrWJsz7IsCup9BxPnZK3Q7qGrjr848Bdul+NGdQxz+cMOu3u8Edc/8Ja1YL3OVzrD3E8j60hCYG3G0eS53OXfcDmm2PMe8arFvmXX9njye/Qc7VBiuLwDvaiJXN2EDb6t61TEYz73W2kRbAp+QzKclbink/Ae7HbD83tZl1lpGdAbhfHQ98MqoDF5j2R6IdgC5ADyzt5PPfHO3T7+1cocPplJNZY7p2LZUJ7HoNcBfmPEhlOEHWse/Cygs4jwF2WRZl2SPsu573EnlMYOG1JWQN447rp4vv3GqpjNwfHumNDCY6+ql15oD7guqpdmS1No5yDpX570SV1TCa62BhQfKqMOaaIdf7CWghUoQpKZWJ2ERqoB5sIU3BpYqcRn337avr9B0rG/SWlVV+5iGTgYYduSHQruM5Rd7IuJwGD3k8E0jyFtCO+wLg7qQybeXclP3vH7j09E/cVAO/BzdWxZWsZrZuWt0OqDGW3brHxNxhMOWxCLTrQMAGDvocY3p2C9o1mxUDxDGwnhqE60D7Mqx7HdtupTAWtFuwrrsRea+7Kn09Ai9xwq7fOw3XAHgN3C2It/KZyiS3d4uJsfBWOrMM474IsFsJXUwukwL1doYNnyswwuQG6JtqZ57sDNbNgPe6gk2LHGekv4nNqMXAO9Zf/Pqd36mu83M/R/SpT6W3+9CHiN71rtn3zz1H9OM/vvg4bo37m3HHL/yZR6vOMhq4XxsPqN9q01rembOrw3Q/dLxIyGvnOVdORXLqtfGIwUvQtUtxJe/vbpl4LY+xUhkN0EUuE2QzKik1tOLUsohne0w20xi4qyRUy7bfDuAeRjP12C4L3O1IGXqNZZxlGnq3W/qwSQVVzbLb9S1A14BeWPcYyA86A2PrGNh3paW3OnfIv6TnqhRgQsCqJDVvW1kngPe3r6xRx0vMJr7Q3GrepmlJLIkRlh1BLaQzqy2w8djCzTAgCAYLj+TUUIjpNegsYyqippj21BR6jGmPMewxf3aRx1jgbqU0NiDQICIF2m1KSwzMxli32OCdSjxbxLTrfcXeW3Y/NB/PuFvAbqf65XNKFrNIEnPCrDeFJXfxekuC+FhgbnXjmtHW7d4y700kM6n+ISWli83UxYJ2LLOzbXqGwQYwsRk3O9OmZ7p0oC7A2zLtKdnMIs/3lPZd2rvuB2SZ5uqw/8Wvr3yF6K1vna33Qz+0GLj/k38yW/+Xf/kEuOur/DPGWcYCd1jVrbe6c0VkYGd3MBmzFAAa3WdHQ/rT/R16fjhgx4wKQM/zuWqqUqQpJo+pJKeqRNTgKqOSVq1fe4V5VxVXw4haA+KXAu7GQUZaKbdQVXBnWcY9BtLlnkhrDyC8AePO696iBNVlNe6BSkx5uGvpTUoPH0lU1XIXAe4VAK9dZBZUS9VsvgbkFV93VTnVLn9Db4XevrJO71rb5GceCafMprdanOiNmauj6YQdY5DoDeDOFpDIF/EOMrNcAamh4J4aWFq9/9Izjy3uFe/9NRpURI3pXzXjZQdlq1O1Vo8xVt1q22PyGMvgyYAd07JLXN9EGhMDznpQtSXSY9/FmHjN2Md08loGE5PE6POKgfWUHEaWS3clEpmgxvPPuO7W7v0H+eQXhCtQA+Ln1KURptoG7YskNE0lM7HAOwXcU+5TFrxbSU5MAmRn3/STUpm0jiSjow3aRPQ6uUyd9l3LbuqCfQ3cJU1MB+9yzsNGj/wJcG90mRqvZJ1lZEOwf/sTgJCMp/TBquvKjmAIwbqDHQR4fnE8or863KOvHu3TzgSJeU7OIgA9vAeI124yMYtIrXGXjDOVcMoAfknGPbT6CHDnkTdiAVmhA2z11NsI3FPg/bjAXcC7pby01GXuu4bJqSnv9grrXgPcw6hvPOADOE8Ad5G0VIC7iAUV0NYgP8hnBMxbv3cF+Lmn0q4ych6mGNOZdpeeWFmlH9w4xZmR8G5He0E+iPi5o63wscuCE7nxvauV4Pze8eLnj/G6bmVErxVLSMO017FuMY1rCrTbJFTNnlvgLky79WzX8hoZ4O0UeQq028HZTkbZ6WgLrK2OXQbdRQlnTSQzWucu4Nxq263e1QL3FLuuZxQCz+Bz0k+Y9caj8/2xYiKhVYCsj99c8XEpQl4D5HWgnJp5k+Bag/mmbLu0cSuPsTI7y8Zbxl8HGrH+wfYN+Gxlc7r92Tat3WZiQB3LAKoloVX/TfUj+hi2T9BAXs+uHTV6Sk+Ae6PL1Hgl6ywjGwJQQKcLG0+ACgEamu0VIInW9spkzHKZzx/s0tXxyIF2Y/fITz4qp8aAe409ZGDRlZPMnMuMqqIqMhi9nWXcY1KZSoi/yMs9wqxr1xnpjRYx7k1AutyTpsBd7zNQfUtIYuoAvbDuYWROeLdrhNJIKqOSUi2YD84yTdj3GlAegLjybg+9UcoS0ni3az08zmuj1abH+2v03s1tyktixh2+7WDVJRjUbUoqE7teGm1syk652EZyI/QzU74GnGUagvZFSWl2wLUDrQXtMXYd4F3Wa+LRbllBuXU2dz/GqFnQbmUxVhITG2wtC9fEHtIOyFbTqqfGrX5dA3f7m6K8gH/2uRs60a03Hpbv2xUjM2t6qIwB95QOvgkDb5lwHXhblj2mbdd9Sp2NrN7W5rxYAG9nG+aGdal3qP7a2TgB2DHw3lRCE+tfLHCXz3bWTfcLh40e1hPg3ugyNV6pzllG2EAwgcIDyrQ+GHkwiQBlkAYcFAV9azSgz+3v0OXRMOkqA1mN1bVLpVS7XDPrlmUPlpE+YVV7twuDXgfcZZ2YhIZbVsS7fS5sNpKYVxO4a1pLA30N3GWdypx1yhLSM8F6XQbrkeqolRE8oYMPI35EHqNpO+soI9vNgfeUfaQpqFTLuEcKMwkrPyebscmqfluw54/1V+iHNsG4Z5yYCm07gDueyRiCc/en5KRVFDlDO9pod9hqFS+psIr3eZb9w5989umPNW7Q99iKS4J2NMGYlrUpaI+x7BiQLdtuZTWy/5iOVU/MaeBu5TEa9Mb07DGZCwbh1AAbc5XRwD0WCFhGXw/IMS1rTBqjWcEUWA+//QSs32MN8g6d7pIAvi6JNaV7r+srtNytDrBrVj3GuKM/setotl9r323+i1bX6quu25TtM3TQrfuLlGwGjPsysplU4G/7CU067Dd6ZE6Ae6PLtNRKKWeZ2E5cKfcJgw28AKCh1R2WBctlntq9Rs8NBwzcY4x7jIkPgF05xsiyAOqNPKZSRdVvt8hhht1lYtb5J5sAACAASURBVD7usSJMShrDLcxIZWSZHqlfbeBuwbsWk2qduwXuTSU0GrgHsG4tJQ0Db8F+xZlGbWuB/ZwExgJ1VR1Vg31JUp2TxUhNdiV50Wy7lsWEXiomlfGAXYA9rgN07v/l9jnqZsSFldbAuHeQeGph+6xF4X5ANsPAnQraarlqxGDh8ZIE1SzLfvr9zz79U0s16Htg5RpNu5bJNJkKT4H2mKZdF1PSYF2/r/No18DdsoOxGM0OwinAXqdlt5rUmHymThpTN/0dO58UWF8KsHsaVbOJ98BTeXKKd/oKHBPAL9K/x/oNHfDHZDMx55gUyy5gPSbFi7HvMQAv/Ydc8spEq5eVVTgtGcL8X9tnaI/3GOuuZTN1rjOpviQF3ncbPTMnwL3RZVpqJessA9DDT1WWUYn/fF1bLAOw2BmPvOWjs7QD4JiURNenY/p3O1foG4PDCnDXiapz2vcIWNfJqXXFmATUC7OugXt4bwsxLaieGnqEBcBdWPlolo2prBprmX5g89zr/O2KjXh2To2BesTu0VJ9dr0KUE9JaCJWkQLCYwx7LeuuWXoNwA2DL2Bd9hUrvqQZ9FBB1exTtqu1hFTA3+nPnYvMHNMeq6xqZDUXen36z7fP0mqW06QoOGEbDHrdC8dDwiqCYLSxrXaP2ww72FARijZllH3y/Zee/pGlGvQ9sHKCabfadu3YYpkszZrFBlAB4HVJqClduw4GrJ5dQIFt+jHWLKZZrZv21uy6lcbEksoWeblb1j3FsNdp2TV4WMiwnwD2e6Dx3WWnuKCok7SzSsqZ0cDbZNC6gN/q3lOSmRhorwPsMUbeSnX0eS0T+Ntg2jLvut+woF2z7jHPdy230RKcGICPgffrjR6nE+De6DIttZJ1lsF0P/AgSrEjARUAA4AdkhhM56P3dvIZJ6GRJLz9YkIfv/YKfX1wMJecqtl3ZuOtW4zRwy9k3JWnu5bEhJZhkle5ZSvGfS5Z1UhjROYQMmZqklPnwHtD4C7gfRFIt4hAPmsZTBSsSzZYnbNMHXA34D0G3HkkjySW6uJOlmWXXiggghSwT7Dqc4mpavvAuJtE1TC3p0B3lHFXzHywhEx4usv3D3f79MNbZ2m71aKyLNhRBh7udS+0KxRqgmQG7DqSWRGIShKrOM5QRl/4wLPPvHOpBn2Xr6xAO87UsmfyOcWaWbasDrRrvbrVtNclo8ZYMwsOpNnbqy3gVoN2LUPRchWrVZUBWBixOiAfk9bYgdcmoOL78Nir90GRpnS1KcBembDzP567nxNZzF3e8O6B02vgRGOlabZdpvoPPVtm2feUXCaVoJrKn4kBe62rjyW1WwAfIwB0n6JlKlqDrgN7LZ0R4J4C8La4kyYMdH9i+xLp0642eqxOgHujy7TUStZZhsF6OWWtLipAohQ7WMEWOVkMfKhdsqp74akC4NidjOkTOy/T3w6OmktlfJVVK4mJ6eBjCanaIjJUShUbSPU3pWkPSaqWYbfyGVs9tcbLHbIaAeV6/ismnLDzYymQbsG6XHf+68G3LFuKcZc5uQbJq4uAe2WkTxVaSiShxkB8TO8uwFwD8ahU5hYAd83YC9oSdl4nqT7Y7dF/unmGHux0qJ8h+TqnXo4nbvZybcR5teN8UetgUIBZbzHQR7vCs4B2hmNgH/K6n5xlIqDdsux64NUDnR4AYwNtzLoxloCKZQLatWe7HYxjTPuiQVaaYErPbkG7tXhMDaKLElNj2tRlQbs+5yYsO//WE7C+1FB7snLDK7DAica2w6bB/yLwjjYfs4CMad1jeTA6Ad5uowkHOY86MsANB7N/uHIxMsAy45pBF/lMHXiPuc1Ibs0iIgB9zMuNbukJcG90mZZayTrLADigaAycLgDGdyfOYx9PUivLabvdpZ4v1c5Pk5caXJ0M6Q93r9M3h0c85a/BtzDuWirDbjXCvCcY94pURgHx2HINzq1dpDDuc0y7rqAaYd1DeG+TVRPAPQB2VV1V3wwL3u8l4M6judW0K8Zdy2XmWPimcpkFfu4VqYyybAyyGRUYCLjWDH2Q0cT83X1xJTmGLcrESEhbTfr1z3a69H3rW/TG3gqd63S5q5XgSSRVuB4IhlHjAH+RmJqXOUtqMLOlq+3axlu2Wo998OJXLy7VqO/ClY08BmeoB1zrEmHdGeqmtK0sJsa0N9W0Y1uR4Vj2Tk+u2bjM6tk1s103tb0IrKdAe52DTIodW5SAWlG8GeAgvy9wBieg/S5sZPfhKZlg305wh0nxBvIZO4sXk7JowB3Ln9GsugXvdZ8t8WCTau1MQgwa2Pap+xUti9MadpHHLMO866R4O7On+xZ891KjR+4EuDe6TEutFHOWAWgB+N2ZjAJwx5Q+NO1cyl0x7tKTozrkZ/ausy0kKqhKIioDdA/M55JWFXAXEK/tIjUTL2GqVGUNEhnNsIstZEoqo1xoQrgb8XYXjX8I7WuAuyAQaWmhZ4m4igiwlxt0u4G73BtbhCkslzA+wrhLUCYg1DLuEv4LSK9oBGySagS4p1h2vVzEt5Z9jy3XzjNBtKv061EZjfZrt3r2hJOMBfTb7Q69rb9Gj3X79Givzxp1MOr4HQhwMXMlTjEowATpGb4Dx+7sUavs/Bxwv08sIRGr+MHVgnbLsuNzKpnMMmJ6sEzp2S3DrpNUbTKq1tJrRqwJaJcmYZM+U6yYBe11VQ4tO2+T0/TAHdOy1+nYtXrNSn1OAPtSo+nJyrfjCjRMYq0D8RYo6/5F696t40yTBNVYH5Ri5GPSGYE2dbp3O5Gu5W1NNe9Nwbvuh1KSPOlvnm90v0+Ae6PLtNRKH3nDG7aH004lyQBPCZxjwLaDJYT8AxIZOGZ0szzKEALQPLV3nb5ytE8vj4ZVv3YB7wbEWy07gL0G67aKKrcqW4xJXGWU7t06zCyUygj9pyUzijUP1KDWuitgrhHJ3QLcAzWm5DAMxv3ToSlCkdtUljXUuFsWPgrwI0y6Be7C6Ic5e7ONBetaNiOJrTEpTaAZdQVUzcwrf/hgB2nWrYB1A+g32ct9ld7UW2HWHS4x7M9OrngZ2ow4zDBkxyiUOeDurrezhsRz7/JFCu9i5MO6jP7RB5595iNLNeq7bGXDtusBVoPjFMu+TCJqSst+M5r2pqA9NpjKAJeSxViwbi0gmzDulgXTwN1q2m2iGzfXD56/8AP7RdG5MR73joa7f/meo6OX/kdXvIW7kRN2/S5rUK/R06kB8JqxTvUvWiqj31tJXlPwruV1KameJQasbt6ek56FjOXRLJrZa+I2AwBfp3m3fVJdPs2zjR7FE+De6DItvZK1hARQgb4doB3sIZhBMO0AIakXtvmzg10G7t8aHFaAe5DI2IqqpnKqsOkW0FsHmfA5wqyzTEaWa1CfqJqqtfFiF6kZdx0GV5JWUz7unlZEsLNI174s427BOH82GvfoOjICN9CypwD9Io27FuDp5FQLyCsFmayzzHGlMgqIzxVakiy8moqqOlE16NcjjLtNWMXn1VaLHun26cmVdfr21Q3WsgO44+6j3UC/jrYxLqY0QvIqKqf64Bf5JFITQZaDkW9xhWHHxN/rlpDHBO128NTT1rEpaRk4LUDH5yag/ThMu37kra7d2jAuYtcXWbTNOcj81vqpN+602yuvtNoP7lLrwReL8UPTrHW6m7c3ER528mzy4mT4jr3puAe3o7OdPp3q9Pi5RJvE84g+vpO1+Bl+ZXREVyYDutDb4H7eOR8VdFiMaWcCIians50VnjbBcw+Z17AsvrI/mVA3y0aDcrpaELXOdPovtkv6w1FZrB0V4802ZaNeq3Ox18r/XMaObFre+IWXL35h6YHqZIOTK+CIqLkJbhl2VfXVOoLAzvItyqdJMe8peYwG8hbUW9mfHNsy75YPlHtvZ8WsLG8ReLfMu7WKbDLzJ2TBNxo9kCfAvdFlWnol6ywD8CPAHZ30ZrvD0/4CJmIHGJZT+quDPfry0QH97eDQVVxVwJzfA5D4ZdppJsaya0kMz2spkK6TUoWFD6GrB+6VzwrAc4utAfFRdl0x8lo+U9d73Cxw1wDcXu/K/HUEuMu2en5Ng/w6Zr0WuBtNO6+b8G6vCPKaSmVM8qotvBTTuFcSVRVID1p1vUyB8aB9jyyraNmNd3ugM30gAHB+ut2l71/foneubfrr4a68hG4HkzGDeaR5b7Q6nJAKIIQZLQB1vEdOCaxVx6Dfifi938c9awm5BGiPyWNkOjs1aGppjNa1Wz17qsBSSndqWS93G9yrohwzVQ5jU9bWOSbGsMccIQLT/onN0299sdU5dyVrnX8hz79ntyweyinbhhMR+hicECr2Pj884PyjM50+P0+DYkovjg747+l2j053+sn+G7M+LwO4j4/o8ZVtDjblhef2pZErkHius8LPrrMILmlvMuaiYxgfrk8w/mf0YHeVLxZAPy4k2gceaeR2SMCKQADPPsigB7qriE53spK+gOdlVEy7B+UYCTVf2Wh3X+pk+agk2hmWk6/uF5MHznX6zPL94ovffGrpge5kg/vmCiQcaDTzLoy1ntWz720SutW96z5iGfBu+yaduGrlfnam0Z6j9D+W59MA/laCdwHyNnE1xrw/0+iBOgHujS7T0itZ4I4nAoACnT4Aznq7w4MBnhyRRuAgklSHZQfFhL56tE9fOzqkpxXjbr3bg697g4TU0GqUhEYYdQ3mAeQ1UE8VYwph9k0CdyuHsRkz3MIaJKjWMe5yEwUp6JtaAeSKRdfIYk6cGvFmDyB9CSZemPegcY8lrRowX2HZI0A/ZRlZcYwR8K+kLXXa96im3chidCAQmHbPKGrgb3Xtwe/dO8BsttsOuK9ucAI3nlGWm3mHpuG0YCYemgOAFUnu3p+OmfkEUMI/tDHXvpSzTJY99YFnn37v0o36Vd5ggVd7Khk15h6jB0zLcMWcY6ymPVZgSbNemvGqm6q28W6dNEYPcimrtjlHh8+ubLzuc93eW7+Vt79t0u5eKPPWOdxGPBOQLmLGBsYBvQwSrA4/YwDW6Hv3pyPabnVps93j5293OmIWHc/VuU6f+nl1thT7RP+O7dgJq3QBwCP99UreBZ79l0YHvM8znZUA/qUWAc4PYP6IZ5mIz+3qZMCztac7PVrLO8zY4zxRURjnc308ZCYfhccwCyD9Fn4jzgvn3iaXvI1RB7NSIJLQXiDV3G73uA1hn3vTEf+OU+0erbe6n7GP/bCY/NlRMT6F5b2svT+lotPOWke9vPVCnlNj1j8WKPz3Dz32nhDgTKe9vXJyplOUw7VO7/pgOl7bm04e2si737aat3ayLONue1IWnWlZtouy7Phlf95r5ZeLsmgPiml/mmXdrVYn2OydBCjpjqzGfYbhiWHhddsWuNCUeZcZuRh414w6Gpll2y3jLp9tImzMLlLPGgiA19DgVoH3mHQm5jhj+7WvNhpmToB7o8u09ErWEjK1AwEjSL3De3SiDPLLgqtAXhoe0TeGA/rSkevo+ck08hhdkMlKY3RiatC3qyJNkpA6p31XhZasowxrh2sYd/leM/FzyamGcV8E3B1un0llNEBPvY8BdA3EY8Cdv29iB+k3bqJlTzHuFXGdAt+BWTcWkLJcA33RouvvYt+ndO4xxj2VqKqBe4V9F3/4hKe7BvBzspmIpzvuM5jEd69t0HevbXIBJsheeNZq6sAGlgnbKH8FkOkAON7usp0PXHqagce98oqAdpmo0gOlHjxT0piYFZtls2KOMbGEVK1JtcyaZrlimvbK41/DtOORqdOza4/l8ef66+c/11t5+wvt7psP2503jUpaBaBF/kPPA20w2ofTMX/eauOnz14AzwCvLk8Csi0kQruZGizHs4dnEcvBkmNNdyMyZsqvjgcM1gGCAYbxbIKksSI/AG/0kwg6RWoDkH00nXAydj9r84wRzuHGBKDc1f4A049jY2xA34NgA8EpZmexPbbDLCxIIgBw/J7zYODVC/vE+ILv8B/OEbNROA/sA20Mf3H+aIscIJeO6YfM8+r4iG5MR0wyYbYLuVr4p2cV5HrtTod0pr1SIaRwndxsgbNCzjMEOLBJHnNAgd+HAGRcTnkGAjKjlVaHzwnr4Prj3uG8ULsBvxUF17B8hsBKmhSls4ulkscrBFpCjOE34vrIbIonLL6UZ/m1ksobh5Phc5Oy7BVUPreat/5irdO98VoD/Mdwn8ENQHOwgXssMT7WPy1ylYnNCFrm3WredaJsqk+KMe9atqdzXJrIZuo074tkM19qNCadAPdGl2nplX7mwuM/QSX93KINnV/7iDsYvMCKsO7bZy9dnYyZbf/s3g4v17IYK5HRUhlt7yigXAC+Buux99KiglbdBwwC1rXePUhkDOMuLdhKaOxcGwaGylycYtWlNblhc3ngziA8cgMWLRO5imyv2fgKM58A+Vq7bilFHRTEGPZKuH8M4B4AfCJ5NVY9tZKUmmDfa6umihWkrZ5a4zATtO1GNqP19D+wvkl/d32bAQxAA0ANBm9XzEw5y5QYmJ3+Xe6PkxZMuV3hO4AKcaLBfb3XvNzVIGpZL+vu0NTRwTo3WAeZGMuufdo1y1UH2qX5chP2zTEF2iVmjPmzJ1n2T61tvv4ve6vfdqnV/Y5J3jqFZwj9DgAiXgDRUiUDYO3K6IgZZYA2lpWolxApeM7wT2ZuYrk1AJEA8vLsYTYI7D2eQwBLgFIcW14A/gDZrjAYWr/LHcL54lxxblLj43Qb+vk+7U1GvBwgWtySALTdDCR09QUHD/hOZJcA5fiN1ycDBqtvWtma6wVdDQQ36yD1RHT7kA3Q7l8ZH3GQAPCMRG+AXlxf1FbA/vFPthWGH9cNgBnb47xwXTETht+yy2B7QputHmv82bRhOuJihLByRQDhZoHzUMka9wvL9PVEkIRzw7V4uLc+V6RNZlX4nPxzkJKmXpsMODDDOeDqDgsEUO7c8fuk1oobE7JvTYri+W6ej4jKz0zLspVn2V+0yvJb91ueQU0Bpzr2PTX7l0qW17N1sdnAGMOeAvGaTMB7nWuj+0qdaiewZBb3OehwHPCu9e6addfvrTe8JiaazVidAPdF0Pp438csIe2eXGdWEDoN6Bfx9KDjQGfRyTNq55guLVjj/rs7V5iZSDHuQfu+IDm14tfuAblOPhW5DP5q4B5CaM/2h5a5gH1/LQL3lFwmAHUgT9UrcA9hpDVWPjP3OSGPiQH3mKymCdNuQX7FElJ7vovtowH9UaZdrVvRtkeWf9/aJn3v+jZttcAiZgxi8MJAKgWWMCiL1aoe1LHeYDpBsh8HhvhOM4J5kb3zJ59/ulknebwu4JZt1UDXbgdEPVjZJFRh3GPTz1omo4F7StMug6w+ntWTWsxbB9ots2UdYAK7/nurG6///e7q993odN+QZ3kPshIAxc3WjEG/Nh7w6As5CfpUPCuXR4csM1ltdTi5dL3VDTkUCPIA3vAPIBP/znZXGYjjP/TJwpyjvUK/jr5bKvXCphTgNgUOr48Hrk/litnYH7TtJbPIO5MBS2PAlq/lbVpv9ZgFf36wxwAe5wkw6ZK32wHEY1uAWrQJMNMii3lxeMDHQnACcCz9C64B2PnhdMp/EdyC9d9odXl9CSyEtECw/LeDGzw2gdXGb8Rx0J5iVgGYyUAQ0s1xjhnLfEDO4FoCaCOYyDAL0WozcMdvAYMPsIz94zgc4OQ5g2W8cF8kmRfyHbxw3t8a7vFfBDX4jbhe0P5LYTbsB9cG7D7OFfImXHsmwJRlLPqPi4Ndlg65a9/h5wPHTwUzuPdYB+eLom/YL/YDmdTudHwlz7Kr/Sz/Dyt5+w828vZf3+uAPgLgrfbdymbs7J8GzZaB14F/nYxP591opt2SDlZ+s4hYCNygieGXkc2Iv7v2eV/GLlIkM/+x0cBxAtwbXaalV/rZh594R5GXn7dsjh7F0AmjcxHGHZ0XkpLQCWOQAKUyLAr60tE+feL6y9xJRFl2nbTaALgHcG4cZAKol8RVkcsoRxk38GSzuTBh2pW0JpWoqtn1IDSzFVR9lVT5HtfvXmPcU8BdQDUoYx3OC8NfYeAVmy8yF5u02sRNRoKClFSm1hJSsfa60FJgxa2+fUGiasVBxq8r2nYJJDiJ1Vdp/Tsb2/TutS06xYDESccALKDTxTPopAXQswMItRhg6RezpoWbKse0vP6+vEe83BO6dguONXDXg5RlsmJ6dj0Y2iqoMQcZWX9RIqpuwpbJssqu2FT0nDzmmW5v7dMrW2/7Yrf3jhcmwy30h9vtfmBsz7T7HJzJLAsAHJ4nBmkZcT8L2QleAIAA9K44npOZgC0HeJN8ml6Ws8wD27B1r89LwskDoAJwAvxu5F0603VadSe5cAw49g0QK1KUG+MRA1c863J8AE/X/ztwifPHLAB+AwLV/cmIHuitMrBFkAAALzIdJ3RxNsP4Hm0Cv2VnPODzAsg+13XbHhRjPp8hpGbFmGet0NXi3KDhR1+C/WwoyYnIYqCvx5gEVluCY7TH3DPiOBZeaIP4PSwXKsZ8fMh0MB5Ag48gg4c1yuh1vTU+L8xYgG1nsJy3eR1cH0iYnJWrIzm47yhLPj6uL2YUwNyD9ecE37zNAB3HBwmG4+NayHVBsIGgDgm/CBBwPBeclLQzHtLL4yP+/EBnha8Hji21OnCdcC1wT/AbcZ0B3FEgEca0+C14PjCbgHvm5FMZBxToq3AeIBGyLP/Gervz5awsv9jK8j+/1xj6Gv27Zd+FzbbMu4D5pv2VkAxWDhMD6pp00P2c7gN1nxUjGFLMu+6vUrIZLdnDey2XsXp3+RzTvH+uEdg8Ae6NLtOxVrKWkLj7s7li6HWn3FGxW4CfBtS+7uJH/VeHe/QbHrgnNe6ifV8CuAsAD44y4unu/4aE1CbA3TD0oVUYH/e5+bXXGHAXkK6BOx6uRd7tGoBbOU0U2DewgZREVOvf7rSvvoKvcZWpJJ8qaYwMrBWP94RUxk1hzwB6ytP93etb9F2rm7TZAggqGAyBqZRpeAzSAO7CAOJ5lal6Vuz6IFAAjiSDc2O+B7zcDculk6osm4XPMRYrpme3TFUqGVVAeywRtQnT7q7y7LWIaU8WVfrU2tbr/223/64rrc6juIcAvw5krfJzCvAHoAbQhb4UZAgkF5Cr4AQAmgDId70F47ZP8ATAwrYA4cylh9lEx4pvtLu87QujA963aNWxfwDHo3JC/axFW8yIQ0biKmQD4IHBxvEuj49o0zu9CBAeUUHbnm2WWSQ41AhDDMAHMLszPqJH+5t8LmC+8bvBvuNcnewGdQ0cK8zJppz/4VyVAE5Fo340HTNg5bCWZ1mdXIe3B4D1swe4VggacDypOQKAipmBrVbXJ70iOJgwY48Agq+Fl6sgeMH5AKRD2473mNWQ3/1of4Pv25XxgGcCsC2CHwRfALhYD9p53LW1VpeBOPoG3EsAZgmY8DsxQ4H7c8oHaxIAYRsB6258c/0F9O8IkF4eH9IbV7a4L8H+cG1eGB5wMICgBTkEHPx5tl5mITB7g3uC4PBst0/7kzG9OD7k5+t1XReEvDI+5PPBdYE2H7MG6K9w7fFsSK4BnjmA/Ae7a05OROWXO1nr/2sRfao/LJ/6yM7FnWMBjju4USLnxiphYwTDMuBdA3cB43U69xR4t7p36SuXAe+LZDNWyhcD7jEG3spm/n2j23gC3BtdpmOt9OFHn9gpqZwTGKIRo6MFaIemUaZO0bnATUCSoYQx/OrgkH5/9yrBScOxh65yakrjLp1ykM8oSYxOQtUWkIGm0yy8BeyWiU8kqCaTU71OXSMQYeEDoI8w7iGzbcnkVMeoxF+x5bJMwLVsX1nud6eXCYOukYkG6E2WW+AuwFkDfC2n0Qx6oAO0fMYAd7tOstiS9m8X7XoCxIsUpjZRVVVP1Uy9ZtoDiDdFmt6+sk5vX1mjh9ougQ1AxFk6OoCOgR/AHYAK7YEDAM/QuSTtWWEzHIN7af983e1e7hFf5SaDYGrK+bjymJhERvaVkseE5rokaJ9LQv3o+vZ3fHFl88lh3toEOASgciztiEEhngc81wBtWIZbD83zI9A7t7shasCzArCI9eDKAtYaLwB29MEreYdzJpgm9M+HnDsCxucH+8yoQxqBGRycC5h0gHUASvTKOB+0A+wP/R+SRm+MB8y+IoAQjTrAqTDyYPIhfwHIx/myy8tkxDaTAIpoLw/21vhUcB4AnnhBcgPQCsArs0gikZHZAdHuYznkQWCzVzFTRa4omX5hHT4elSw5wQsg9cpoQN3cOd8cTEa05q8pmH9ca7DiAKFHSDSljIMK/BZcb/xO1u97dhzHP911+7403GeLS/xWdq/pILHUyXxwXbldQ2NeFnSus8r3RvpiAGpYcuI5eKi3FiRDuCacTNx290Tqg8jvxHOCIOzy6IAe6W+4hN5iSs8P9/m+I6cA5y2Vl3EfIV3iXBrKOGjCPvD7AMAd6IfWH7MWLbb3RIPAvcNzilkHHAP9EEA6JEO4PthOtP7ox+Au9GhvgwMXJcP6q/3p+FKW0ac32p3f+KWXLl48FgC5zRslkldT2ndNNsTA+6Jk+iazhbFKzyn2vc5x5rjMuwbhKclMXaEmbP/pRrftBLg3ukzHWslaQrrOB4VjCtobj3k6E70GOnl0RPgO4F3YAGbjy4IuDgf0J/u7nEEvxZsqoP2YUhlxqQnMu/J2ZztIU3SJ571sgaaYRCZlDekpOOlUuYWrdbm13GLgvgx4bwLcLZjnz0tYP6YAfUzjPgfmE/7ulnEXp5m65U2Bu+wrJKcqMG+BOwP4WKKq1a+DcTdFnIIdpAL6b+LqqX16vLdCq3nLA3Qnh3HOGJiCnvJg6/SlE14Pwa8M3jMA5mYR8FzjlVF213q5J0C7nX6OaUbttLDViwoj1VQeY9l2zeBb5wiredV9pp5qlscy5tHO8ph/tb79tn/dan3fvoFOUwAAIABJREFURqvXhpwF/RNYS7CX6CsBhACgAYTkBSIEIAjg9019x6jqF0AZ2G2AKgBw9MSQXmGZOMdANnL6rHMe6W+UxBLrjGjanfDflZ6TwnRWiVb6OWVtN6WAHNiicO4yiA5bLSfNEYMBrw6pjiElEYoBo+/I286MAGqN4X5JeQsSEaLDgymtr7VosEdUjN1zu7M/pv3DCXWnHVrrOv04XofXXJuAgw4ClFOdFT4fXJfnBnvs/gJpC66L/F4N38Vpx0lBcroyPuRA5KHuGstpMOvANpeU0UqGttjlNoZAGm1PdOM6KMA1xzW+MR3Sg501Pi5eAM8IBnAumLnAPRVwju8lgRjHfV1vfS7QwO8DUEcwJXavLHUpy5CEjmDJ6fBnL5wnAhtcpzPdPiEPALaf5zurHIQBnOM5Q8CAWQbYbnJSqk8oRvAPaY4QazKDDvb9pfEBs/FiHSqafOwXwQ2CBMwyyAvXBtcUwdhbVrb5eLHnFcs3Wt2LJdFTRVb8Uaegv7yb9PINnGeEcJD+y84WxhJWBcRrptwCd83Ax2YNdV+n5X12tpDT+SL/3DAxe8VmDFMSPwHt6M9ssmpK9y6ymT+odhSJTyfAvdFlOtZKH3708Y+VRP9Abyxe7mDaAdb7LZe1LjZkel1xmnlhPKI/PdilHYD9AjZabpqz8jchlRH2nUd02cYw56J559bigbgG7jwPH9G7M7O+SNuuQfzNAncF7HWLSr23yMHeRMu6NwXu2I+0Yn7/KgF3YeWPA9wDIBcfPiV7EQmNZvUrEpgG3u3CrmswryUxKeAu62OQBHB/S3+VgXsP1nleYyzXXzTMIo8A+AALCOkMBte5XtcDDH4O7mIv9xq/dg2W6xwabHLWMoWVUrp2O92s9asp0C5NKjxKEq/5GK9irfab69tv/uzq5ju+MR5srDJoanGCPoPj0gFjAFXIK8CePtBzoFJe6C+fHdygN66cqtx7fA+g9NLwgIEeAP8kn1K7T3TufJvWT2fUWS8py0vqdDMyGIq84Zc7TOm0zwDXODSY5wLljHBurcyBfd/P+cmf4ADjtvd9h+9AWH5fjTHC75mOPKg33wPwYz/GRt7tHsmZo5IOriOAIDoalNTpZDTedTs5OJrSaFJQe9qiVuGWYZsr10Y0njjAyjPBxZj1/QiccO2+MbjB9wA6cbD5EhhhPHKzwA7Q4h65mS83syBFoVydBXc8fCfvLw12eQZEAK/8eABfyFge6q1Xum1ctkkx5WRSzA5g5gHBF/aHAABjEvoBsOEI0mZadvcMQP+PoAOB3wsebEPegu2eG+55u8k2BxayLbZDH8PjpwoGIBlC8IIZGOc8g+fV2WqKNt/p+51F6HnzvOI6PXN0nZ5YORWd6Xlx6KQ4CFBwzTA7wYnWeWsHQD4ry09TVn7ybmDkDYC3rLsG7Roka/Khzg3LJthrEG/lMSkQb4G/ZvibkhAy7KdkMzYvRyesinQmVmVV6+P/rcUp0c8nwL3RZTrWStbLHXcdDdj55Jbc0NE5wDGDC3dMHMPuBikHzNH5vDKZ0H883KUXRkPWzmnAbj3dtQZegHjUy10XYBJfdwXQtdNMDLhz2KwqqooMwbrNyPJK2K117QvsIPW8u2bkbzdwF/mLgMSKNEZJcFIMuhsQkag2A/khZE8A/TkpjFrPuspY6Yv+PsW4yzZRS0gjrQlJqzGZTI3tY5DNaIcZxbiLz5+2l6xIZRRrf6G3Qm9dWaO391cJCldMU7uBsfpyOmU3xe70yzO/Zr2mMGQeWt21Xu7AZIly46mBTiQydQyVZdtTRZUscNcDnh7sLEsll1puT4yhCnEc8Jf8+7OV9bO/vbr1jn8/2n8QQAiADP2ilXTIARhYTkbUR8KhdxnBfArAGljMN/Q2+TmR15AmNOiMqWwVtL4BVr1F5x5sMZ/W6oAad9QaJkCLSUl519vxFhRAOwNsJCyCWYe7jN89QDS2YWTSccvlAoCJL6fubgrQZ5Z96veBU0iAdpx7AOi46uqq8nL0vz5ICH1UgW3K2Tn7CyC/h4MGZvrd+ALgzxVbXefBUwS4bDd2ptTFNZjmNB0THR5N6YUXnUzn9GqXep02zxDg9dK1IV3fHfGsFwDxeq9N149G9NKNI1rrtunsep+X6ddg181S4AVQC+nIRqcXXGR49qwFe8YJXdhep9xltPIpHowmtDMYscYexdfaecn35cL5VVpbadFwj2j/aErXD4eUlxk9sNlnP/drh0M6Gk8pm+R0tr1CLwz3CfPccA1isD+d8IwNZsGRfyCSFxwXz9vLo0OWPUHrj+9w/f52sENdQiBY/7xy7sFk6OoGqOJY+H0IQDBDpBl3nMvOdMizFQhGnbwJ7kg91tPjhWuE2QHs46He2hfzLP90qyh+5dVk4yMzhQLY7V8L3m2/Vpdgn9K917Huln1Pad6bkhEVBasMWbpPg4LP15/QkhlJWrXJq3r5bzUCm7/8y9XV/s2/IfrUp9KbfuhDRA8+OPsejenHf7zRoYjofRnRXCE2bGzH4qY7vKvX+9kLT/xYUZYf1Sd5bTz09l2u+ASm9fHjnSUYpvEcIMYAhqlFTEVeHo/oC4f79PXBAV0bw1nDs+2+/LWAdevjLiy7Bu4ij2EGXUlhYgWYAsuuJDSiX+cQNcG4i6SmMrJHwLpIZXSrliJLc4BdkEyQOsyu6u1g3HmUsMy6Aezhe7OuBugauGN9fLauMrJcwHfoFZT7zNx3iikP4X+Nxl1TBDrBNID8BOOuJTWhANPNMu5KDiO69Iq7jP/+fKdHj6+s0Xf218BhMZsOKdm8DtlpY9F+4NYB5q3J6270co/4tacGuWUGtzrQXgfgrT40pguV5qsveSPQ/rlu7/S/6K9/7wvFdKvFVn4lO3Sg39PhGeQNYHhdsR5XQRdAXcwZEbBB9jCEUKt0Ad6bHlmlzfMZ5atTWtvMHUD2oJUbIcB0xwEieU0xfIp0pQWAnTmQDSa9BTmMW7PCyAP4omEA/AOIm2meYlxKVxJGOQDR6Lq4+RwgRJJzMi+tATBHLJD5YAB3RMC37zQRSMg5tdpYcfYbWdYz9TMGflusz78L6+I4k9IFNPLCdfMdyNwMgZf8YJ88kKvNWAJkApNwrRIBC4IIPn/PlOBa83nhZxb+EmKmA0FR4a8FZj9UEIRjTNVvwjlgFgL7xPXAughIsG85P6QP3LhS0P7+lPKps+qkaUYIMiBPvXx1SK8M4TzjHdXYNYjofG+FJTW6T8IsA34erEExRs6eV5boMXv/4nCfn1eZxTjfXeN1IYfFiWIGAzIe8ZfHTAe09eLqg2f+W4M9mlBBr+9usOMRkmyzLLux1e795mor/9VfeuliFGw16RuPu04CvMtw3kQ2wzyh8V/XEkDpkzSAj2nbtUNWTDYTA++3QjYjhERM755ym9GJrL9x3Gt/G7d7bQH3mJc7klbQgbB7jAchaLxsi4VqeLDV8l6+YJTQgAHc4SzzlaMDujIexiunKhDfpHpqDLgLGA/SmTqNew1wFzZeI46Kll07zZiE1TrgzoPLAuDOg0fkCbayGAHdFm2oscoNFjVVVGUfYhum0UqKidfLBUxjPxp863C+wtorVtwy7iKbiTHxMSnNHOteI5WZs4K8XcBdu9CUJZ1qd+iN/VWCnzsYdylo4xJUFRjhpLYpO03ATQPA3T4DTrrjrQH9pnebl3uN9WOMabdTvVbPHnNhsBVRNbtuAXwsqUufh54VMHA1KMm0RKaiaf/1jdNP/L/d3ne+OBq0kasAqcEjvbU5f3CwlZBMsK+2ppjV/Xf5DWNqr5X04MMtOvNIRp2+Y83BTuMvAzvP2uLsuBsJLHZWYaoBWkUGk8m6AIseuGswmmSc/BfMcAOIetAJ5p2Bv9kQ3zMgr0qdqz2ZAHR2wHHBh/wmgFjs2y3wTD8ArV+BmXXMDniAHc5Drolo8v0xas9DnZXrz9y1KfE78dMQFHndfqV/9b8xBCfqy3A5ZF8+iJHrhN8BMO72OwPyODjfD59QgACDzwPLEbPgXqKYobl3UzwXEiT584jFS24McP8GRwVdvzKlVy5POJg7s4rZ8hZNBxmNDl2eAdhyJD3jWXW5FPMvGe8htUHSKvozSH0QLFweHgQfeWyJmXhcVZEaybZIwsb2GA/B2ON7HBvyJPHYPyom+9289dvdLP+1X7r8zU/eRmBX2XUCvPPwLWrZiKZ8UR/XNH/HSmdsgr2VDdr9xsC75hE1RNDSGTxhYULZs+0xpxkN3mOymV+7U/dpieO8toD7R97whu3htHNdXyCAc0TWmj1CRI+kIiTXoedDw0OWuSTFXJmM6WuDA/riwS69NAL7lHCVyXMOVeuAu5bPaE37XKKqYuRvWirjAXcItxX7Lqx7QAGmcqoeX3msuo3AXYP5II25GeCe0r9HpDIWuGvWPbD2JjlVwLrWogfgbtxhYuvKdgHECyDXspmUo4xaVxdmClKZRIEm6dlEA88ymYQ15EarTW/or9J7N7Zpxd93sXaTe8X7UZUnwUyJxn3Wwzr7SbQzSZDzQdn7Pvjc1+84KxXrMBf4tTeZSo4Bd800xUC7sFIx0I7v7KDGMbkafHXzDHGs54ujoP35Trf30c0H3v1cq33eeadPmVkEgIEqGvdPywYgaYAjCbTMoot2B4Kd7oTK7pQee7xHaw+U1EXun0dfzBB7HIv1Gbx78M3SFpAHnmHm/flEUSyHNlyz1Mz+enlKhSn3gBCsPINm3MQI8A5yFJcUPQOMBtzHwC6fG3JjY2y+oGaPbvlm+ONPhg64AmBKkMLgGlO6PGtg2HDPqksAoIMTCT5YIuThlzGmcQy5Zv5xDOnU/QM/HZcse4leIxu4cAQwk/aIXIYP7/fLUiSWLuHezoIWSfrFMsR6/It9h86Mvpcq6fOTwIafFTwn/q87db8xztE/K3xufh19LV56bkJwK83HbZocZDQ+JE4uFikXntmzXVcQCyAbM0toB8jbAEPPrlhlybIj4ADo55Gs289cHQFuJ0iynY44ERuSMhSWwp1xYROCB2ezieABRIarY5BBF/9HBU1/a22Q/cbttpxsUHE1BuK11vxWaN6l/0P/hv7RJtsLiL9Z8C5DdF2yqiSfxiqrasb9V5cA1Hdq1dcWcMdVtV7uaLhcgtsDVAFUzsN3wk1PyixLgujOdEIXh0f0H/Zv0HPDo6pURhJVDeOuJTEVjbsC9mHe2+9jLklVJZ7yuSjJTGDVTXJqVON+E8BdwnTuUO8AcNfow4O7YCkp4bUF+EnGXaQ2MU17rFKqAvqWJRemXktvUlr2sK0B75Wk05Sm3Rc6CaBe7SNIZYwjDIN1w5bHlqUAuiznhFUB8aVzWILO/e9tnaHtttPJYqCT4A1tBnkhaDWSEIdtMGABvEuSGKamWVrBErSZReTd4uVek4wqQFn+yhSyZtv1lLG8j1VFjVVCjS0TBwbrvhDTf0qzbATa/2h188Hf3Dj97iFlXfR1O9Cpw72DvcSJLo8PuY+BvzXuMeSDAC5w44Cvt7CyvQ2i7rkprZ4qaWMrp1yITYDP2ZQTZW2n2eYX+luALa9Jx84AlPXkjQA8YccDWPb7ZWyoJnsEBDowCf07UatbpdJFj84gGl8BOHqdPCeXCmCelnPb8uoIKDybLseW4/J5CrstQ7g/PIA7n5f8RmHi/Z1yQNvr2j3Yd8B+lvTKuwLTjeRbDkoyPncL+mU7YbD5FkCqghwCJXPh/IGYfMaDaS7ch2viATsCIpmJwHUVRlyAMgKByjVQgZDo+QW1c5Dm7yObuZlASOceCFAXiY483AWgl38Gwr3xicp4cB349/IdkfX7ZGTIcJ59dkRHeyU9tL7KDP3ejSm73LB7HBX0us4a9fyskth2vjI6pGuTIeftnOZCU+5mgYcX200EvhiDIKVhT/+iYI08u+J4m1N8j4JVkBPCYWil1f2DlTz/hdvNxNdIZyxwxyWNAfdFAD5mE6lZdcu4NwXv+ly0xKcyV+ebXYUviyXeR/TuMbYdy/6vO4XGlzjOaw+4f/jC418oS3pSLpLYOeqLBlAB4IGG6PSLMw9qPCV70ym9NB7SH+9dp28ODtNSGQXAF8pljAxmztPd2D6KHt5aRFpXmUXAXcC3n+kNYDzFuN9O4K4BePV+zPzfb0oqUwfcDRuvWfXAtivQrOfk5JzqgPsMv7gEWVlXlkcTVOV4hnGfk8ocF7hbbbu1iTTfl1lGr+v26L85fZ7OtWel7OVesX/3ZMyDmJMtZ5zoDXAO6QWeTbgxHExQKyGjXstZrQq0ulu83A1w1wozC9wtYE+5LVjNZ0zHHpPJaMCPAVFr2jVwX4pp38tb2f+6de57X+6ucHYUu3tMXPIdCvSAFURodWM85GQ8MJIAWWDbcQ+hWQfZsbKa00PfUdLqaQcwmTn3Ti6c7Chg1LO1rY7XtqvGLZIO7ldMMqkL1Gcaa4BOkYzMpBYeQHp2WQN5MLltn+wa9jVWiagCngG47QwAmGhvLxnkIXCIGbunAyBSGHNht/k3KCeb8DOxnde5s47fzgIoXbqWtcjMAGu/5XJOZ8m72H9RFJXkXJc34IMLAeVKEy/ONwz+vS6fwa+Kb/je4Zr4WQCW83h5CgcMsNg0ARGfy6TkYyP40rMnch1wvfj64UH2CcfY3xQzJH7A0bMhjhBAhVb347VrD/Y1wYyBSJ285p4DBx8E8IS5D8pYxiS/Ef2pPK+I/lpEu9endO3ahJ6/NKar10Hm5XS+NatM654fl4AKm0ow7UikFeAuYxdkZM8PD7gPRP0CEBa40KgGC9CO9aVmDP5iP+gDpcrs+e7aRaLyY2VW/srtdKeJ2EbGgLvu7+S97oNizHgsWdXa3Wrm3WrfLVERm2W0fbIPaXWL495HzzLK5LJo3hdVVhUg/78hPWIJUH0nVj2VEUWLglVpijtxKnfoGNbLHSAIIMK+hFEV/Z5+Mo6Kgq5PxvSp3av09NFBKMAkSaksnRG7x0VSGV+MSYB90LUboK6rqVYcZiJFmQJ4T/i384hvKqha4K4/a537rQLudSA9ei/8wibAXTpZAddzfxvYRdYB9wqQt6y8SWDV3u8W2Fe+U+DcgvjK55riSyJTSUpltOe7Z9KDX7ti1sX7Pfb3oW6P/tvTD9K5jgPu7tq6KWYcn1knBLz83OeVpEY8t+zdPB4yaBe7OLnfd4OX+wLQvmjwSslj7MBlmfUY065BuwyGetC0rFPAR+G2VAcuvp1f7q5sfHTz9Hfv5O0tV5+i5GALFSwBgR/uzcAK7iXuF9YDE3l1MuBKlv1eTmcfyenhx1sBJDGTDfbXJ1EC/DmG2IEvlsKIqMeAQHFRCdIU3x1Lr8xAVIICrxtngCaMu5p6c/pqLxMB2FOMfACWAM9+PV7V33RhpiVpsoRNCn6TB8DiWCOfhYHW+njNfguwZ9kILv7YJZlqpxsNanVSKs9G+OsUghX5rCQvIUHUXyw+R0hPfHAxA6teSuLzDIRt5zYsMw5ipwl2XsC3D5xE5uR0/yqACjp/dz/csRN5Az4ZmRl2H4TxNQLY989GAO4cVLirE4I0+Y3Yj08yluvpAguv6VcBn2PkXZDlIgb3eMizgO35NvvkWZx7MUX/5WYbRvtEO5dLev65Mb/PCjfzhBcsKqXgltxHtBk48yCJFW5MKMoFUH4wGbN9LggMrjBdTH1hMAfspa1JIMDym2L0p2tZ6+f/71cu/T+3Ax6Zvk6G9goUUNp3TRTomcYYeWH7wVSyqgbtdcy7TlzVMsXAL4pXhsAE9VdPVqOXssmqIpmJJaoCvL+LiP7+XQLebxDRT2REH0s9D/ctcI9ZQuofi86bPVqnkMq4Ut1ccc5r3XnqiwtrTOl3dl6hLx/uz0llxE1G/01KZRRwD64yKamMp9zcDICXyqhqqTGHmRCaKhAvwD200EjRJY0KuEWrKqlhttsnslq6zz48qYfJKxUrz2BqmSxvDNxTevbEcpyEtX+U4E0DdZ2cquUzmlG3wN5KYlLs+5zGXctijJTGSl+Cll3bPiowHpXKKKtH7ekeshaV3p1BOcsmevT3T5+nBzo9VnFKO3E2qrny0PdgnisTFpzQiO8BAvEZgzw7k7CLkyC17KkPPPv0e2/HINVkn2oaOaX31MDdusg0Be1ax94kGVVAuxxPs2BhskINVHoyqDJo/UV/7dT/sbb1A4dl2cb9AkiQMvdwzwAoBxjRScPoC+G8hcqd6902vfXtfTr7ehEUOzeVoLlGPxJkMu7UBIAGaYrXoVcAnj95DWiZxYZMBECdmWUP1COJjeJ4gjpLQVPvnWUkf5bZXrGJ9AmVMZkNA1NvFylMukhO2AkF/a0kywoYFDpcNNYaOGJ/KiFT9O0MSOVOiRzcA/OZtaVKcPV6eJsHwBcH56vuA4N5mZ3wsx0CgDl3AEAdx8R5yTE9687AH8FKPrOnDNpEf+1D0INxcezYa5YA+XOQJF0fKriZCUDhIF/xiahwl5EZENw7P1sgTjmSxMqgW7n7CFvOxbUAvCVh2Q8SIrPhn845BTNLTtZ++RkQCW50cAAQL7/X59ey3GY0LOhwUFJrmtO1lws62oX1nEuERd+IdjQup+yBD9iPyrdIhkUOz7URqraiRoyrRgspDeS3mLnCuAoLSchmwL7DqQvXanc8oufHByyvebi/diOj/F+2svKf32oWvoFlpLQqm9dj+0LdH9Yl5sdkM3YG0iaspmpWyDkJBNFQRCBDNLfHA3jxeY9ZRGqd+6IiTZL0iiFSe8frQCHwaWYmIHCEiB+bjFN167xmgLu9CAAwDoxMaFgWPNWFJxR+7tCiIRnPgfuSfvPaZfri4V6tVEaY95QFpCwHyLfAPbDvMkeuWXilZdfbhdbkrSFjwJ3XSXi3cys1QN4C90orUcmr+lrqB+hOAnfuhI0kRi/jVhJh3C1wD+hHMegC5GO69gDWa5xm5NhaKhN7H5PNCDDX69+0xn0BcBdrSM28n+l06Ye3ztCj3T4XYeJ2Mi1oq+PkE3KtReMO9h2adhTokanikLiVucRvJZZ51bzczQBmgbsdtCxoP+70sAXuMoClHGRSunZpejZmDMlZn9g4/dgn+mtPohQ82L0HOqu02e7QjfHIF6xp0XanzyAC9w5FfcAUAnQAaDx+YYUe+7Y2tTCk+sid27XShOetfK4IEYChTiwNANJbKIq7zKzvmLmOMCvsQS/vx3c8LMcIDPNM7y1SCtHNc3DYcycr+uugk2b3E8e8i8zHAT3PKJtOS2Qe8n1gsgF4FTgON0LZUqYcYVzA4xhhnIfep+izWceu7BjbXqIigQiuvwQSwcNeAg/WmMwAuNhSBjmOmo2QQIKZbMyWedvKcBkEBplQkV2COJox1pvqiQzSHdxL6SB87MfONC1n8+kAvreI9MdhiREHcF6exAWt3Ip4NhxDXwbtPuQxLO0Re041OyEDA86H5TlKehXqhOhARwIBqR+gcyr8uIACsdcvl/TsN8f0yrUh54MAI6CNSf4PElNRwAwWuQfTEYP3rU6ftts9np28Ph4yQw98gRkvbPvsYI+/Q6VaThqfTtivvpPnfzwup7/20Zcv/eLNgjy9fSSvR3i9RX1hSvOeAu91s491lpFNwLvmFCtQQNSk/q/IZjRwTyWrxgC8LuQkkhvtWKMBvIB3nShbKcvi4QrDA98sjn1r71vgHrOEnPUxzulid+wS7ABu+3nODQeDF5Ky4D4jr9+4dpm+cLjHwlMtj1lGKmOLMQlYn3OV0YmonnEPaCJSRZWlMIqVl/cxIC9SmMCy2yJMhlm/m4C7tE77V7PlMeDOQF2BfA3cK98ZIG6LOGkwzqgpAdwXsezYb2jNhjWfA+sRJl7AdaVCquxTucToZFNdfTVVdMky8afbHXrf5mm60O1TO3PtBaMkmCKxhcS+MB3syr0X7CCDF9Zxpd7T3cur5eXewK89xjBpTbtNRE3ZoAlYX8S2a3mMZtv1QGrG3jldJ9/if7H94Dv/prdyASzgK5MBwZwTwBy5B1fGrrDO6XafGUGsg/sINvDadEC9tZKe/J4V6q1EvM69jIHBp7L6w0kxcamsDIU95ROWCRb/Xh4HLUtEYwBoa/XEQnHmSiMYEus4R5KZK4uw/1S484XGvQK6RZuOJEamiFUCI8AnZCAG0ArwB+ADSK4Ccbf/oJHXWnvNZutgx981Pi/Wd88qvPId9KyvzCQwKy2JrV4+IlKPkHDq5R4iZQmyFV+cyurPrZ8793lSvCpiH+nkTF5n7oM1uW98np6xt02b74cH5ZJvIAy5lsWw9t27AAXnHT9LIsfFdUJ3A207ZlIA+CXnANsA/EvycfCEV10NjwniKY+AB0GQfC+2l/idPgiR31zytISfIdGcrh9YsN+93Sk9e3FED2x1aXi9RddexIm6MRgz93jUXhnBMnJKq7kLkoElAOavjI7oiAtNdTmfBNK1S8M9bpNIcIXVJMIp5J7AYhJttN9qj850V/7lSp7/z7eKha8B7xrE6xk/nTAaIzP0bGHMDjeldbcJrAL2rd69LmFVhY6By9Osd0w2EyvIlKqsKstjwF0z8JZ1D8OueEho4H6z4P2+Be4/+/AT7yjy8vN2xJOMcES5iJSlmBFuOabApLyxsIrY/uPXX2Y/d4AuC9yD3p1daZy0JQB8o2vnpzHBuIfWoO0gjyGV0Qy71rgLwy4tk//eY8A9Btodg+TYo7l/lkX3D4OUxda0ZSXx1O/TMu5z8plIoaYUy24BvbDoWtpSy8rbqqnG073iLmNcYixwD3IbMcDV1pD+OADu79k8TY92epSzYSBY85wtAvFb4NLkwL4rs473eKYgkwFox/RxXefyanm5R6qjShxrE0JTms5lBiYYJab0ndYSzeraddxsB6e5aeGf337wnV/urVzAii+ODjgJdavV4yRUVKW8OhpQJ8/ogY5zjsF0N5HTAAAgAElEQVSUP8DXqD2mR97covOPtDlJk4FZBaC5uxhcYfKM2iKT8TdYEk+FNWe7QORDKHRnHVE8ZvWaY79PAYoAlCKp8CwoBwzKShFgkIGuB2YAqMI0az941z94f3XvQsO2iBwVVME57xPJnDqpUgUnWlOuwa/cHCZGwBjPgUhVsMgz/6yv96EZzwSANeeE0Oo54TfyzIMHsCE5GPIRcY4RxhiAFqy1BDhccVZ80/1KXj7igpP5mRP5Xe2eY7kLn9yqZwnYWlIFPdy3BWmOYv6l4JTo+JHU6n3eA2jnoNDNNvB1h40kghPRtutquvIcKqZdJDF8N9V1h188Px+YjenOTA84cPHJs1wUKiOa4NhyebSVqWbx/Xb8jAE3+Oq3SHQd72U0ut6inVcKun4w4tlJyANhpQqZGuYfYC0Jpxo8I+c6LtkVVWGRKP5Yf5Ndbdgfnpy2HsmxODzYethV4rq18/zXu3n2wVsB4BPg3QJ32zcKmE+Bdzsj2SRZXxMf2kbXSgc1eJcsmkh4FSU1QrVo5TID0G0tIpvKZoS113IZOUaMedf9tby/Kdb9vgXuaKDWEhJtEwwh2EEADkTCANvOBaPkKatJUXBVVTQ8ef3ujSv014d7dDCdMigXgB7TuGvgbll2Ddz5yVdAX1CCTkitJKfWVVGVzBIjm5lLTlXymOMCd0WkaVJt7r0NmPRnjULsesKyaatHC9jls163DrinAH0KuGtGXbbV0hsB9BVNuwL73DI1qI/4s6ckMTjeXNKqcpPRoDuw7gmmXYKCCpue8G4P1pD+XLfaHXr3+hZd6PYI6BPPIvTS0GxCWrE3GQdJrLQfPFOYuQJo13IaSWbVwXBZlnfcy72GbdcSmTpGSUtbYgNO02TUmI9xTB6j+2f9GIdbi8flF7YffMeXeiuvR7sAMfHccJ8ZvvOdVR74AQJu8BR9l851V1mbC5lge2tKb3knZDEObDn2dqY5F99vB3xdUqq4yQggnklZyPmwMyM8KzjE4Mh7fTNb7Ru807Z7eYRow9GGvIOIA2QAni4JUtsICssvDDVAJnYs9onayYQLAzHQAyD2khnPDuN8GPz6kwIogwRD5Bqi5RZAyPp7X8FV2H1mldVMQAVA+vNnMC3HZpDrgGKwSsRv9Mmg1sc9VB71MwDBtcZUNhW2O0h8vK5cEnCDnh5BgnfMYfceHyBxrKb82zn4wfMEvT/uPQIFrnjq3W4kaFPuNvjtkngsAYC40uAeTNV1CP0+Agk8B+q6B1ca3B+RDOmEVw7sXITJ91eSbmWWQqrAesccsf+UGQMG796jn91s/POq7yVQlQSw/Pz74I/zAiSJWTvW5ET7+wVdfGZIw72MesMu0dBhCPR/aINXJ0e0mrXpod4a9/HPwWg+I3psZYvBPfAHXGmQZ4J+9lSnx0TJwXTCSeNIeIUaoJXln5lmxYd++aWLn46Nq02XLQne9Uykls3EHGdSVpF1NS00aLcJ+7pP1jMBEmjEYIQAZC1dEWmLMOUx4B5j461kJiWb0QFCnWQmcILHlcy85oA7pvydFwZVvaVlQJnN8LpGRyX94Y2r9NeH+7Q7GQewHcB7Q1cZC+iFldd/w/uIJaTo1UViE1pRzFEm4TKjde0C3DUDz+FrohCTTG/bEFc/QHUPU5j2Nr2KXh6AuAfBGuDr724lcA/g3bDzGnjbdSx7bj/Xaty1zCZVNdUsD/N+plBTE9mMBvrO+tRJdbSePaZxRxGm71hdp0e6XTqdt1m3vt3uMPM+LApmhTC4OJek3FcaJJ4ehvZTHJywb7aPnI5pu+OLkjiu80fff+lrn2g6yNzsektYP8YGIiuPWeQeY1l2LZeJ+bXbqeAUkxQeNbmFv7D94JMC2nGNcJ3BuKNoEoA7+ilMuQ/LCTtfbLa7NMqmdOpCSQ+9MWcgLoCbwQkDGsNEe/Driif5DlKYcM/Jub7D3aUA9MU2UUtSPNXOyZNg5ZVkxSVxeu273DCxMFT7AKASVxWcDwAos7ZgWD2glSAksOT+NwX23QPnCkurklKDJl4CB/SLFatBB8AdG151XwnBjA9MOGDxBZn43H0I5mRFLqgIiZrqQWe5yMhJhCTAcNVJZ44vWgMvrDyPWx6gBzcWv9+gJedgw11UnAPvEycuUh/pzMWOUclqGOByhOKPo6rCas97gHX87um0cGkLhql3x4ZUyj004n0PcBwCKEhjvOONC4B8IrMkP3NRL7VM9snBiVR8RXDgHIskCVryKOQcJL/ABR5+BldYeAka+FbNClkFCRCeZCWXkkAQia0HV0t6/pmCLu8hh2TMgTSkMfvTEb08PmIy5Hx3jcE92unudEgreYdBO1h5kIxYjuNi9kwIRdenTr680sr/8a+88ty/O27/GAHvHH9Fqq3a/J9lNO+LSA7bX+pZzVh/HJTA6jz9Exkm3gUca9mMdZrRyaoptl1LZWKyGexDa92bMu+BiDkOeL+/gfuFJz5DZfkeeajRCGDXxFUgW64Yk0TE0JQBZGAZvuOqZ56h/8Pda/Q3R/u0P3Gljjl7Is8d8y4M/AI7yJTGPfgtRVxn2FVGOcwENxnjBR+e4gUgfo5lty4zEeAurUFXTk2B9UUPUwy822Ux8C5PuAD2Ww3cNTAPobCplqoZ90XAXTP2wr5X5sqEga/RuAe6wEhkZH/SGwGI1+ndY8BdM/FiExkqqnrGH8naj/dX6EKnyzp3uCagqjDLCbgICdxkZoWZwBbhhXbjSDn3NLhS5BPWyJ/tzQaeO+3lbth23fFbiUyda4J1QdDOMbH3dpkMYFrXntJv2rhVmgHHXLt5K//5Uw9993PtzjmsKHa3uN4vjg+5cMypTt8HTWDwWgzae+tE599W0uqGA5PixsJtCt7hPnEz6NFFBuEL3gQJi7iS+A4ia+UhAOA+FcmMal9BOy3JjUzxOskK3kqFTgbv+IUMdr2m3KASbCaOI+2u84wX4NXycprgLmMKPokshfXmnqGVYAPsdg75iFgJAphD9uMdaDgoUOCT9yVyEA94ETwALIeX/o2yWFVLzXJ3PL6M6nv8fux/zDMQHphqdtlXGWVNOwpQeSmNHLcC+P1CAcCMzMQdxuvLtaOL2EDK6YgjTKicinurEjhDn+3fhADOM9KcQOplPRZgSiDFMwMA6d5qUmYksC+AeK7+2pIAxgFrBCG8ngkIIJPBfcH+JBDButiPCzhUwOhRk6tHgJNQBcM4QJq5As1p4P0mvK1/1kVzw5fCP9uQ4jz95SFdujiiU9kKdcoWJ6pCmgt3J8xEorI7rFrRbrEMGAUvgHZUaoXuHRJEblu+evHLoyOpx/AZysuP/Z8vfvNX7PVt8jni9a75PNtXpph3LS1MOW9pAJ+qcWHlNQLiBcDb/loETRZ+aJJDhlMrmdGJqqnCTCmnGe0Pr7Xu+hiSHKv17hoK8DmeAHfzlFovdwCIvcmIp/IBQrgReIkMJ6pC9567BDxEu7iqYBY/t3+Dnh4c0ivjkdPxWrmMBvAJXXvMbSYkpopsRuQwlnFXyy3TLmBeGPk6ED/Hsp8A92p4rsC6gO8A6o3uXQNyDeSj7LtJZhWJjda5a/BtbSW1Rl1r2QMob2gNyWz7Isad5RYl2zc+1l2hN3R79Jb+KgN3sO76pYMuSJucFKLaf6LN4R8u9Ha3GxijOwnca9j2Rbp2GYBigF0nXKWqo6bsz+wgpBmuGNsedJHCtP8vZx75O5fanbMOH5Q8GygJwXCUWecqtsgzmN2PzdeV9MBbHROJO+VxAL9nhtoXshEpAGNOz3aC8QvrCxiFxACMNP4DIyvOMB64M5jxenXx12Y8wsB1Jltx2m6nzZbjBSZes/U+dOFqqSx3KEncV/RzidMTZpmlOh6IS0DB/uLeYjCAdl8NtIMkWXXMIPvBHfDAUfuOi1sKz1qwtASaan89PcB1bKz3PVeAGz+CGXG5Rf4vs/h+fw6wVs9JfivnHfikXdG7y3fjoWuPYf++ABJ+D4N8cX5RQVDhAzccm38D30DP+iu/eAbyAnARTEgQxlMJM2tGHIsTj6UIk7pJnBeBfQpzjjor3hLUdjIIXvDipFdJTzAOQgKwnUTHaZpC8Sj/3ABAsxTM20pygCUBlxRx8ryy2GlyAS4pbOXbg/hScsBYILibybnCvfHMP993rFcSHewX1G1ntPdyRle/STSA1aR/PT/cZ/wBtxotKURCK6Qzm8zU95h5R3COascgS97U3+TZNfccl9/aL8Y//6+uPP/PmwB205frfkfeCyi2DLfVm+v+TN4v8nivqyhtGXrrNBP4TjM7oAcfGZ5sPlBM7940WVUz7jHgLpr3ZcH70nr3RSTpsvf/rlr/w48+/rGS6B/ISSEhC1oxDGhc7tvbP8KCCToyLkJCGW3D8q7V5s4W5cFhBfmN4YCeGw14G239OCeZaQjcK1IZo1/X1VQDsvD69dBiFLhPgfUgmtVJqBqsvwaBOw/eiWTWOnmMlr9Yhj6gqogHe1QPH2PaGzjMhEqqloW3iasqObWxVMZUT4XjyEOdHj3RX6EnV9c5H0RYIGlPcj74LPkUtgNwwQLOIgv5JA4PZJ98/6Wnf+R2dxgNCy010bVbDWbdwKMdZfQ0cMrqTLNGdvDRzBHHcL+4/eCTf+0TUXH9oGe/PDykh/vrLFHCe7Dr0sdBQgHAvvmwG8vACgeQrbQiM4mLd2IBqNLa9s5Mo+6QwszCEKCLwaYC36zb1lZ8fkaPZ228gwrLXLxcA+8ZBHk2vOJcAr24B8AMUn1Cp4A5Ph9/5fAHjLNjjmcAVFBfYN29TAeOLwCZAJGil1e7Y6bW2Tl6C0PcLQZzbjsGwopR1oCXwTlr/71e3+toIE+RAGl2LJdMCjcVBBA4CH5Hqz1fiZbvo5fqVMC/7Ez87L2OnxMyQwLobLZBHjZJ2OS2rH8PWH++ltV8AGm3nBfgAyEOqBjluuuBGYzgM68aOlbhaqi5m/HR5yWrCWPNphHDku+LSFjCfVQSFpHASA4AgjU988H789fW2U66c5PglG1E8dsVS88BiZfB4D5wMADbTm9NyW43HrRLwScXRrtjsTzHz1S5Z74IfvRYZ3CD6JVvEO29RPT03g6DdhAkEmxjHYD53cmQZ87WWo5QvDIZcFIrvN8v9NcrXSj62iuT4TXKio9+/OrL/3iZ/nUJ5l3rzK3ePca8a806+sBFWveY20wd826JD/2z5/pPT36IvMXq161kJqWDl+20PaSVzdQ5zWgyZmnW/f4G7hee+KmyLP+p3EVEqMjcxsOPqWO8AObBqsNNBi9Eu2CuEMVKEt7XBod0cTSkbwwOuVEKcA9SGRSc0Sy8SjyVhNSYj/tclVQltxEgFJXKRBJV+clNVVCNAHdh3zVi4PeJAkz3glTGdbPmn2HRfZ/qBhif9Cnb2MJMWh5j31sduzD0IbyPVFbV34lcJbDrBvSLFMbKYDQQl/eawRdGPSafEY17VCojvZln5QEAoWn/9pVV+v71U9wubOVhSM842dvXQQCwx3GxjIPg3Dm3ywAEW8IA/rM7U4TJD0Yx5khrNjVj1KSoSCwJNTb1a0G7Bu6atRKGS/7axzjoNP/11rk3/3F/Hbw5X1mAiGeHrsYEtLKY3QA5gSQ2AHeA9ke+p6D+ppefeOcUZ7/oGUzPTelEU9YNexDOUgfNfPt+ImBELxdheYtIa6B7FqDLOnU11HgQKUysMOQA7I65nq0bEkNdUgY733CCJKwHS8cMV1/eKSQA96DI4dX4ArtCqYGxZ/YXHuFcrdUnX5q9coKrcqERi0dWV7TlvP1G/qF3oFtAMip1Vt1l5gZfH9BgL/hdouO3OnU5NZlVCNfAFFli0DuazUqwrMfqzENurgsaEIxo9p5dbRCcIGjzLDtfR9G3s8vKzJM9zNBwIqs/Uz0155lyXH8O6vDZV4ANLjka5CNwGJTUWZldLd91h2RasYpkn/jA+itqXr+VgMY7yvAYgMRZwC+liZexhOUuYk0ZnjXIbnzCs2+x8hPl3BDMcBXg3M1OyMwNnnkOQH2eHbabjoie+vQenWmtUnbYYikMTDKwDjTtAPLXJwMmQM50VunI2+9CGQCc4joL70rERSRdMbXNTu/5fiv/n5aR0Nwm8J5KVrWzlrEZSlvzos5thmGNbbr+9seYdwu6U1VV66witcOM9XhP6d3D8K/OjR+hprKZ1xRwR1MAsHCWie6ng62CfGZUljz4YbDTMpmj6ZQujgZ0aTSirxztx4G7d4cR9t2CdXGPmVsu9pAKiFu7SM24z1VM1dVUFwB3eaKl6JJ8lkqpYW4sVTnV6N+lcegHaNHDZPpvDz2qzSx0gF6aosF46EwVOA/f+x4zBtztMgHdFrhbu0fersbfXQBzCOmNe4zeVq+bco3RIF4Ddw3yY7aPwbNdOdIEdl6x73Me7qriqk5YxXp41jZbbfrO1XX6wY1Tc2w7rh2CXrQPJESyA0KrzYAd7QnfabAP5oirCMKbzY38t7166jElMsvqM+t82m1575hOU4N23RjCZI3IY35/fevhj6+dfqdoXPcnI647gT7sIRSE8YM4ExN5zgDs4XdNqb/pWqbIVMCEtrw2XFxLAHoYNPthL7Rl5QTDbU2K1KiCQPqkGYT7KpmsFRfQLnIDgFflVR4YT1/t1LHHCqR5UM1Z0d69hXMoJGnVryrnJa4mzLj79QFGOelWAgklnan2Y+7HinZdmOOghVfXIrimwO1FwkJ/fRigKwtH/B7uI1SRIQGpHOgExxJ3bFZxeu95nRBb0efDNcbr22XWASAdB8L2VjpjwIw7H8/Yc8DkNe9hPR98ADQjMGApiuBwf77MtAtoF8mJt2HEvZKmzs+Nz4lgQMuMvNem+yAguN6Iz7qXzqBbH6lzAPsetleBhJy3BLRysmC9Jf9B/OXttWA23T+TrsSsl2ypbWXmiMcEtpMsnCRequuqbdhn3qX8+GRYiYxnunepXCt5HJNhSaOxm9n5k8/u0/XdMWMR6N11TZnYfUT7h94dgP3B7ipLGrVErqTyW0fF+H/41Vee/227feyzKVIXoIGPe2OyGa17t7KZuv5Us++pWUohP7THe93MpQB3DUcCN+e5Ohnu6lxmNIi3rLuW1mjmXeQzsWTVJnr3xpKZRViryX2+a9f58KNv+ZGSio/rE3S8yewF0AGGCp0n7JYQxQI8izXThAq6PJ7Q8+MRff5gj6Nhy66zt7sC7yKDSdlBBocZq223FpE2CVV9BuBmUK9Ydv0+xb5b4M4AXjnJyHvGVrF/CtjLOtXBL/043C7gzgPDAi93Dd65T414vNcVXRIUVfF7twmsDVh2YeZTwFxr5wOjLr2NcpWJOc1U9O8R+Qwz7qaKKo4x5zTj9bhwiPmutQ167+bpkKxdbUslA/ed8YjlZRgwEERgGhezWBwes4w0Yw94tC+Ae3ndziJMavCxbLvAU62T1M4FekrWusfUucXEpDNaqxkD7U0Tq6Z/0ls99UsbZ74fScN4ho6mY7o42OX3vaxNj/ZdJUfJMgAwevh7CuqtOTtEbstezlKMZ0VppkPXKhmASJKkADRHQrpEUQZywmg6IMeg0jR3jp+DZl0BcK/H5mMJC22CAqfnzgMQ5iDA65K5n/Lyh5BLoUC7+K8zOAdb7bXh2CZUU2XHGZc8HU5cOgavx8dylj9wkSBYBfvfrzo7YehdJdRqcR8AMAfovO+8XDt/ndgK0ktJggPL1El7+BAMeOd17yIv4qRflr+4E3JA38k3cGycf9fbY2rpEJ+zgGRv+8nWhkq7bntup90W8Dn7FufKE9Si+Tccp9g5skxJEoC95IUBLX6jl+NUnh/8BkhvwFv6+w1JFzPuPfe78Z6vrw8mKv0RgLbXr4dZFW99qR1znCjfXQ830e7kWezy4wcpSYjFR3cvZ6BbNobch59Fnqlx37OOPjj/VN1u3Hbu2mFbSQhG20MggJuB+w8t/NefGdDkKKPuXo8KbyuJsQe4BIn+GKelv70Mf3gufNdjYw2bZ4S+GETKeqv7p91W9t819YGPOM7o/ioocUUp6f9q2SHW0SDbSmZSeUK2n9X9qAbwqVwhfZ4VLtAAd9x97cVute5NGfg6vTv2H5PMaNY9kDQnjDsR1VdPxWyrs7VDYhc3BA/c0QjwoMN7Fa+9oqAXxmP6473rzCjOSWUEtGtnGb/MsuzOPs8XabLadpOcyi0gUi1VikZZ4C5gXmQzzIaYQku26JJeV4N4GafmwPstBu7SgUoHvAzjrrdZBrgLky5MeQD1Njk1wbhbhj3sJ+HXrsG4APc5qYz2b1f70ey8ZtG13l1LX+qkNQLcg9wmwrhLAiv3JFlGP7C+RT+8dZbbB++bnZdQSMyN1hhEkCyFapzQxYNPRb4IJBuwjcS6YNoBOAEsxa0J294u4B5hjIQlsvIY0WPKXzulq4F7TJdZ54yA77T1I95reYzWZVbwh8cUITb7Wre//qGNU3/3ymTUOtdZYSkf7gWYNqlH4abUPeDx8pjehmMH3Vy6a1ntns+O9ECDEzWVrIH3ITiEXVPctgx4sR52Y1l52cbbNLIcQwUBFecQkywa0pnFQ5zZeuV64jsE7oeEvTd+8JwgK4y+l88Eplo86D3ACsWR5Dd6nTRr3CUwkLsRkq09GvR4n4sNgRH2unaZIGDnkjFRR2QlkevE7Z8TIX11VmGqfScE9r6i7ffnwuy4n+wXxjkcn5MkZ04qOrmWb43X47Ptok9YFXcgdywFn+Ut5CGTkjpI4FRf4zwmY1/kyfuZBxSsnmJco/EImm7P/nsmnYG1/4026GOdva++KoEGghAJODh48ZpyPcshh3U6/sIx8uJzr9giTRzx5RYf9kryrwPWLEMSOY8KTATY45jcHyIJGL/H6+V59kQfCNaS+hz8fRL/eawfKs36ZsqzEggm/AW6dono8teIRoclS3pvTIfc58JKEnUZ0CfjpUk3uSbAOMAx6B8A7N3tzj7SHxQ//ZGdizu644m9XwDedb8axAG+h9BkiE1Ytc4xMaBeR4ToflqDd2H+Gcoo3lHDCpHMaNZdJC3aHjLl5y4a+JTbjJbLxJJVBcRb4B566ibg/b5m3GPVU2dgr/T6dgcyOnmLrZjgNoOH/cgnsrazFh0UBV0aD+mp3evMTvJTY8B6Bcwb0J5i4AV4a4BekcoYYB9Qh6muKk9rE427NO4KDXmHGHcL0i1Y198LuLbL5PNcJ7wE466Bu4B2rVmvXRbxe5eeoCKNMU4yMdmMAPqYnj0lm9FMe8phJqwjg0sDJ5lUkab3bJyiH94+w0wW2B7o19kyNcd07OwOuufKLeFcEjg4TScceK6gbXHeSLW76bXGp37i4uLBY9HgYr9fwLbrZKpYIpUeFDQjtEiPGZPMYJuYJjMG2u3gwrdxL2/l/+zMQ9//telk8+p4QKf/f/LeA1jS87oSu5375ThvcgJmBjlngkgEuEsqMEhc2lvekpdWle2qrbIcSqJkWyvZK5dWXLm0krUqBdor7WqVV1ySIkWJJAIJUAABDDCIg5nB5Pjm5fc6J9e54evb//u7+w0AaiWiq2beex3+/sP3f9+55557biZPM5kBxUoqOyE0kEMRW5WyuSTd9FCaZQp2tgU4C1K3olRZvxXUaxGq+W6bxEW+RLTZeKQBVLHnZvPHaKGtbwZoNYbWgBV/N0CQBgimxzY5jLmyqDIkdOoEC9nW1TsGWoERE93YF2t6ycdgemzIftqAk4MNY1hjCjRNlw3AllEJkT2Hn4wCdH+CBaT5mvOJFDkGAC3em8lLMWnAwNoAClIkA5/cuTSt5zSyCmN/RffdluGEwQGPcwbOcPlx58ViM21EhfsVAUTwLddtArzje0NRsBaX8qVUBh27Y2wyXy/9citwReCB8eU16b7gl9nuBlG1IkWtmXV1CG0pCk4I11VZPYWBV860tPizHS4/GkNZR1kL8kIthHZFtfoH2xccD3+X86MPnvYuALHMBltHIjOA7IVj6M3lhyVVYNhVnhQkM17iaY2bMNFr5oUJJh2zGK8YM3YdYTfJr6nMRgIZkeTgeq5eTND5wy1aKzZokXszNGhHboTJEGCYS9UCO/WAc4fEBpI5aN1R1wf/eBSs2/y83KiWqNX68z9buPhP+s2vMeDdA+MAPxwxsdE5tp+/ezfw7gkRHyBEiRHjHf0hRrXuBuANcPcD7/1kM1HNe9Rhxv4OfJtmATxw1xHQ/cp8XwN3HHa0e2o34A6LSEgDkH7CTYCIFqw7UvulVotdZb65Ms/APSqV6fBz34CrjHeNMTmNMevRbqr+eQ/co1IZz6wbix7C4W6uMualFAHuuhatk8rIYi/wzAaOH0AbHUwedEfBvEcv/JoC5fZ1ay/C/r3vlHEPbLsD2lHgHhj1GAbeA/5uzHpU/hK1e4xj3wOoj2HfpU6vxbLfKAsfilM1P2csuQf85t2+EWvIh0cn6LHRKQbjxUaNC1FZR0tJbtmOAtRcQjoNWwEz4CSYeLT5RvEUtO54j70eruX3qHvqBj3bo4yQ12J6RijKtOM1NJPt5dvuHWhsu90WFYPPftiFSR0Nll7MZHfN1cq8AEPDam4xflpH5nC1WaVb78nTyHQ7WS6gRyQVAAoB7EVIVmaRtUhQ3E4UFCpjze4YAK8qLwBQ5W6rnN4XcMdOKc4f3SQlphkWm8E2fWl2huwYYtphbpJjMpM2MOXX9QyZUwdLG5RdtbIuLgjNtJtK2Vwmc4k46hiT6h1puAAR7iWm51aAjB1DAGFAl+0XWQ8tkhsGeqppN4CbQyGlnt9QYArZTdoaDpkWHQ2w1suN7DOmybfOoCbl4GJMtUfsiIVtf7SgNNg66r4Y0GTHFQRhLUg0VDPODLUEBKZ9x/kxQM0FnGqZyN+dFV08Ht6xhs+pnhOAZTufQSCvg9bYdT6XKCrVhcAKonFOOXthsp8IhgHorkO1t84AACAASURBVANcI/OhXWXtGptLkDHZwcNday6siJVlR+zNr03DlA2HLt7kXhZoWiBXbwhDDocba5AV2H3dRzsWc5/hwma9n7j7rmVZeIy17T5tAmAZp2aQ+PpYliLFMTOtzLbo8KEqnV0o0bbsMGOWhWqJ3WZAkgwmM8zGw1xjpVFjAA/gjrus2IQ0uMp1SZjTx9O51d25oR/7jUsnezbD6wHe4zTvnn3vR45E5YhRAsT/7Zl5L7uJgne/T1HwHjfP9mrM1M8qMo55j7LuUeY9lJSZctX5ZEiyu11SEoveN4q1+gVlf2dfjwJ3ABkDoCKVEcYdA92KugDYucNqq8XpfZzlY5UifXFxNgD3oGtX9t2z8CaPMZ92/14vlekA6dZsyWnXr0Qq0wu4eybeNO6ecfe6966dU/UKXwlwN0QSHRxXAtyj4L0DrLuJ8r0C7tG72mvajakPDLvdbRFHGAP6cQC9F4jvKFqNWDoaAO+QxcQA9w6pjL3eg3H3mndsO+r1fv/IOD08MklYo2vNBhWbDXU84F4lDNhRFDmQyrBUxh5iY1alJIB7IsUa978N4B4B7cYMGSvUiwmKMu22oHSTw/QqSo1qOaNp5G5MkA0dntifGBjZ/Cej03fhPMKWFnKjiXSOQQ4WXsAdEA64Bjjf229t0ehm6yijbLgyzzztacGk1z7LZCjFg2DGhUFv2w9iR0Wi0W4sxFIPZpHBFoqExphpKxo1BtaaKYmbiYBX3qY1yXF6d4BqPFjnjm06ANWhp8eypsWVBiINoAcG34aiV3oAqGqBqLHO4fjBnkJLnTcPdgGq2Fsw5da5VHQbWjtqlpCqyWY2VzXqPG+FrqNtdpzdSCJSDnFCaXdmtQCFmXyVjhiIxnatkVBHAWpIr4jMA4APr0cLMs3aEdkTs4DkZkVwxtEmTsb4BoCpzLAPIKxOwTIILP1x3WnxPcxYY+JAFkCPg3XvujCYhKQBW02cE4w99nKXv3EcQUYSWTQCcI9If3B+zK8dbD0HK/UmBwESCElwYuAaQ4kDIpXHsDRM707OQHBQobp0FDxbtkIdgDBE202/ZL/5+FywZNfTzkEq25bTmC2myM/ashoG7rxPIv1hRx+9z3hdaRC99lKZsqUclRcTNFct0kK9wlnNsVROZDHw4G81eX7AP2RLF+rlIAGGNDifSNHW3BBG35O1eu2zn58/891uYC4C3vlWdZKUqOY9Drx7vXtcZvNKsppx5EhUNuPlMnZVoks8L3s9LCK72UH2Yt7jnGbimPeO5HgM8x6FSuHSfN8D98/t2v9yq0W3eECBs2FaW4B2gHdIZAAuooUdPFG2WtyA6U8XLlLNadwZkKuuPQ649ypODaA8AtijFpH2t9evMwtv2nfvLOOY9ajePdxhEe92HtnKoodR7lh1G+2BYd8g4+7WkXXzQC/gLtOXPMJPx7pvFLjb56MFp7zgOybfM+69XGUC6x4pSOXnvfNMFy937xEf12BpnWwmBrjHWTx6R5l17Pp7IJW5a3iM7h8ep/E0OHYAxjrrLLEI2MyN1Ox4JtfRoAlsDpgdKUxNcVCMMau4Rz6bSHzmJ08f+d1uC8U7eV6gZ0gKeQ0mfo8WpG7EQaZbQWo3+0e/oPRykfGHZ2lSiwkbpzPZ3C9Pbn2o0kpkkLlQdozPJ0D7Qr1EA4k0a1xxr2+5UXzaDaCLBlsAuAEHBr8KaNk8w+mNQ4dQBVbMJiujDdDOXVYNOHDHSvVIB2Op1oBBvgIw5DTnLJ/hKkgFSaYtxtxlhZisX474pKt9IoCR1TSzQ4v5d5suHcWoGlwED/gwAQhwBCg0HbjJeaTIVa0hlUmXxkMC8BlManGmgSYMYK9DNyYWX8fZDAXgnt1nkKsBi/cst6DIPOKjIDvoyREga/Mh1vPzdRQAbJkKziLo9eGuqbbfTlLEwFE7lLIfOVhtuY352pqsJnSDdeDTfM5FRtXOhNg2OGBRkG6gO0hAGi2qOiAfpC8qC0GDJd4vnCO1dORMihZrCmEiGR2WWAGQqqsLXwvLDrnGWyaJ8XIWfk7HN2vl3f1gY4NBshXk6uLHAFqDSh6vNudzoCtyJrMX5euA7VozKe09YBkEY+eZ1YfbkbNd5ePkwEFWOe4Aq8G0OBPp89btVj3iV+eJXnxhjVZXGixhHE7nGMsA14hUMc0/gWMwd6ChE/DPaAp2kgkmJzGfo8g1n0p/azyT/cz/d+n08bj5t4fm3bPcvpbIkyVxJgBe9hKVJnZzmunm897PAMDDksCvOdY76jKz0eLUOLvIOMlML+bdS3hsPWBOJe46fN8D92j3VEhg4Axj6Wbrpgrg4TuWRU/W0XKR/nD+AjPx3kUmyGZidO/dgHvomOq08AbE44A704VRoB7jMBPVuIcQOKbpklGR/NNLZbrIYQKB9bcA3MOaawB+g8Ddfy4A8ogm3QP38Huo3xP5iQ/JO1xkHODvYN29m0wMcI+C+17APSA3FxCYlt37tQfA7ho3eZ26l990yGfMWWaDXVRvGxqle4bHaHM6S9lkgmpNOMnUeQHAfYRxCUZ9mANfqUjEvqEwdYmLokQPD8lZVOP+XndPjWHboyyQdzzwBVPRItI4eUyvFG6vhSSObffTS4gJ3QLS+JnpHQ8vpTKjVoSKD2DOwt9YeOfrZdqSEdnM1NUtmtqnR2/dNHHPO/DAIMUVjGKQh46PEr23XTUgebGCPdXjGlhlAAWJAsC0LtUmeYHEhp/jVUWWFitm9SCTWWTVzAuTbk2YqL1NlbWwpSNbFQpg65CLOFtBAKOUFsUGYKnHiO+S/ddtcBbBJC8SoSCDwN+jEx1bWjrwy/OC08dLgaUcozHUZhuJZ801JOjGjWVGqxVl5k3LDoDGkhILqnR0YBtBkw6ZhCpfQ1dZfZ/5kNvzAuIl+GBQrp7lLPNhIC/sPo4RcpMkW+gIIAX73WomKJtrBwv+GD2bbBIUkxLxtbGiT+cHj/2uVpocfOAaBZ2lerhD5y3Bg+wvB0zaHIuTKxpkIiBhoItxzJITcTni88+SF5WEAdDqODTgLi5I7WwKF9hasOICFGMW5Gtl2xbEeT99yyjxNjX4Y2cYbXhlN7idD1xLqWsQB5vAtKtUSt6HQEreJ+fZ9kIzL+w6JE2ukFVgiRrLo1psmXnpQp2WTiWptgzQXmPvd4B2yGSsfwbWAkhoQLbYc2Dl0W0ZSoOZ7AANp7NLiRb9/G9eOvGr7yF496C6G2ESZwYQB96jpEm0WNWbDvisQJR1j4L3qGQGIzMKytGFs1fhqn/N6+b7WUSGJdvJZrpKZt53wN1kMENchNpi3W6pXqfx7JUB96hUJs4i0ktl4kB8rFQmahHZz1VGgfc6kK5gHc97eUxfV5nvU+DumXVj3NcBdwWdGwXu4a7vAdz9e6IhNQNxZ9vYAei9y0wX2YwJ5bqB+KCB7yaVsRyhB/ERQO+BO1gcLGZovFSs16lKDWaAAR4hkzGnGbwOPfZqo8bMzmAyzWz89xK4d2GCosxPN6cDL22J6ih7sT5R/aUxRlaQagvIlSwejd8am7nh5fzQVQbacR7xGE9nKZdMU6UpTZbQcGlkW4u2XC95Bmb+LPmqizwz62YfaJhJf0LTDWwAuUsAZGobaOy5yRrM4oJBihVOgiFVPTMz0dapVFcVhh1WKazP8WdDR1VDTOYPr8y+MqHSRVVkMwBqBsDZdk87r6oDJrXqCUqrzCWEDVqoyfumMhAD2+EYDDgpU2pAxQpyhaGVjq6mTwaz7AFs0PCbdlnBF3vj63vlvGnAoB04se/G9Jo2HIAspZaYkJsw+63bQIBkchavbUcQAn9zvA/7FoIPBe7YWQA7FItmqlVq1hqUqDUp2aiLPCVJNJKs8AleaWa1eFIyG7V0hhLpJLXSaWqkM5TJEmWhb8/INePx44s7Axts0hnMcQCqAtzxfnGGERDKkhcOktQrXkG6vdfIGPysFJv8vlSmbd9oDj/YIGvVbcx5wK/fx3UKLF9q8nmH370FcxKBKbNvAwjvVYkPy2E0sDANP76bz7Wx+HocCJB5v5pNYd61EZa5AWHzCMhYP6/sOgfE3IypxR1X0bjJAm/L6rCsRzNozNgbB8/3YLsebOVyiw5+t0SrxRqNalGqzc0gW0A+Wl8NbAWuMwD603CsSmclgAM2atYPZqj5X/3u3PnDUQB/hcx7P+vdXoYAcc3uolnQKPHiCZo4vbuODj7lfln2to3GmPvOqt0cZXo5zVyp3t1zgrjkGq53XoHve+D+uZjuqdDqggVEyr/cED37eBaLolJSeo58Wv94pURfWLjEUgFEuGhw0lGU6hj3bhaQ/nnvNGPuMiFMNLvIiHtMqG5zz3tte4fOvUsX1b+LwN1Pzh1MhV2HjTDuvBFh8tb92+Dz4Y7xLH2Mi4ynSC0ICHf/RmQzNlsocA8se4ydZDfHGV9YGgfcQ0AQtXzs0XTJil79z+sHhgngfU8uz8XbxgEhNcxe7QmCP7An0fh5toNsNZmNhzYbUpmoxj1BiS/+1Jkjn4hjda7kuYj9o3G+/dK1G7F+3MiiEce2d/MXNsbHhryXyPBpfyE/NPFbo9P3I/jBaC4266JJbRGNpNK8EJs15/hwhnZ/QFg+zpyxLlzYYwHy2oIef6KAz75dAVe9qpaEViDpALdtkzGMylMCIDYtkkpfzDISIBsPkS8oEJLdE1ykRXdpBAoKQMwnPjQnimHY+b1aPMuuOAg4qyppwJlmZl0cQJhZVdbXWGV8wtjSjgXPk7+KoTjQUGZefm9LgbD/RoQyq6/2mGLt1wZVOB/wKTdnG9Nyg1HFfrJuXn3MbZybPSMAOOvv4V8OT3jVn7PeHey4aqzNhYePvSnuJNB0i0ZcgFxhtUmttQolSxWayZdpJleikWyd8pkW5TItShsQ9Teb7aw+V2skqdpIUKWWoEo1QZfrA1SspmihkqU6QP1glpL5DGXzYOllvAGUskd8kDgJeLXllfXvGryAYWbgbpITMOhwxDE3GQQCeh2qpaZ43AMoRyYI4eq1eZIvZHaAnDNOZv+JO08zOJahEe14W5kgQYEGJlpzwey+Bh/MjOPPtBRl2yc5OFGZi3Wb5WwBMgkZeRfGrxyL7hMHplKbwBkTC9ZU986fCoGFus+oDh7gXwphtV6FWlQutejIa1VaOINAGT00UGeUYskd5mdgIIB5ONMA02zK5FkXDyyE53BcqKtZa9aaU+ncb/7ZwsV/doXgvZvmvR95EmcM4MmTXhJFm9M36jTjOTpjvA28e8AdJ4XZiPbdN2eKdlWN83f3rHuAGXFymfcdcAfgAesOBhyFeLYYIW1kjCCiUWsPj8K7dDJBZ6sV+tryHM1VpSskA3fTt6tOHUC+V0HqlQJ3z8h307hHi1LxGV7EnbQmzibS1nAOR2OkMrwA653K27PfnY+7RyF+Ufe/t6fB9m0f95whGXuX3VFhwbfF3/207cS9912B93cJ3GNZ9igoNylMRFoTgHocy+4AfxxwX6d3d9swuc267qnKrniZjVXqYHu7cnnanxuk/Tn4h4vrkjnIoLgbD2Nz8Ds+A4YYchp2k9F/cR7D71X31Aj7E9VaeqmKt2aMAndvTdat8DROLhO1NPOLBvNxEU9hG+qxbM9PTW9/5GSzOYo34dzhfC43qtzmHIVkY+m8puabdNMHszQwoYNC72MGkdbaHnuinUcZCGBPmPUVUMngyjpmOhDr2dwOOYh2txEJSdtvHO9hWYZIftnTmueLwHpquGcSCGXQcWw8LnQVksZHCUrCxlAN1w04yzzQfp6LLFUjz0CV3WSsuFFYXWYsQyagPf/Yotc+zrZMiOUwOrExy2rBjFocmk2jL8QUxCazEVs1wj1H3VVEkqPOOyhydKAW4D4cl36XzwTUygKArTCVi1JN767g0c45A0w08mm2aHmhSanFAh0YWqItwxUaH1Ihe5hcA8TkYy1UkrSwKqTV5EiDhrJK8nVDB/rxUi1JhUqCFstZmivnaKGWp9Zgnpq5LKWzLcrlpTjW5E2sWed6CLUxBeNeaxE07gbyWU/Ozi1yLVkbrrUMEhBh8K1fQXy8wTeWSsaYfNMg1suFTbpiUiy7DlIPItkVy7AgkLL7SsC+3DvssqMBiQB3ofq45oOD1Db1h2wHz5UZAfjc2TeN7IoWCWuxt3QIRvZASSiXBQgOa8FmUqU1/DV2A6sjjRawzl9u0OmjdWospijdTDHTLv/QkwMGAhUaTGVpU3aA52zM3SJvTDHxslArs5PYdCb/1kQ680Ofnz1zrH0nifmOqykyqGDkic1/nkTxpEbcfNwPuMfVHEUbNHkAH/jOSDFt4BNiWHfcMKZH94z7RrqpdnOZsSZNBuCjxaohgR7ZHx6RUfD+fQ/c/9WuA/+02Wr9Wz/YwLRLuxJJ0YFHxALCN3xLmhygWANgBhIALKCz9Rp9bWmO5moC3KPdUg3E9ytINVcZ7zwTqjfinGUiUpmgd49o3EMVnis0DZ1UPfvupDN2l63rpqqr1XsB3KOA3ANzf03eLXAPaGiD7HoA9pH3ewY9hLy+MZNn1HW53lBxqjKOHXIZp0832UyH0C36esTiMVAE3awh3yFwD15VrRbtyOZpX36AgftYSiQvCGaj7DmDdmqx4wxY4nqzxbp3SGW8RAbvCa2CEvTyZ08fvS06Dq707z72j7107TbBR8F3N4Deqy23LThxzgZB+R1JCHmWp/HvxzYd+EIyeS3Y9olMjjMVAH1YTJdrZZ6HprOD7JGf39KgA7dkmIGVh4KimtoyWqMjZeKstTqcW0SWoFprXXajYNYAe7gWylSyI4pjxc2VgxvRaNOb0OQI86pOIlYga9Z71pXTiv2sIBSTsHm4M5BXlxnRlGsxqXae5EZgkBtAIqSNmyAz8c4tJlWJNo1CgNDxnMmHoEXWLAF3zGQNs2jCDewxqITsQicRJrlNGw+pS1r+YOtJLVpl7b9qupE9MBkNA0wEGQpUGQjqxaiUcLcI+4z3c6Gi2ScqcBR9uchOVpebRJdW6NrRZdo1Xo5n1Dsm4BYtF9N0vjxFA9feQ8XLs7Rp5UXaNCKG/GDZz85naGKowYDeHkfO52g436RtkypOV3zaaCZopZSkpWKazpSGabmVJxofosHhpBS/Yl+1yNbGGwIwnFdzwEFWAvIU1p+jpqYsbDLOuS9WDfS2fneA8hw/CrvNNQJgxVE46xpJ4bshHcLgYtlTUr6DUahZQ9p9g791W/x+86SH/IWtNNsWq9a0qSPTogEWsicYI9bQiotdtYYC8ijuc5BsS4BEu27SHzkeRm8G2jVSsTHJ2SC9pyXx0GJWvwG5Dp9HotOvN2n+XJPnEczfAPCQCiNjCqwDH3hcd/SJMP07bGjB0MPNaiSTXSo16r/y7y6f+T83CN77kSjROiMD8lHw3k+u6MG8yWaickWfAfDQxnN8UdbddOlxcpm4wtU4YO8/26s5k7eIjKpq33/APa57agd4cCMQ4AmpIjBcAO94ANTDG3Wt1aK/Wp7vCtw9m75REB/1bGeE4TqreveYXsWpAaDr520dCWx8jJNMRyMm70ajwJ4XiAAJrpxxFyghj/X8SP/n4lh0v62O1933vFtbSAPung6NOtN4hxgL9sL7u7jK9Ho9WnwawHsMcI/TrfcqVF3nRKNSGTAu2NY6T/eIHn57NkcH8oN0w8AwTafFhSAOtOMSYCFAN08AHUBOTP7+vZwKRh+EYCvx7runboBtjwL3Xkx7tw5+G3E3sO1GC6M8I2VD2IZDmKzPZ7LZnx/f/OiZSjENi0cUyyNAYrDHetMaM3iQyuSmGrTzNrm7AIiMBeS1XLWu1m4+AHJlrMH4mpWfMeIMWJzEhIMAgHM3CZgPvOlujc1mxjctHuj4Lm5FzzIZBbYqneH5AOBb3WbALANMMbNu7ihysAxAgl6f903+thNpTiZs08hAsM0/4TdmM9XCUQIH0TYb+OcGUuqUY7WSNiTls7I9Ae0i8QH4YX9zbWAEACdOJzL5sNRDjwPbMo9vBpyqkw+Y2Qpj4aBiAZGyseE9AIbalTOcJzeRWhEjgCCOdW62QdOFObp1aokGc7GyWI+1+PfVcpJOr03T1vsfpektY/TKEwdpW/FFmhxq0MJais7UdtDZ0gztzx2lXWPLLLE5eHyATieupTtGXqOd0wrc3Trh5+hSNUmLhSSdKY7QQmOAaqPDNDaZpBy696oEpF206ZpC6eSOc1MpNzskQHy+zFnH7DKVcebAzjrwmhWnSlG4kJNtJoXlBnDHx1iuouAcr/G11AiROXToxxFMQNqi59ouAxeo6njlTIIVhrN7TdvNCYEI21FaJkYLcMM5QBMns8LUoRwkO+rYhEZM4iyjchhzq9Hg0FJDJkfDwJXiZg0GUhKczJ5t0snDNWoVpPcG8A22W6jX6GKtQDNa8G5kC6Q1MCKA5BEGAwDxlVbz1EQi/anfmjv9Qhiv3Zn3buA9KpmJFqxGyRTfO8P30IhKZ6KuXnF9NFyoHW4Lv+Tb0uhdZro1ZtposWqcRaR3mYl6uxsMCIGFZ92/7xn3OOC+bgbTMg84ZoBNR9U1ADwWTJw1tlZqET2xskCztSqnlKKM+5UCd9O1hwZMmlPv6JzqQXzU9jHOVSYC3E0G44F9lGVnKvB7BNx1jvk7BdyxTyYs5juiC+PeC7hHwXqvrqi+0oR/jwH2Vwrcve2jfdZ06R70d7wWI4kxMR/7xzvtu/d235nL03X5IbppcJjGU5lgHRq9h/B5pFShbTf7x6g8BosA7i/0TLDHZ88cfVdzUAzb3kvb3q3JUj/A3s0SMuoljO1HU7MeWdokHMoazD/4Zye3PXAulZ6C9SNe5IUymWZJHo9ZHqdoQZ+kvQ+CRRMQnFBfanmTs3h0nTvtPsTaCtbWu2MwO2cuMqqjFiu+ts6WwRjzGMYuGqBVDXBKHEoAVo0dNi2x6cQFVLV14cIwKjiONCGy91oxJwN0tZNk0K3Fscbe2rGzrh85bjT+4fPS1tJLcyltgtQgYqmNstVg6Rlsq+0fmv6I202b4TTLS3Z54UZSMmyZIeZOpu06A5H5iMyDpT5qWRhcY5RJ5WABAJOZ9LasBJ/hTp/OEcb2hSdTOMKoNAlgcmm2RrtKF+nGLWt0eTlNF5bStGdTlUYH2pKXYiVJc6spenVhB81k5um6rWu0VkrS6vYH6Jq7ruHveuFLT9J1+SOsaT9W2kPXPvYgjYzm6JU//xLtG73AwP3Vpd20+8FHaOEbf0B7Z6odczvkNsvFFF21GRhHyBm7uSHHmV3L0Im1USoPj1J+IkNoVGVjTYB1uw5C9GDENpJB725NiVT3j/OE4AbnmTMY7BwjMwsHBE0S3b3uDFs24rOpBF9/fI4bSaGY1HzZdVwyG66OR3yzqvY9FNGanl7197wmOEcYDv40sMD32LX0oN/2C8WyZlUp97qMK5PhYMwxY499AtDgG0SyCdxwTLMGxsaz+xDmcy3Elc+1g8RyqUkn3qrTudN1yjZh1ZvmcwQXMGRIQRjAcMBIF0hqcMfjb4B4FMajSH4ynfsXvz178p/r6fXznMEML5nxspkgMlCLXg/i+xWqbqTuKNpHI67myBMqdlkMGnjgbpKWfh1Vu8looi4zG5HMdCTeDbK8r4A7BlVcEyZJQooW04q9wBgCXPBNzO3d5W90h8R9c7C4SqcqJVqsVRm4x9pCOm/3XrIZD9w9RdcNuAeJjNOvBxa+m57da91jwLmFwt7H3YA8zptn3MMo36DG3YCZ8BzrH/2eM4QTJnPdhP9cx3vse2KkMp5FV3zD+7QR4G4gvQPsO/cZL61ZB8x7yGP8e+OAe2DWva69j8bdd1FdV5waBe72dxdAz6C+1SIA92sUuA+74m1cV98tFdIyWEDiJyQekNTYw84hslgA9puyIE/k0Uql9v70ycMnY4ZI36e6sO0eONut1U1LGdW1eyZnI793czPwLJNPPEWBO8dIfzA4uvv3M9lbtmYHOUuBc4SC1JFUJrQpt5Ox/c4mDU4Zs962zeNzGcBwGzEZUx483TGw1J1CyWjetNktcpGodZRU/Xu7q2pCGHWdDELEpSALYBIONcESUo8WTKZZ3LEnuxaYmm6YWU/dWJDoKLPKtn9msQfGUe3/WE6j+8FSBgYwIn1ownIRkiy1PfSRoTH50MRjAwzc1I2EwREKI3PaeVVhp+2buXsEiYX7fn6tJgEWjtHApjX2Cd1cXUaTgxuVvDCw0wwCjgf7IkFQm2FtCB52569FaytNmlicpbu3LdLscppOJW4gyo9QZWmBZlqn6cDMGstXLlamKbP3dtqybzs992dfp4f3nKa3Lk/QdZ/6L3ib58+t0upzX6GrxpfprZWttPWDH6ap6QF+7dUvfIkOjF6gWiNBb2fupC3XXUPFp/+I9mxqM+641MfnhujxN8bo03ddpLGBJoFxH1C9vJ+351dTdHJ1mC61xigzNUBjkxK5mfUiA2puzCXBD4N7BcK2Htg1YQCu9Qwie5FmT1IAK9fBogem4XT8A9RK19K2f70BX7G5NLCtzbe0sRNANFx1tAeYzGEqX2k2miLNwf1knvbYltp9hjkP17eqYB2AGkw9sjpBp85bFSmWMvk4HjzBwapmCLANdrbhzFV7PdOYgjMFHFCrY1JApZqVW1tt0HNPF6lVTtJMZoh3T5q9wbFqcJ1ZBzARZHvoxoq5YzSdhRzylUS9+eNg3918zFOK077bfNjPMMDm6V4Sxm5sezfm3c/9ln3Vuyrso5xweawjVTQxbYz5uy1UjQL3jXq7dzjMvCu2q+/K+nfkDVHgbnZ10NqC0bIiMOyuLByQzLQ47Y9/eNRaCXqjXKRj5QLNVsWfusNVxgH5blIZRhER73bzbQ/5fO8Y4xh3A+4ewJsUxhj1aKGqBSXhrvGNliLNmjpCZJ0VfUj6nxu4250VBe7RY1KNowAAIABJREFU5+OkMt2AO9+lfRj3dey607Xza1FwHtHAd2PZbbveNaYvWI8B7vYZz67HPbeuOHUDwB2BwEwmR1flB+jGgSESXga1YVIXwt7tqRTPfiv1Wqj9GErDRaYN3HGOwbRD+w5Quj03FNicVqv1yE+fPfbkO5kqNsC2220Vl4bt5xncq2Nqt2IovzB1Y3RsYWBWZy2ZSvzY2PQP4LROZfJSawOJgLo+YH4AyQDGa2wz0bbbBHyYj7gSsGIDiWJPs+ZTMG1e7VyEqrIBTvGzFlsY8OCRril8tiBUlk6QiYCqwGraquELWj3IjSl0bTYEdHNRpzYjsoJCk7Pw2HJgmH9V9oC93tWVBVkGLnrUfQPDjnMi7Klq/dUH3kC/+cWbLML0yOyfrl7YDIIw53o9tAUUAXWJ1lhkMe0DNYICkiErThXZhlxPzmCIgkj2264Pe46rXIhvrwR7nuOz2bzadGL9UYCaRuCjciT46V88ukaPzZylgVyT3ljeTVc/9hgNDUlG689/73naVHmTRqfHadt9D9GmrWN0+uQyvfWNp+jObZfoePJmuuMj9/B7j7xylvbOfYUuLqWpds1H6Kobtodb8o0vfomuGz/Pene69ROUG8pT4dt/zKy+PRA0nMncRM16je4afY2fnl1J0/Onp+ia6UXat6X9XpuzlwopOrEyRJdTE5TbNEj5wQQHYHiYxMikRGDeO6RVel1wHSV7ohaVHMC2rTtDd1nNcvB36yIiwNi94NEbbCqtwZey1SKNkloOq2+woIAbmKlUx+4ZyFssG4NrZg/JEojzEOvS4QqjdRuSoZEARM5TW69vIN3eD2DO94x2mw36d12TOE6xQtsQYKgjjWWLqi26PNugtVNpWp2DfFJq/OD/jof16gBWAhbC9gwv4duhTJitlWgqk/+Xfzh/7mdiilVtHjTG3TPv+D0qmekF3m1O7iabiZItnnn33+P17rZ/NixtWTfWO+oy06tjaj+7SO8yYwA+6u8eJ5kJiXtj3d8nwP3ASaLWbrtxsCjCAgkpIRSfIj2END9GUWejgiat1qsqI0jQW5USvVUq0IVquQO4Zw2MG3iPAPRoQWqQxzhg/k6AewDzMV1UcWHXAflII6YA1h2g94z73wpwb1s72HwXfhpI55862xpLzk/pZ+PY+cCoO3Bt2zHmgScmt93ASEQsIL0UJlCmEecZj8Y8Sx8F7nGymsC4R9n1Hhr3OHa923OhXB2NO7p5unexiRxNp2l7Jk93DQ1TnoNV8WvHzzyDdilyKjUavMgMpMRJJpVI8rmtQXYGiUyjyfcY3osmH3AtkMv6zoB7H7Y9LhXrWRwP2nvJYHo1XfIFVHEFqRtaEP5gbNOBb+eHr7e5Cd1mkYqeTOfQCIUWaxVarMHGL0P3/cMBLmLkDUfvGxRnqhacO5TqLcNFmNa0xpYkZjdF+wpgw8wjNNpyScROEnOK08/jeU8I+q83u0gUY3ITJtuOKjXY313Phu2XMecZ1juLKwxuxSCLML24E8Bz4yYF6CZl4f1ViZB17uSMgbqXsBUks/AC0MxznMGdMqFmB8jHGP5zynnT4LfaTY2gLbcgwKRGPgDB93PjHnZIkXOC8wzAZoWYcd8HMIaCTIB2O488T5k7kHq84++l+QbtWQWrXqRCOUlvp++gWx+9IwDEk8eX6A8//wL9xP/2EA0qmD9/dpXq3/0T2jlVo7c3/Qjtu36GVlcqdPjpl+im7CH68rH99Kn/7kMhA1JYq9H5r/9H2je5RK+v7KaZux/iuRiM+27HuL81N0E7P/IjdPyv/5JumDzP5/Ho/DiN3vEPaf7FJ+iaicuUcm4wSibzvi6upejYyjAtDEzT0FSW5S1B2qEe7DUF0QhcqvCgD04xJjVq22/aAtImeZS91jPDc7hmNcxek9l+HSNSk9D+DGfgcS3rRJm8QCaT6GSy0mfAr1GyrrSvt2f98c6OLIJad/I9YJIa8/d3EjbLAoBdt+WQQX0oYJWog01kdZHCz3pdWHkGA+a2wxS83usM7iVAePPFGh17u0TbcsM8v1+oFKjQrNGm4O/eacOJ9QZzFZrB7cwNUz6V+U/5cvMzv7J0cjniNON5Qc++R+dp/N1P674RqYx/j8+K9jIOMCwclnjfEE9dZry3u4H0aDOmfs4z/cB7ULCaF4XLAvC+aVPrcJ9/3/4S7Z6KdH6x2RB3DI2ywcLD9tE6quIMYWAidYQUEUruDpeLdDgGuDPzbgz8BqUyVohqLHyQyzhLSStOxXujjHsIW7VYMFB93lVGU+Ahb78B4G6gIBa0K2BwhJsrC/MlYu2hZExUeMaBbQEDnqbolNV0AHJtG+jBfPjdinaUafCgPfzOvthtjbl9tum2G0LtLsDdXrfthL83yLJ3Y+f7AfduTHzoiOrAeFeJjB57X+AeYeLhHb4tm6O7BkdoKJnQYFfAOeuvwQ63xIEJIH4QYD6R5NoBAHY0YgKDA2aGF+tEgj2DQ8+EBP1Pnz199F9f6eTTh233Bam92PZ+rHov4O7dC3wK1m43w2VhqOkEHBiV5WQq8XObdn6kQgmmSDHPnKqssiPPluwgp6IB3OdrJdqzI0/X3pZVLWwbuAcAbWb2Tttu4D5IPbR4ztw9gtWjNQyyzqddtmGgNrA9zkaWgaXKRLB9FONZwxkD1DK3WOGmsNAAaVxIB89yZBJYz67dUrU41GH3zqAlgHuV/zCiATst38NSE03YA/Qz+4nnoWHXgwnBiGPChcnvSCdIIKT6enZIQWEpdwSVjq1eF8+yD+xHWbpGZfMpBuHQsrObCMtiJPPAgYQNfmXxuXOo6RR96a0r4gUzPXeyQA+On2EtO4pJ52YeomvuOtBxK1Wrdcpm29mvx796mPaXn6GVgd00efO9tHX7MF28sEbLLz5O6UaR8rf/IG3fORK2celCgcrf+SPaNV2jl+t30W2P3kEXzq9R7W/+OBSngm2/NHo7JcZ30PzBZ+ihqy8R5DCncrfTHR++gzXy101coHSMjaPf2XNLOXp1ZYpy28a4iBVgFecXIJ7HiYJUBs11YeCZUXf0I8th9I7rZNY1c6RfCDacbVGV3Qajz9vEPWDb1O1AVgMPeQS6pvLDfrFERwPe0Gk4cEzC+vPDQ0Jj9RUsA1SzDIYboWn2R/Xy0lG27VoTGHWfJdYiVQkcnOsMCnHZWlPq9Nh5Cd9VEcskCQDMOlLuXdyDZ0/XqXAuxd1XAdxXm5AFSxO90VSOC1T9Q2qbpC+OHGriZLLV/OSvz5481Ae8e0mjB9RRWWM3e8heBapxjfGiHu9R1t3uuOh87fXu0aZMcbKZKHDv9p5osWo3e8gOh+j3NXA34IWBC6awUK9TK9Hi9NAYWsPpA++DXRIi0kqrRW+Vi/RaaZXOVToZ9w7JDDpIRvzd4+QxwUHGF6Xq50y7HnWdMW92L40xl4/3ArhbWGya9/eUcXcUHTN0DrAH9tABcJ2H+EowSx1mQdXyudkD2+K7jWUGMU2Y8FyzGWQt9h7z2mVw34VBt9e8xt1Y9BCaO7vIwLzHFKH6wCFW496Fcbf3elmNt2zs598emHjtiuqLT3lWinRL9Z7uHrgPKpBCVgoAHZM1JnU7dz7oM1tVSGOQYsWxS3Cb5EYfyHTJJUv8Hz91+sjPd6wGG/hDOSPP5NhC4EtGoqC9F9O+kYUg2mzJFhn/3f628XGmT70yq/LrE1tveymd2ZPRxlYgCS7VirxITmUkK4GgpzlQp5sfyITGRsZw2y3EBaBqZdcG8lr4hyJNc9qI6VpqgXVTJQpY0I3p7QD+un1m9QywGOjUDqVttl2KYDntr57uOBFmBcm6b2tSZHp37jQpBaOSOVAPdpe3kEJX10hKmVDWzWt2gDW9DZFNsGzGZR+wT6zDR4dRMKUuC2Dnwc6fNqsVBx61orSCUAFY6r9dR8FwW9pggQA3FmLdfZJf911SGbi7Dqc4p2JDyAbgPI8F4I5zq9aBDPa1MLVSadHqsUX6yJ6LfLeg8HRl+8N09W37O+6eSqVB5VKdxsYxdIlOnVimQ3/5FF11+w10471X83PHjy3SyJt/RmeH76FbH745sO382qsnafDEN/hcFa75OO09sInOnl6hxME/oW0TIiMF277v4/+ILp5doubBLzCbf2J+iMbv/zhNzIzS61/8Et0wcb5jv+bXUrRaStHkcL1dREtE5VqC3pwfpdmhGRqbwu2qBaSuwRHGQbVs3U/b3WkNvLJ7jBWNgllnC1T1UNc7kh174KOuF4zlVnpdDPtzkKnMOVtWZqQzrbHmZhtqTZaM/baskmVzQ+Cs+xICP7aUbEpjLbVStXEobLlYZZpDkn+N10QN1vETzLqvBWA3HJYMqb8o5njIcXDvKvaWJVWdc7jQFRGj3H+XjxMdf71Ga9UaZ0+lO7b0leD6kUSCyRiQMziHXhp5sVosD6XSP/v7c+f+7y7g3UsKjYP0ZEtULtNN1tivDslnU6N2vfZ9RrS4mSaUwHm9uwHrKOvejXGPc5vx741rzrQRb3e+AC5W3cBq+ff0LZ/buf93W0T/td/90Lq9IbpbAAoU1I2kMzwYpQlTm+kutVp0olKig4UVOlUurte4W+dUB9x9caqBewPjVwrcO7TtypwzWujBuHuWPqp3jytI7QfcJaJWdwh3R9p5jRtMwcLKs+vcdEWZdsl58mLl3xsL3ENTCwXvxt7btjzz7vXrAO1gfPEzCuLtOQsQ3M8A1r2PuwPXHrgHtt69HoRpXSwizWEmjnHvBtajz7OtYw/GPap378e4B3tIZd4B3Ldmc3T34AiNp8VCDJkqMOb4HTw6Z6s469T2bMf5gKc7QLtZq1pPBJPbvFPgvkFtuwftthBstBi1W3c+Y3J6se29FoDA3pzPZHP/YnL7Ry9XS1z8PpbK0tnKGmcokJpGcGO9JXbf16SBMWMTxJbQmD5OgwcbOwXKygaLXlY/J1Ja4cSCbrzNVFthq4DjNqPMshkDmpxul86srKXXCcEKMIXhFkCLfWLQbr7YDMpFsw1Ay0AKkgidNPhWVmDO95VvU6+dUa1Yj11dFPBzIaPp3bERBWbBwcUmLfxEV1mtF2Dw4VrVs344rUWl3JJeXje3GANwOD4cpy9UZW9ugCeuDRCNPGwMrdBVwJ4Sr5J2EmRgmQ4EGfDaVocUnodTonHH+WnvS3uGXVtrUvbcJbpr83wA7svbHqZ9t7eB+9xskU69doxGNm+mAzds5vdhvw+9dIkmJvK0e+8YFQo1OvnKcUrNvUWTdz9KM5ulSNEeh771Kt3ceobeWN1NW+55iKY2DdKJQ8do6PSTtGm0TvVGgt5IfoBuefgmeu3p12hX4Tt8bY8U99Idn/gwFdaqdPabf0EHxmfDNs8tZOhc6gDtuf1GWnzur2n36BLlsxbjyttOzOXpaHIbTe4YkAJTx2Tjd5xry4JwRgbAXh1+2PIRwVkmEYA39OSGdqzpk41XgFlpSibjHgw7B56arUHmBHtnNQfG5DPAV9kZ10xoJoWzjVV1hlENOo8ZbtDVlB4Adjvju/SeC2ueRiDcBIqjAZF6WZdVsXlUe0k0h1IXHXbmUc0+25FqMAKgLg4zumJpYzLsC0gv+Mdj7HEBuTa4wteW14hOvdyi4jxsg1u0Wq8wyTOSyvJgvlwtUklts0F67s5LpmahVqFR7uGR+l0q1//n31g+7aUzQQDgmtN5yYwRLxspVN1IxjQK3j2j71l/T7jYpbBl3XiyXk2Zor7u3WwiwcBjO8bEvxNv9/cJcN914OdbrdbP+QkJN0RB2UBo3jHwANzh2Q6wATCCqzWknR+LrSadq1boubUlOlYqdAB3ZhL7APcA4h2r7q0gQ5HqFRanRoF7R5dU7yrjZDO8MPhC1ejfLgUeHc1XBNxtO45hZ8COBTyVIm6Rrv/wt6xubemMeNLqPwXe0o2uDdwZ7BslFgHufNcZaG80wu9N6LH1eQb0Cn6NEY/zbY8y7p6hXyeBiUhy4iwg+zHuIdQ30K/gPArcmR13WvgOdt20GfZZpEMVkAemvYfbDCZpOMTMZLJ0/9AIbc5mKZcQi0KAdEg7rF4E9w1YF7zmAzjI0qBtx0NqSvQ66834Thj3Pmx7v4kft2o/nWRc8VO0yYcFBlHmJmA0K6+ISmSwzv4/E1tveyOb3wtrWQx5zDdg2/OJJE1nBoMrz8TuFm26TkAKAwUUecILX90lwJQbYOBbR8FokICE8+zkNSr7wEt2OQw48zqs7ejtRrPbCzvKQQM+Z2BZARWATjoj9LYw8m3HGw4GdFRY4SA7qMBNxvZP9TD422z12CUmkxRtuLGS2pgn3PLWSEnBj7GbjOH5hrYCXJ1eVEsMYGPFjgbSTIsPgIP9aDvXKDDnWgBhy20fWeOsjDwzsEq3Qv5g7jLWBdYkP9gTlu5wcJIQlxJkdUsSkuJvbCc0j2Kwb4GN/L600KCt8ydp31SJDww2jOcnH6Tr7xFrRzzOnlyg3Jt/QQcvbab7PvkwjY4J6+4fC/Ml+us/fZFuun0r3XC3MPD2WFwo05Gnn6e7x1+nV2p307UfvIVyuRQdfv4IbZl7isYGG3RkdRuN3v4hmpzM0+t/9QTdNvE2XVhMU3HPY7Tvlj3kpTbY79OXM1TYfj9df++1tLxUobm//g90FQpXO3E778KZpRwdbm2nmb2D6pkv59SkSCxHsmJWXBOWh0hhtUWE/lrqLSSFoNWmjD+1lMQ2fZdXS/Bie2DjcS0yGbebrqYV34FraTIbvJ+DU2uOxeBYzqqX78gYVSmLOdPYGNIbgwPERpOg8TdZFY8byI50fZXAQ2pcjJXH/gswl2JXMPIsFVOJDFtjqrxN3iugHsBdflP9fIto6QLRq9+t0EK5zMz7VHaA1uo1ulAtsEEHujmDlGFAr+sJcAnIz2QydSjVaH7mNy4H6YyGQ6L+NRWws9GNzt+edDHCJDp/+7n53czdceDdMqVGuhjQjuuo2s8S0uvio5/fSEdVtiB4/zDuXYA7PJMRMSLlA+COwYe0EDoTYnaAngu6dzholFuonq7SM6tLdLi0Jo4yTs8egHukUNVkM9GfHcy7NV6KacBkgD6qcffSGN+cKQ64hzvEF6F+r4G7rqDiWKH/FKwzaE+nGbyD5uDfFcwzA6CfZbbBseUA2wzcbbKzFTOZVOZAVlBjwk1ig881ajUCYG/W69So1wXE69/GwjMjooy8hdoBzDsUFvdctAjVN2nqB9x7gXgD4r6Rkv+9w4NdAwbzdDdpjdfCY2QHFt4B+SCPiWjcAbSn0xl6ZGScduXQUQ91IbKqoCkQ7h8UnuJewT2EglUP3LEAKCHcduJw4CBB9Hs/deboP12HKLo8cYXa9jhPYGPd45oqdVsQohIZr5fs5VBg8Z53CqgfHBia+J3RmYcFSEjgdba8RlVq0JbMIBel4hyDKbvqoSbLPuThGGX1PucFV09KMiOFcgG8KlJhCUpaHUrUIQb3Bs8VWuxq28f2wP6GItiQKRO7SQZGrgCV5QTs8a7FgRhfKkfhffGAHAyiyj7aOvN2Bi8AWwUxBqS5MA/LGoNZBdwamRjrz7IUSGYw0QZ7PrWSBHPu4kVuVd8kyqlfu2UZFHMz+8jsO4ITXcrbDajEH94KDKG9DkGSoiZub98iyuW1Q22nXF6yFjxJCVplvTwYziL8slX7P6ABgbv0AF4cUKQThFb2+5aP0nbtXlqtJ+jl1QN018ceFpkRET3/F0/Ttdk3qFxN0vGRR+ieh9rAHLp26wj7rcfP0GMf2UPjE22bVnz+0sUCzX73WzSVvEy1Gz7ODD0eh77+HO2nl/k4Tgw/SDfcdy0D9OKzf057pwr01so2mrhL2Pu3XzlJwye/QZvH67RYSNGp9M1064fFyeaN77xGU/PP0syYSG74EQHwby8M0IncTprclNFus3JNJWNBVKkCHKoTkIFpvQ4AtLBMZECtRZ34CmteZd1vAbSxlFhmxHTyeB+079gc2Hb/CPSRA8Bm58hA3gXU7QBVQTo6t6I2Qhl+KzyGlCVkgrT4jgG2OtxAxctqKgX3vDyqbIgDPa9bBxjnbJnYRzbqTQl+EXxYQSqvdepYBH97DWREQqp6eZ2/q8UWHX6+TqUFkcWgiP5CVcYQSJst2aF1pMxstciZ2aF0djnZav34b82e+oKGoAbe3yvJTD8iJq5Y9Z24zHi5TC+9e7fC1bjn+0lmoi4zSkd0DMfvzz8+FwPcpfC0wsADvwN0GFsI3TvA8Jh2isRNUWLbozZwX2cHaYy7B+5WIu0KTg3wW1GqAXMG8grc/e/vFXCPk8p0iLtiClct/OTFRYfGhhl3BeAMyC1nn05TEiAdPzMZSrh//Hwqxey5aHiFaQ/AHSy5suZhjmcmg1vOSQDgmP0A2sFGK1hvVCrye60m/wDgDdCrZIZBtpfTxElnnAzHkJkH3wbsu+ndLSjoJpUJYN0BcQ/+AxA39vxKilOvELhjX8fTGfqhsSnamRPdtfU9QDMOMO5g3sHE4B6C7MMDd9lvOadYRLhOw/UCoETiqc+ePsIgtt/jCpxkPLD2xU0bbbTUbSHo5VDgbxeLHcMQUC9gnvj/r6kdD55NZ2bseGGnBueY0VSWte0o9s0mUrRtf5Km9xuSEbRi3T/tHAMIc9dObVCk0vAAABlw8kKvoFaxEctmmN5uN0Eym0ju8Bj04WpVqM4mJoHhJIqm8ZlZVHDMT3E3ybYrigFi9ohH+3oUZaZEUmOSm8CQs3WiatMV8CKYwOdY68sBftvFzyQxQX6j2nXDxfzd2mkTn7WMAPY/+KSLgEjiIpUUmPwGTCZ/N8auSlp4GwBF5oLjghOAQOwvPo/tc8MfDZrsPNj+GMDm4AcFkOUmZxhY76ydWLnZFF9fkToArILYXJxv0o6VU7R3vBDA7qmFIWpc/QDVUsNE5VUaOPM07Zos8GU+uHYjXf+heymfTzPTffK1E/TmS2fowU/eS9t2jLBkZvZigRbnS3T73Vt5aELLnjz2JF0oTdLVH7iTgT32/fmvPMOWj4eWr6bt995Pm2YG6eVnjtLu5SdpeKBJb7Tuols+dLuA/KdepVsSz/DvcJmZ+ODHaHrTIAcFl174G7p59Bjr2nF8mVSnNaPRx89c2ESZ3ZtoYDDJkg8UL3MnWy0A9h1J7Z5imQlnNeQ6s18+Ak+tozAZFLPNYLCtyZduwKQl1rAM9pQIBJjx14c1dMK+WLCMwYIxwNIrbgjVlovZcxibCA7xE9tluB6Asro6YUyqpMWcYcymlGcEJa+sCZP5/XNXYb03eb9QlKrgH645zKgrMGdtfA2klizwOAeulKz9PpXzQIazeJ7o3MtEi+UqzdcxZ+V4TcDcjzkGawIa7OEsgZHHWjUdzAgSv/6bl078hPN49w4zwW/Dyv7UKtJLHnvN5RsB7/aeflLHboWq5vhiFo5m6RjVucfZQvaykYzrqmpBgneZCeuJX2P7rZt/b1//pV37/0dq0a/4A8CAgmMDgAeABbPrWmgHMA9wMZnJKchIsAvNJQbui+wsE8e4xzVl4jyPA+5Ra0hjy+OkMh7UBz275ZRM524dVA14OwAeBeuejeciL98loQtwxzljFuhKgLvTsIOdAqgGMEeuEYA9mc1SMpcL/wDgDcizjMYz7gDr+q+FImJj3JXF7wDu3DpP2H2enJRVN6BeL5epWa1SrVymRrXa/gcAbyw8d5zrlM946UwA6hHnGQPuUVAeZeKvyA7SSW7iwLwx6xspTg0+7t2Ae9TX3f0N4P7JiWnaks6x3aNZPUJqBkcB5DgGUbyUELbd6icwZJAuhdYdchmAI2kwJjas/HhnwD064XtXFw/afVGTT7NG3WKihandNO7RAqeoRjLElIqPo2xJ7dmBoanfU7Ydb16olelyvUxpSrCTDOYhpKGzmSTd+KEkg0VLjrJrizpeyHkWG0U0PQr2iArGsW1xVBFNOgN0LaI0lho/sWgbiMFnAFTwfexvriDFZDQSALStFiFDkW6p2qRGmU4DwVb8ie8OFnja9IjfClCqTZ4EvMq+SvMdGx4AVvI7F3Tq94uEQL3oVcKDY4FdHzeA0vPDx6QJZpOeMOMKcJ1NtvXxOtGJNabKYepSRCsZC2HgWdHHp0iWTgaRetxckKq64txAil/jrp4K3gShtZlQ1sZrcMLAvdKk/EDbu53vH2RAmJcAaJWgANuDxj1x4hzdu2spLGs4J3/07CQNDuVp/6ZVum7LajgPp1bGKXPrDzJIP3l8mTKHv0r19BBlrn+En4NN5OxLz9Fb5zL0ic98kCUxJ95eotFjX6TFXR+lqw5s4vFQLNbotb98ijbll4n2P8jFqkuLZTr69At019hrdGx5hgZv+zBvE+99/ZvP8fOVWoIOrR6guz/xCO/T0VfP0f7FL/PvRy7k6PG3d9CByTn60PXLQU5iDMClpTS9MXiAtmxNMQNuMix8tlJpcjADcB6049bYyoIeSNEAps2eEw22tEaDrRC5+VE7U4VrLtadEjSZnaNcC0ufqPe6ZZe0ARJfM7U25UZjOjYwR/Pn8b2o8wCLbl1hFaAbH896edd0iscVZ4GEVfdyG+m6q3OBjj9m5HUMW5KOpV1YjOAZr0ECCmPZ/QmBKeYZzCfanMnOPcYce9TzhCLnqrhM9NqzVbq8XKbN2eHQ3Rn7f6FSpEkF6ii2n6uV+G/U8LA8N5F4ebhZ/9TnZk+fUljhNe/43c/lxor7zOmVWvnGZVHj/N3j9O56x/LhG2j2BaT9gHscoI+T0/imTPi9l7c7J8zfF8D9X+7Y93AikXgizHAKSharFWa3cCaGGbhDJwcnmToPslGtpMbvYOEv1Cr0zNoSHYlo3KONmAzUh1yMa7pkwL0b497ROdX08I6J97IXA/M24sRxAdIeAdr/WYC7LzzlFuPKsgOcK1hPDQxQcmCAUvk8/+TnAeY28WcEAAAgAElEQVQhIlQ5jQFvsOwMwGu1NuPupDIsu1G5jWnnw92mUpi6gvR6sUiNcpmqpRLVSyUCA18DC1+piJQGbLxKc/inOdREXGO6SWXiQPk7Be7rNO5Om+6lMv2KUztkM1EPd/2bt2Gmtc7r3b4HwP3Tk5tpR1YaBOlaxGwKgDl07CwxUrcBsC9m94hC71qzwUVN7Sx4i4svdcW5Esbd6yOjDI1pI6OTvNe0vxvP9mgb7Y1O9B0sza9NbL3zzWz+KmQplhtVKjRqHPAg3TyUyjJRgGLezfuJNu9TGQYDERFth7S7WQM2hFUTkK4FkDrRGaMbJC4mJbH3AShrAyBmsRnIC2hgkKwsOth5kcO0AwepymtbQLKGt+WYcts/9R/Hteexg33QfWVwwoWFEuwxsEIgoC4sAkgEzANcGOhpBxJt/Tq2Xy8LuGHtuulXtMCPExKs/xcW3DTI8l1yno1th7c8d1M1qz0GUQKegyzJBRZ4H8tvTH6EjIUCNLtulkXgoAGSBUgznMaf95+bDIkUx4IrDm4ca2sdNFfXmlQ+tUCP7LzYkeHya5wBPBzbWjlJJwbuo5seuIle/MrTdMfIa3SiuI3yN32ILSFf/c5huqn+JJ0obaPBmx+lzVuH6MibC/TmweP0wEduoMkp6aIKTfwv/uxT9N/+s9to2+5JGhrO0MXza7T40rdpW+osnRl7gPbfvp+BP5j9U996nG4eP8WuNwvbHqMDt+2l+bkSHf+bFxnQl2pJ+s65PfSBTz1CF4+fp/SRb9COaaDJdvBVqCTp2dIe2nL1kDLZ6rqDuoByU5xSUjJuuEBTAx720FcpE855E13RFRBzoGgpPNdL3vTe0m1UXY50m9xHwFyNwJors87XmseD7DR7vnOxq3r9a/6NGW915mIbxTIabUn3Xi//YT951aZjm2yLyZIdyZqJll2YdTD3HCAk5TtxzOwkk5D6Cf5qTO5g3lXTzl1j1d+d91jvQcsgiLRR5mu2lERwgNOqjacwzqslooPfKROttJvt4f1rjWpwG8Mcd7ZSYDwynR0ITZ3q1FwZqDc//GvzZw5GwLt35/IFq+8F6x7XWTUqeQxQSvlKw8eWQe2QPGqRaZzWvZ9UJs4ishfrHozgLIB43wJ3AAkA9zIzhsRuMnC7wHBdlVmYC/PyqTRr3NH1cbleo6dWl+iN7yFwN+92QyEmmzGJQUArEaadwfp7ANyZXXfFqXpfb4xxV6acWXBepFOUUjkMg3OA9cFBAnBPDw/L74OD9GRrgl5oDNFL1QF6u5LRQp4E7cvV6UCmRnfmK/RgrkDDzSqD+AAA9TuONAfoqWKeDlYH6KUSuEuZQgcSTbo1V6EHs2t0f3KJBkqrBPBeLRSoVizK7wDzAO5g4Ws1qiur32goGI3YRHpGPaqH6Abc+wH6rq4yHqy/C+AeGPmopMZr3HsAdzRh+tTEZtqTGwhjwwACiipX6zWC2SbgRjaVDBO3yWRw/AD2eODqAexfKXCP0bbHpVbjJvhoMepGW2ZHNfA+ILDb0+Jju01saIa4y0tkTmeyuV+Y2PbDqK2BzWyhWafxVI4taDOarcC5KSSrdOej5tmuABmDRFVhBtCDLSRWGfNej2G9mZ2GHABrL4AMr8sClK3le9ByKzttBX7GcHc2P2o7yuBG46ABzYnAgANkgrEwRwyuSxaG0wC7gWRmzNnPXLZn8hMuCnUe7la0YgDfy2qwdUu0AdQCpGRzog83EIWf6bTq/1WW4FvawwGkWhGNeb3coDxMM3JpGhpJ0tAQ1gTBLZzhUIkMJC0M/iBNUFaeGflgHynMKAIh1h/r8219tQI7g90ql+GYRoMo08Hj+1kiZEwtsgXpBHe83LFygq6aLPJ3BbmGR+/u91eXdtPQtXdS45W/ov0za3SUC0sf5bEz/9w3uTvq5ZU0rV77o3TVvgk69tYCe7oPDGa4uPHZZ87R/gOTNDwKoXSClpfKVK02OKD5488/S48+soV237K/A+RfePrrbAV5ZnWcEjf9AO3YNUpoDDX+9hdpPFdiQL+4/THaf+teqpQbdPirX6Fbps8HVhnHdGouQ187vpU+8NhY2xpRkQs7rOi9ocOQQS0kMrg2wQlGcbUq9sSDn+siJINhoNWurwWudnnYA50ZdwlesZ3g2qKBXyCMtI4ETZyY8TYZDGRXnAmTncf34x5EoCh2oMLKc5CKbVp2BwCdM2Htrq1ccAotPWeO2gGCAPV2YybpECwOSUzOsF5eHWRYyqMJPe2witfweSvu5SAXwaMW2Jr+XYpbWzR7vEWX30JjMsmuQsHAjfiSac6sXqoWuRfOTHaQpcfctKlRATlR2ZzK/fhvz535kxjwbnO716F3c5np5izTb563WqeoyUC0ZsnuIFv6Dbwb896vSHUjMhq/DQPwPVn39y1wxwCaq5V5oAFwwL4ILCF+X9KmSyjCQOoakwfACaQB315bDsC9w03GadzfKeNuLHzwcbcOrOYOE7GBjMpnDLh35J48Ax+Rw3j60ttDevB+JcAdJ4qZLiwy+JfJMHAHaAdYTw0NUWp4mEF7enSUXkpN0W+WJumVSp7y2RRlUylKc2dAYRRYw4iK+kaTss0G/S9bK/TDE5Lbw110oZ6iXz6fo+8UUJ+QYn2ouezwogm2t96icq3Gn//RwWX6VOoiZQsrVFtdpSr+KYAHiAczX1fNO4A7F7B2Ae7d5DNRXbux83F6d7zmi09D+bqzj/QSmbhC1St1lfH+78yYe4lM1GFGgf5wKkU/ODZFBwaGmB02m0KME7iizNUqlE+KnSqCXVw9AHQUfUsRtgmtBLiXG42ORh6fPXO07zzknGR4eLqUqv3uQbuBbG//uBE5TDcJjZfIYNuebW8fnK6BMWlVthH73Njmew9nc7tPV1Zl3kkk6Or8GBd12QnAIjexq0V7r02LNtoVVQrgbjPURip3MO0BNKiVoVv8GeSyh7MEA5DZIEUOPbt1WzWfFwOBFgSDtWcJTaQYUwCtglT2LTf9ulrWAbSbg4zLCIhsQRhEs/vjY1OW0AIGkzCY/IZXUfVv54GAbTPwF996AA1jMPG+OpZE6KedPz0HkE2iteUWVVarNFhYpU2DFZrKlmkwLZW2YIJPlkbp7ZVRuubWAS40FSAuQEycYIQJteAlB/tGdfZgkK9MKY5f3GfaTYTkWioD29HwSnACjoe9xfV6s3xIWVP2ole/7XNHCrS7cZ52jxf7AveDJwZotjRKd+6co+mRBr2xtI1m7n2MslSmxW9/gTuhLhVSNLv9o3Tg5h0d8P/ISyfo5LMv0K777qOrrttKS0tlOvXiq3Tm5DJ98Ec+SJcvl2jP3lEaGm73QYGE5uR3nqVrckfo9fL1dOCBu9jZ5tDjB+mW9Hd5+8cWxmn8Ax+j6ZlB/vv5Lz/NTLx/oKj1tdYeGtsyyOyySYxsHQjSEZVfcfaCC5BbhGsi0XRn91Rcf7D1HFCiezAXsgrINStJuwfMCpSdgiCZ0mZQYK7FYFTGhI1VJaxtqArI12JVsPgG/K1BkjHz2CfJqKijETT/VltiJ0THVUcQl20Df6+VxwKK9Q/fYxIbyLFMDoN7WYahZlzr+H4hxlgmB1mN6tslA645BZPbKINfWCY6ebBFZ+eKUM9RLpHi5nGY97E+gKhAwT36U4DouVwrBdvb6Uzmx3/14sl/78C7L1g1gsQD+Li5faP69uj7ojVLnvE3eBRl3W2ZjvN19zaPXuce1bd3a8oULVTtCt77Lpgdd9Df0z/ipDIAFWjVi4GEMTqeRpGFsLUVbtbTYqYdrjKIJJdqVV5Uvr26TC8VV4PG3TTs3lWmH3A3Ft3LZjq07samb0Aqg214+Uw/V5mga/cOM06X7Ecrg/Ar0Lgzyw7XEYB2FJtmMpRWpp0Z9pERSo+MUGZ0lP6QttGvrEzQYDZNw9kMDeTTlE+nKc1e4TJBIGVYbTSpUq1TqVancrVO/2AqST9zIEXfmG3SLx9vUB2AMZumfCZNOTQ7gZ7e2Au4AtQbVKzVqVjBvxptT1bo10ZOU25lgaorK1RZXaXa2hpV19YIGniW1Rh4hxuNFslKvU+7uZMVi1oYHgfQPTvvqxQ7PuusGj24944w62Qzzhryilxlojp2J5WJAnovsYGM7KNjk3RVfpDySgPh2JChAgBFABz6IKQyUryqwJ3BouraDQQioPJgvh9wfxdsu3eQiWvW0Y+V8cVMvZxkFE52aCFx2cLEezGZSv/z6Z2ftPQx/NpR1LV3YCyAdoyuxVaZ7n4MuwXAK6ybySb4/OlgsMIzbrfuGjCxDh2FlFzA19Zfm2si36O4vxiIq5c57hdpqBiKXBmMmp+76slBIJpUJwB7nUc4DQ8GXwEySxPUbQbyD9bmm+68CXs6yQCwxEF9uo08YAAOWQGYagTxzubO5iMu8GQmu+2WE0B+6EAqxZxWJMjygkaClhcalFhao225Ndo7UqCJId1RK9x169yJ+Ry9WZim4V1jNDKaZIYT5xXgEeedgU5TApB8XvZFzk2CnUOsEDXrbCMNjBnrD0Afinu10yX+ZkYXNoVarCpiiWAUwq9Bu33+ZIUm1y7SjZuWgi9+t6X60nKaNquLy6HF3XTLxz9Kz/+nJ2lv5iiDeXRgXbj6R2nfNZMB1AG0508/Q7snC/Ra+mHaf8d+OnrwGF1feYIulceoft0P0s7do+ErOfOSSjAb/+ahi3Tp+Bm64QM3MHt/7swqrb32NF0zdIrP3wulO+m6D95Mwwr4v/vlb9Ndo693BCEXl9J0dOQATW9KS3YlKdkd6cwr54RlKNq3gO0e1SM/m2/rYAxQ89pSb3JgZBaOONf4G/sEqRUXgmqtLK4hAC/fZ+iemlMfds2v2XdZkGX1GZxB0kCUMy8saVN2nDNRss6BmbeaDYBqyyzhSQ4O9D4UqYu46MgxSDfgtMZKFkBwHRi756j0TSVuUkeBbeq9o8Gngf1qFU5rIpIRT3jxked9M3kNy24UNiY02wRnm0qTXniqTJU1uPEJCWoZV8708TwByTGAfI3XCJCi2Ha1Wfv9P1q4+N84e8i4bGqc3j1uft/InB7tx4HP9HKZsbFtSXYvf8Qc303r3s0eshuQj3OYMe94X6yK+Oj98filncGegQ8YOlKwW7gS2WSChpIZdZVB2szrcQHkG7RQr7AO9Vury/RCYWVdAyam+5yjTPjbPx/ze0eX1IgtZGDgN6hx78a4dwB7K0jtZQdpYP1KgLtp2wHcAZ61CJVlMUNDAtjHxig9Pk4/V91Nf10ZoZF8lkYGszSKn/kM5bNplloA+OMK1JVtB+BeK9eowD/rNJ5u0Wy5SUO5DH9uKJelwXwqgPekSp7A1FdrDSpU6rRartJyqcrbaVUr9CeTJyi7skCVxUUG7wDxkM9w4aq5zoB1V5eZKwXuXeUxMR7vcVIZA+6xNpBR4O5kLlGryA6Nexfg7q0gO7qoBsY9TY+MTtC+3CCNptKsFcX7YP2IABgNNwC6MFlPwMrQAXdpZNZiYN8en+IsY49ewL2Lk4xPpeI26ce2R5n0uL/j9O8+nepTqiH+1VvFA/cQc6kGksH7r49N3/J6fuQ6XB/I7hbrZcpQkjbnhgJwB6gf2dug7fsRfGrhormpGmLl5jC6mKssBeDUCuwAZL3enVmy0FRJN6JMIXs6swuMWswx0yfgQoCxs9FTts1kKRwe4BIqAGm7dej3ayqdi2JNW+8+I+8XEANw3pb/yP6y04XKcMzmjpvOaNYA0hf+jEaDDJIwECBhYZbSnGjaTPXi5SY151bpwPAS7Z0oUU6b/vRbBFdLSXppboIqE1M0MZNR9lz2D99jDbHYGtIORDtfmoafgzBD3TpaELwYoGMmOZ1g3TMHu9pxNUigtOkQzme786bo9bHd5eUmrZxapOnkCu0ZWqXBnEZiPZb3l9ZupKGrrid69at0YPMav/NCcYxq1/4A7dozxl09j758kobPP0O7Jgr8OoD78NYtVD/0Ndo3ucRSl8L1nw5WkXjPG69eprkLi/TgPziw7tuPHJ6n/Zf+lPf5+NI4pW/+KH8XHrVag1776uPsBe8fx+YHaX7mKpqZSfN6DRYZPuwAtch8AChzQKV6cQOtuDbceMkEbGoFybUM7IWunVBVzsK6b3ZZkkAzAH2VqrTdh41nV2tFZcpDYzR1iuHAC2NYs1DhmBDwaVEpjwvdLxyP2bkiMME9wMXNKSmQNZmLWFNKRpqbc+n9E9xitK6EZVnsxmQ1HALaWUak97qX8bBMhtc7dDaXQWrFu+a+g8/yLMI3IlG9gqx0m92bO050/nUB/Mv1ChM48HcHUQNZMoA71gmw7+iXA1yF942ncq9+efnynRHm3evc41h3bzhwpfVLV9qYyS5fnAwy6u3ezUGmn/Y9KpmJ83bnJb3fnPV9g+qjwB0FqADkcLeAlV23BwYgQD4caIbTGda4P7e2HNs5NbjKhPbuYvEYV5AafX6du4wD6wbgrfDU9Oy+OJWRTJyzjJPH2OvMdF0hcOeUeNB6ymRj/+xONm276dpRfOpBe2Zykr6S3k6/sDJNYwM5mhjM0sRwnsaGcjScyzD7nk3DjUHZLADvep0K1TqtlWq0VKrSSrFC5ZrIDIbzGRoH8B/IMngfgNwmfL5FtUaLKrU6rQHwl2q0UCzTUqFCS8UqbWkV6V8PHqf00jxVlpb4H1j3GgpXoXmHbCYql4kw7oFRV+bEWzb2A+6eje8H3KMSmtiGSxFrSF9sGrWPDGDeNO+RolXrrmpBAOQvj4xO0v78II2l0gzW4SaDydfcmaBsxL00lcnzOMTxozB1rVFniRmsVpGJAoA3dv4KgbslgyyV6ltkezbcW4b164C6Ed/2OOswD9z9hM5EmP4LqdTlZJr+9+ntn6gnksyN4bwifYx+ETMOuFOqRdd8WACIPfgeM4KLmxupa4+CViz07OXOThKqsUYBG6+uynpzUZzYM7L+lS0F1aaOI1IB6gwyVHrCgJyZYAX+boekCF7dZbRwFN8HMG0ZAmb1FdgikOaiOt2n9jG1PdA7jlFlOcZesz5XHTOkQE87nDqJCZhHyEcY5EMiENjUJJVLLSqeL9CWxBJdM7HGloV2hg1z9FvocHpeuThClwa30tY9uaDX58CHgwRppOQlRnbAHq/b95pFH75fnGmEdS8WpOYKWYYB9XK3fathGQcY5e9JMHjFOYYcBN9bKTVpaalJxdkCpYsrtGNolTYPVymbdshVN7ZSStKxxvWUGx6i8YWDwQ/+6No2mrzrMRoYytCx516lqeWXwmsMynOP0FtvzNPH977CABea+OIN/6gDuP/Z55+hG+67hq67YTqc1m89cZoefGQXvf7KZSqcOcZBysiuq2jvgWkp+iVid5qL3/oqXTvR7rKK51+8OEGZ/TtodCwlNQXQUyujbl10uSBTJSY27ljIooyxZ6kbDZw3GUOcnRWMKqyyBkK4FnESGy+D0Y+JA42y2Hx9oZnH2lOxrJLIazTGlExNpclBK3d3Vb94rHssabEmZDjOpoxVsYKULAy2JQy9SHWEXJL7n2VkXHchGQlm+flYVPeux8hdfs0aUqU+vGZpoM/btAZN+l04b1K4qs42iRZVytogUV2fIK+BdObYs006v1piNcB4Ok9YH+arJZ774TKD9RvrAorzUe9ToxbtyA0/fXe59qn/Ye3SigJ4L13pBtx71TB1Y9+j2VcjaExHHyeZsbHsl30rGu0F3DeqcY82Z/LFqt7Jhtn+9y1wh+UarkAu2e7mKKmmFrvKYODCkxpgBIMV/qQAJI+vLLYZ9y4A3dh2c5sxpxgP1vsBdwPlHZaQTkITQHxEKoPPGTAPBatdHGb4fe79/m/bhq61HUDdUtpxwB0FqWDbU6prh0QmMz7O/y6PbaaPze2m0cEsTY4M0PRwnqaG8wq+czSQg9wlxecd5x8AEfIYsOSrpSotFyu0WKyw/CWFqD2bponhHAN3sPYM/DMA/srY15tUqtaZqV8qVWixUKH51RLNr5Z5O5/OL9CPNU9SeWGB/4F1h+YdrDtkM17nbsy75cqMgeef1pzJadM9iO/43WkKzXHmiotTnTbeO8Iw0PZsfESzzmDeg/V3ANwn0xmuHTAWHT9xv4A9wbiYSOf4+mFcYX8QHFfYClKKl3BN8b7NWXGp4HWumbjtJ88dQUeXjoey7TYEDSzHTebRotSNpFD7tcuOsu1RbbufO/1k7oE7T+h/MTy++4uDYx/AgaBgCy48aBeOx/b8SACRU/taNL1PoaRpZiNFpy10UASDZkBYC0/Z0QWgmx1V2nkA2cm2LR13Lm0QZQfa7LCSa+JnzR0kVfIhmJ5DEWb0WVIjAAT6WJcxZ7BixYEG6tnG0Wm0PTjnxd9s60zSo2eCtfcaQITCVy2qA7iBNMAY7NDgyennTUIABnx1vk7phSW6ZWKRNo2icbs8lgspGncSGTzH83xZHGWGwFjHPI5dztOpzDaa3j1IkL+IfhnyBQHQIlTSMgINXHguRRGujhgeLGDbzcbQGNFGi0powsRyjCSDWyPw/U/eV9XPA5CyhaR+J99njRbNz9apUiVqLK1SplygmfQKjeXr3O2Uj7+YopPFzZSql+jGLYvhSF9YvJZ233c3nfruQdrVOsyyGjtn8Ft/JfUwTSy+RAemxIbywlKaard8Okhl4DDzyte+Tfd/+jF2nMEDTjS//2+ephvu3EuP/sA+qlUbUieQcwUcRHTqrQuUOfwV2jbhGjIR0TdPb6E9d28Rz3PdGbDT7MqCLAukVu7kciajIefRCkjBUuMtxiBrGKl3h2TY+XNcsB1p6KQ6c8tuWNGojRno0rEfXGvBE59ImCCjYvcg3JMqFTP5jR9a+Dz81BFMc72JHqZp47FfZndpzZcAzPE5bJ+Zde4ELOCd1yjOkEkwI7hGtmo6eoxuvN+sIU3DXlewzky8gn1h9qWBE3vLq7QH4xfXgDN6kDA51xkUfJ95mWjlohzpYr3CvSrAvk9nBgI5gfVjqV4h9LKYyeRpOjt4aMfq6kf/18JlDLCoy0w/rXsvmUy/ItYoQeM7YndAHVfDtG6uh9JapTPfC9Yd68n7m3EHcAcQR2GYpe2lhXuTCuySQSwFgA4L0yIYRgyyry8vsMY9AWBv3VO1eVLU251f7yOViXq1h79juqgaY+6Zdv+cgfmNAPeePu5dmHUbvcYIhr/xfjbXBeMmTjJJsO0A7ZDITExQdmqKfq6xl56ojtLUSJ42jQzSptEBmhoeoMnhHDPwgzll3NWWE4x3udqg1XKNVkplBt5g3avVOqVxbXJpGh/M0fiQgPehbIaBu2nzIZVhxr1co6WigPbLq2WaXS3S3ArY9zL9h8kTNL54kcrz81RZXpaCVbDuAO/wdndymXUFqa5w1QN5A+SWU+OFuh+od4Dbvze2ONUB917NmIxZD64yrqGTFbUGn6kegN4z7lPpjC4EajemzDp6H+AFvNcKhDFh2/dgEQCIR/YK4H1LbjDcd61W65GfPnvsyShOipHJ+MKlXqnTaNp0I2nUbnZhXv/oi1IVKoW4zS73OhbmJ6Z3/siFZm1IiuBzLNFDgdZgMhWAO9LpVz/UpASYNQXKLDGxSFwlLcGqUYG7NU1inbTa0nWwvm0oKacX7DAsF7UTJN/DKgNuMmAWkGGuLHKx5VBZu8vUXpuJx75CcsNkny760qRGmEQDFNyVMoBrQVBIu3PjHTCfutMsPcHzbKloRXdtm0p4xjP7qMFIAKyBVBaWtVRoUmmuTHuS83TddIHSWuiHIzkzn6G56gRNZhZpN6wH0SV0OU3/77e20Mc+eTVVVpYpW5qlbdlLNDXS1r/b+Dwxn6e3E9to675hPjnspZ9OUG5AmOMA3BVc4QkUpwZZhPqxA/Dg2EVPnWAghiAAjDr08rYxixC56NtSBHz+JNBixt12Tu0uEQAA0OO8r602aWWlQZWFNaovFWkqW6RWGfI2onymRXtnRDIK2csrrQ/QROM87c2e5MDGMicMwNdS9FLhZrpr9JUQAJy4lKXhh/5LbqqExxP/8TnKN1bork8+ygEgHvBsHz/1l/T8xV103488SBOTnR1abdcP/tVzdH3qZcqrhAnPwwry+bXddPVt4wJo9TpjrJUrknnlYlU9XcgmsZ2iBkucjVJXH/PZ5+Za3E1Ugierv4BO2+xIAWrtu8xxBtaL+B4EVTgvxtBDUoQrYO4umAqhF8c+4rts+wqlBUxHGi5xhkitSeV8tKUwOAY4z0jtltZ/meVkWgI1zriBWWdGXWRSLFlkyRbIEq0N0G6ynJ3TOg3ubg35EGoDarLfHJxorRhnOGB9ya42bdmNSJYAVIy9V028Bg3Y12PPN2n+nMz9aHgJdQMYd3tgmyuNKrvP7MgN8+sJSpyarNc+/QvzZ1Cl3C3D6l1mvAlBXEfsjeje+7nMGNzx3F20ULWbNeR7xbqb3v19JJXZdeBJarUesgFTqEv6PjSCUYeM5VqVwDEAfAC045/YRBL7UX99eZ6BO1JY4piB9L8A9HcC3Ds6pvpi1D7A3UB6tDjVM+5MUfZxlQnFqNGGTK5gtQOg6/O2QMnCL6lbzCzs257NUhpWj0NDlAXbPjlJlckZevjyVcyQz4wO0uaxAf65aXSQpoZzNDKQU+CdVqkMHGGaLIthfTrY8kKZlotlLljNpBI0lM3SGOQ2Q/nw+RwYdzVhrjHwr9Nqpcafn2PgXqKLy0W6tFTkvz+dn6d/Uj9Opbm5tt69UGDgXqtWxVnG3GWifu7RJkxdwPn3Grh7WYwH6cbk95XKMBveklDesfb2OYDxB0YmWCqzGcgp5mG4ydPQ0bdh38C6r9RqNJrJhntvA8C9F9veawLvBtjfC7Ydh2qTOH6uk8hgyng9OzD8i6OTH0OjJRTAw20BixhYpuFkluV3+PDw1iZtv0kWV15knUSGz/F1MGQAACAASURBVCMussnbnOwEz7P0xUC73pjt65DgolFrnsSSFdQb8M/O72EZDgcAATOqhlzeaEy64grRoSv7zs2GGCRpAMFAXkYFW0Syu017rzgg0WPk+YPbsKuLChelOkcdkzBgjmVXG80j2P6TFCuKzhm2ji2qXVimOyfnaMt4J3uL73z7UpamHvkUnX71GI0tvMRuKpB8fPPcNfSP//sHeL9On1ymxVOnafDyIbp6E1q7KyLXgX5iLk+nB3bS1j0D0s1TvdsFckkQ4xsveTBv3Sm5uY86+uBDAGA4h8ygmx2mGwfsfAIABbkMe+wLQ2vNhAy94zTC2hKdRoPqSqVLAPsA8scPF2k0XaZ8vUCTqQKN52v03NFBaqQH6UPXzFJO5TX2eWzz8MVhmi2P0kN7zxu2pJOXMzT4wD/m7qlzF5dp+TtfpsXsHrr9B+7n469WGvTqX32b7hg7LFaT14nVZPQxe6nAn92vTL69fnYxR2cn9tPO3XKfGOOO3wG0g06dX1KG2TVgtRHHRgdlAagoWEUQVakgQtbASd1acJy+q6oAbGmC5bXyJnXSIa7adPk2bpSlLjLmQBPiSj0wXEd2kNECbb63cE1Fvh6yHCx7QfdXbdbFR8n3Suf7mB2H1h6yHXYdkk6/ootXnT2z89opVovXxdZRbU41gMd9y89jPdNAiKVIPAmoSYPWcLDTjsl7VJYkOnnzgG/Si39TovmLkCWDCM12OIrh+FGob8AdGUmZFxJLk7XqR39h/uyrERexflr3K5VH+nonk1lGLSK9Z4fN+95vIs5hZqPNl95RoWqvdXbdzfX3+YlfigB3pKsxSHyRHJ5D2h96LAbuaOGu1UHckIeInlldokPFVfZ6x8l7p8DddOsdHVP/NoG7+b47dj1acReVxHRl3D1wN5nM4CAXpGbBtkPbPrCbfnF1M00P52jL+BBtHhvknzOjYNzzNArgnstygSkmHZbK1JtUrKIgFbr0Cl1eKbFcBkWrmVSSBnMZZtsZuOezNJTP0EA2I8Vu0BHielagj6/y5wHUL60UGLhfXCrSpeUibWoU6Lfzb1Hp8mUqLSxQBXIZ07rDYcbr3GMYdgbl/TTuG2HcY6whTdqyzlUmwrjHAfcr0rg7CY0vTrUgAN1S7xoao2sHhmhntpMts6AEUhm8H4Eu7iuZ3QDURb4Dhyarq4CTEwJmY1n7AHcblnFOAzbB+gm3l6VjHBvTq7Oet4EMNd6RedBP4ADvvqCo8qsTW+99M5M7gPNkRbsqUgmbgc7z6rsTNDyKxVa06FGJRBSs2uv+edsgQDC/bs2LgjNFGxBHQbtZOvKyqfIcvobwe9fCTxT6ccqfHSa0yZA2f7LCy6jGOzD60NEzCBFWH/aKukC3gxR1g+m2jQ5LSGb+pVkR+19DroAizcUWjSzN0e0zizQ6EC93OT2XocxtP0TbrtpML379Rbo9+zzvy1OHx2jmnofo+lu3hWtz4q3LVHjt23TN5GXKONYeb3j10iitbt5Jm7dKu3c8AHAqJZFO5IdEdmOY31A0v9V0YEEKZUacvoOn6rbBpGI+1IY/AMRg0pmhdVIqv5hzoSTLGlRbzQ44wtKHLEcywUz8ylKDqksFqi8XaDKDzpdFZtRzmU64+QffmaK7r1qlfVuqAcSeW8hQ85ZP0M69U/TCl56kfdmj9PbKZrrtR3+Yv/+Vg+do7MzjtGeyQCjyPTP+MF13d2fRKhjhV775PO2jQ+uu2QuXN9HotdtpeEROpDmmyLnWy6QHztISdloxdxgZo2z9WGmy9MiYZ1wgD8RlS23LSGaqqwKuAQHygyKL8g8fKOiEFwC37Ktsky0VFeEj0MDvcHdhm3cthLWA3bZp32MAXRqcaVAIRp87wTb5fjTmHOND7re2D7t8RvXtTjZj5xHBYrUk2vUUMgmuIFVqBcTC1wIYk9ZY8TcbeahlJIICM/YA+LeMBvbg3PEmzb4lNU5yVtr3Ba/1rWZo2mck6XKjWppIJn/+d+bO/5seHVUB5KOMe7eMa7f539aAODMCY/w9POpF2HjWvZtsppuMBp8tq9SmZ6Hq+xa4c9pHJzW7SQAwMIDwGoA7qp9xhcCuA5hgWD9fXKFDxTVuxoSTF2XZo+y7B+hxshlvDRkEXcrg+2ZM3n2mozjVFaWG4lQHyjuKViNgvaNAVRl3HJNn4dex7d0Yd+fdns7npcnS2Bgz7tlNm+h3Envo98sTzLBvHR+irePyc/PoIE0MD7DufTifpVwmw6AcLHcFVo4V6NsFuF9aKXJxar3ZokzSilPzND6Up7HBHBer5rPyeW6w0ZDPr/DnywLclwsM2s8vFZh1n18r0+NTb1FpdpZK8/NURpFqoRAaM0Guww2E0PjpSoD7BsF6nISmQ/MekdBE3WbWFaq+E417N+27Po/74ObBEbphcIiuzklKvL2w4J5pcQ0IjgVNNhCM4lHVrql4HmwLe+0HCrC9jWQi8ZmfPH3kdzsXRVmDYppz8C2l/3xTJD95R4uP+rnKxBUrRRsu2QRu+9Vt8rZ0ZnUxmU781NSWT6WTkqZgd6pamZu6oRbAHvOpNbrnwQHpkMkdSzsLOU2qIqIcSUuL+4Tj1ZV9trbufG9zYVqbQYzqwfFxLK7BoUURJm9VGTMugFObPWmMJAWy7GwCIGSMJEvl5IiwD3iYxSFLPCDtYGABwCnuLxJctFl/6OdZKuMYbJHsdGYhGPiU1a5SgQ9Y58VLVdq8eolu3LwWCjJRhDmQaVHGFWjOLqdpbupeuuH+G+nC+TU69fxLdM/467zPhxdmKH/DA7T3wKZwfU6/PU8rh56i6yYvUyrZRm/1eoKeOr+Ztt2ymQYGRVsMiQquUSqTDPaQfAQGLhXEiVWgnIe240zndS+siZUPM/dqmxm0/bq9wOQ3xXUkeOK3yxw4G4FCyfZ3SmGmyCrUEpHtG1u0vNyg8kqFCnNFGqiv0Zb0smQtHFLwABZa+bfLe2gtMUZXt16lHVM1enl2G133Qz/IGvaXv/Y07aE32XJzbiVFl6YfpOvvuSacW4D2Y4dO0vDpJ/iz9sDXrZaT9Ep9D+29SWQyPKdURFISzqeiWbY6rDYZbPP5TmmxMLP+TT7HyCQxuFe7SguguIkTbCD1XsF7cC7h847f8X3GnOutwd9hwNSCJMlmyX5adoBvWa5dUHZdi0VTaXWD0ePiyUSHljWB4sArvC7gGRkZthllJoA4GMHYYM9/tU/F89x4iSWsWiQOGYxKZqRYVb4Q45WtV5mh1+DTPNvxfSrJ4gZs+BBLZdqMvIB2ea1a0oJWHrRyDlhSpAFXcZno+DMS9MNdptZqsHTQP/AZSAnPV9ZY+ZBLJGlfbugn/3/23gPYsuy6Dtsvp5/7//79O4eZnhwwEYMBQAwSCUACxGCBKNkSLUqmaJIgzJJB0TZLpClLBESyaFNVMmVXyalUsgyTtCnSBAkiDIABBoOJPaFnOufun+PLwbXW3vu+826/9//vmQFEqfmmen5674Zz7z1n7bXXXvt35y/9bqB534p1f7OZ1hDAeyY31Lo7NPJL7JxdaA/pRaUOvPuBdAfn2wH28Y6qdCm7aYF7z90S/KDPjlJWGByk9tEwZpXFqSLHKmV5tVKWpWZdGXeA92TyhqUycUAfucq4m0w/qYzfuUGH1BDED5LFhN7uobNMj8497ut+A1IZPJ30bsc/yGRQmArGfXRUchMTBO5/t3KLnEiUZOdoSfYAtI+XZNeoMu9gzAG+h+EMk8tKJq0FwZVaXTZqdVmt1GVpo0qgvVqtUcMHcF7KZ8m4jxVR4JqToQIKVDOSS6ttWLWuFpIE7hsK3K+ubMjlpQ25sgwAvyFzAO6TJ6Ry7RqBe2VpSRrWWbUBdxlj3OPA3ZnmgYz7WwDuPS4y3hwj2F4I7EMrx9DTPc649/wcl8RsBtxBZySScmehJHcXh+W2fC9wB6Nea7WkaZ1TIavB/QZWHQVJmPgB1ofTKo0JM1zRIp1I/Opnz7/xK7EJPA7cHbB7fBsH7f2swQax75vpIENXGl8gQm278aXRRIGhdV27+7Zzsv2XQ2O3f6M4+gjGjws9Hao0M4HxwAtAfvpQUg7AAhIgznkdY2TV6jEAdNRLgwU3T2gC+C6uapNtVA26a8/174G9ZAAkWZpAdwp9v0tY6MPu1nhW9KogXaQN72hvJU8QFLOgxImZtR2zKgaWINlRRxjT69pUy9Q8RsxWIyTMvIkSXWSsdbyDIhwbu1hCb4yiw6TI4sWa7K7Nyr271qLb6JmTRbnY2ie3jc/KzvyaTI6obKbeTMjLizNy+0c+wgLKc2dWZPmlp+Te8XP8+6tLu2XkHe+Tffu73uRnXrsszVe/LLdOqW2iv84uF+XSyCHZsy/DwETdQlTvDhmLAzi64gBMGWDn2pFJdq9lILXB3/DcQO6CQYGGney6g/Vg1fZMhxYdanMdvI/NoADgkAGA84eBs1xO2XrtHKrAlL7kdCMBQ93t7HnpUoMAsDq/JonyhuzMbsi+kY2o/sGDhufP5mVyqEUf+Hy2La8t75a97/tBWVlcl9pzfyy3TG1w+2ju9MryXtn/6COSLeSltr4m8ydOys7a6wTtcTDy2sKwtA4elsmpVARqEVx4wSnuEbq/gHCrQVqpzwLuMW2QpYEJzj+PDE8ywffRntEsFHmrWuMugleOmbq+MDuRsk68pmkHHAbw9MZbjhbcUQjPtkukHIzjeMmwJ1Sm451TI9PpQBqD7alNqAJiBhxm24p1Dzp7KM64rZzOKwxaqi1l362ZFOcMAv+utEY7E6tOHX+nXMf86TkdMRvg0hmcvwYAzrKjeRQ+S8cam53diYbOOAgO6a1v+vjAltWLgh28r9fUEhdkBmy2d2SK7JmD2sOLtXXOBSCMdmeH1Ga4Xv2Bf7J0BQYGPhdvRd70a8q0lYtY+PdQghmf/30NcPKmX5HqZsA9bgu5VYOm68D7zQPc9x39bZHOz/cD7Bj9Wlur51GKGhbXgWlHdAjwDtbwWHVDjpU3/p0Bd2fQHYDzGXEdu33lIjxA2x6C+BsF7hg7Pq8G8h1Z9QXupRIbLUEm48D9JID7SFF2TwzJ7rGSSmVGi7KjVFDG3Gwd0UEVQLkCmQyAO91kqpS4rJXr/Bs6rMJCEoBfC1RNLpPLskCVBWrmKIPC1sV1/KsQrAO0g3G/ulSWufWK/B/jZ2Rs/lKXcYdUBu4ytRqLU7G/ELhHYL2P5j3UTWxZkLoZuPdC0i26qG4HuLvkhQjTAwGTsGxanGrC7WwiIbflSwTvdxaGIokLQVC7xa7CCF4xwXoXUAB3+LtDIoMibzQbcmmMZ3q2AdxDmYwzHw7gB7HtW03YW1mEhbKbfk4y4aQdqZgMvHszDk7af29i5sckkx+hO1Jb/YsxPrge+BnZvZVWVT7w0aGokRBxrhV56vNl+nLTvqtWHOC5I6mwqQ+ABUA7mgGB1XMZBY9Wp3k2a0I6m2BbvcK5UONz9EBXFh3ONWDMWFSn2JHbJGgHuGMxqfmtk+VVLTUDAHOIcaacGnxn0dMKVv2z3K9r56Pz9GJBZZCxX2dYyd5ZoRy+98LOhXMVOdy8IkenQWR1XxcXMnJt6D45+ug98vo3n5fJ2glKNvAC636p8A554EMP8ueTr85K5tzXZX9pjmPy9Op9ct8HHpJSqWsVfOzrx2R6+WnZaQ2MPAj46sIBOXLfqDRqmomghtosbVnUB9DMydNsNM1mEwDOAT2AtgZNGug4EwpQncWY2XX3dvS4L1BISGeanAJYADE6rSREitC3JxNSrbTVphK2oZA3WQMjgHYcE66dg0UcZy6nkhCVNHVB/NJSS9bX27I+X5b64oZM59Zlz/C6DOc1K9DNQ4gcO5+XS52DcjB3UQ7uKEsho904sT/UFxSy6IYNfX5HxkptKWbNntPRSEdkbi0lJ9KH5cDtw2S+cQ9kMwoaYe+JZwjHClDrWnHcr5SkWFbK6x48UMTPANz4HA6GRZy41S0iov0hJB4s0rQg0wpfcd8jMFLFS/d6MlDAc4VOtxhT1LxZQzEd1zazHRiAqBDZgwXrZYBtNuDfb/c6ZZ51k5Wxs7A+fDj26HqhYDWrQYZnFGibaqx8IqlSKWrUqS7Q58K152jkBKBNy1fLFOh5qz++ymS6NKbnP733AOaXyHXG6gdopalMYo/zjNeu4P7DmNfrIieebsuVxaqstGqSS6ZlV7bIue5SbY1gnbK3Zp2FrPj8XLNSP9ROfOK/X5n9loH37bLuW5E3/bKzcclMCNytOieaZ+Ksu0slQ+Z9UBfVQUWrYeOmfpKZm8cO8vP7j/5Kp9P5hz7cPtFYTMpID9MLFtdMous0A49RRIW4mXOplDxfWafGfRGdVN8mxt3Z94hSdNtHK37lXRMAcQ8s/P1vFbg70OfXTaQyg4A7gXxcKuOMOzTuU1PyK63D8pXmqOwcLsieCbDtkMoMUeMOqQyY8yF6sWfoGNMBcG9qt1MAd0hdZlfKslKBxr1jjHtGxg20q1Qmp5aQaBIEFxN0TK2rjaS7ylDfvqTA/cryusyvV+UrkyekPDtLZxkw7qGfuwP3qEDV9eyW/ov07X107nHg7oB/EKAPHWTcmeZGXWV6pDMB+I+6AsWKULcL3NF86c5iSe4qDEdyF4wxAtoV9jjQoiPcmzg/yGTWGg1ttpHu/h6Bg0vAfJ1O9Gfc+2nb+3m3byWRiQP1Qe2x49sZxLbryq2QNkpkBNp2TtjfzhbGf2to7ONwqkIQM57JcXywODEb1GrK1fqG7N2dk7sezmqTFE+XW+MhLfoOCkiNaYtYbwAy0zizS6kx5M4cEqi3vZmSSmZo+WiuEXCqwD5pMWfAnkCbTWM0AKCOmMxfMmr2E0kVjKV1AKrBgDnEWHhD+0lrwuSabAI9+mWrNMiZWyUFlHTAGLktJAAP/vOiP/pf014vISuXK3JL67LcshNrI2QQCTrE7J5QBvfk3JDk7v2g7D+6S048f0YaZ56X/UPztHuEu8zS+Dvkvice4Gdfe/683F7+c3SVkTfWdsuORz8YuaXg76srNTn9pS/K/VNWnGmLybeuTMnQrTNSKCjT7tfMO5+yUJAn1s2MuGWnFpyKFpLajQU/9hBE+7jBq55BlzGwAIp4AcyRNQ98yMH21/B3Mup6TGBr0bJEgblKmbxDKMeWxcnKxALs6xgb4CNzr64rcBMBi13ZaEpldlXSjYrM5FZlz6heA7yQ1Qj948kABzRhXC/u9wCOd6WclOdWdsv+eyd5P0F6ReBujYcoA7EiUg98cKy4l8gQW7E23F7wIvtuzxbGAOCSwNwLewNQi98DbOOe5n1nASq17tbB1C9UhCEgHTEA7Z/z4AefIyFoDZ288BvHgXkS58V9NtRhCZksHBczXmDv1XAoKrxGkSrwNMA6gj2Aedwr+twpMHcPdwblVlgb2URi/kcQAuYex2VeA8rAawbGa8hDPbuCfg0mYPUIhUvktoMgw0A75wtj9ADyKbHB82ySG3Z+tnnl1SdbsrTSNNvtlCzWK7xeaEqHF+QyU9mirDfrlCqPZ/Lrt7RaP/TLi2jxROY9lLM4kePz+Gbs+lbmBPGO2SFp5P4f/rhyaOxfvyJVrAchcN8uWI9/JvSKv3mBO1gwTnr0/FbNFa4EwHlYPBYVWzCmTsi31lfk+fLqpsA9dJjZzLs93pjpzQD3HlD/Jhn3OHB3AN/Pr10X194GTO4qAyvIRFCcSsbdrCD/ReqQ/O/QuA8VZNd4SWZGoXP34tSCDBdU467FqVpwBr92FKeuliGXqbKYdAWMe6fN96BrKgA7Ne4FMPYZyacB/PXzsIMsg7GHK40Xp66U5crKhlxZ2uD2apWK/NtRLU4FcHeNO73cIZWBJaS5ynTvha5uL0RwLp+JWPeALR/YkGkAo34jwL1fcarn7jjZxjqtxt1jMNs4K4/3Rg4zMcYdOvfbCt1On2CNK60WmyyNZ7Jm5aXPEoJdjAeYdmi6cd+AnYcdJCBKwUA+g8EYcA9sIPsVpIYp0pAZGQTIN/v9di0gQ1cBT4+GoD0+Ydd+c3zmPc8kE0cXGlVKjXbnSlro7kDI6gLufDwlxTFNnztrjYHz9ugYOC9AdOCD500dYLpMuLPd2oDIbB8JlnS71MXbgurdTJ0dd8CMFVs7MXY9qbFdvAg8rNkQgbteOAJDB0sAj5Fe2+U7/Iwu5tHnWPinKXV300AjVJLuPreY/h67QdCAXQEIAC2wQ2kyKQtnNuSWzhW5ZVoBI7zZLy+l5cXFA/K+fadlZrwp0Lhf2JiUvT/wIRmbHJbL5xbl2nNPy/0TKou5uJiR+eH75dCDdxGwXTl1WfasfFPeaN0l973vPikUe5vzvfjl5+Rw47syHBS+fmdhRkpHpqSYVwDt8hUAXZyfu5T0uMwYUvUungx6UgriwIYDlEG/DFDv+mJnd712gOPqHvGW6YBMikjCpDYAu7h2EXA3KYxbSbpNpzOslDu0OlIspdSTHC9DqHS9YVGynhP+AGA6PwfP+I401ipSW6nIaKoih0dWyDRjnNKoC+hlynp+DHYhV5fTcry6W2ZuH5fxCZXIUBZm48OHz85bAaw2rEpb9omNmeDCkk2oS0+zC9y5HzTnqndY3EnZkFki+nMJgo4g1Jo5UWrSgvWk6uQBOskoBH7r0fjQolGzWbiZcR1pL+kNsyxD4vvidQSZDl90C57dblGvob5T+xJ0FNRbdqBabfEeoY2jBSHaSMFsJHEf0S7UXXO6jjsK7tWXHdkzd5HhtQ/YedxKHvC4jt0boWmkr0FeE8GQyWN8LqAVLIMAjdi4NnqRLrerwdeZZzuydKnDZkywyJ3OFCIZ4eXahkxmC9wVXbhSGZAfK/vqtY/90uLlV4Nap62sIftp3jeziAyBez87YJ9JHbw7DHCte7wh042C9Tjj7lIaZ/FvXuCOBwIAxYvlkLbmBJDQ5j+cEEOKwJ62b6wty3Mbq5tKZW4UuDOcM9Adfu92k5sx7psB98gGI7B67CeV6Qfcw9/5XarT0QCpDNFBUpsvZbOqcR8aioD7C0N75KeXd8tkKU9d+/RYUaZHSurlPpyTkXyevuwE7mAcyOwocEfnU3Q8XVyryBIZ95akkykp5RS4T5RgJwlXmazk02nVlnYSUofECXaQBtzhSjO3WlZXmZUyv78nuSa/ljqhwB1NmODjDqkMgHsDGs8ucN/Mx30rNv37BdzjDZg2Be7uYRizgBwE3O8rjfRo3AHOAdIx6Y4Zo4z9oVAVID2fTBO4IzjGC88YGzB5XYgjg0Tia794/o332QIeToqbOcm4pn0Qw7IdVmUQcHe3mjBF6ust19RN2HZOsp+ZPvi31judHDTsCDRnckMKdoNXfkdL9t2vtn5kx7HGGWj3Loj+M6USfHUBvrdgD6UtLB418EJrRyu4IwtsBxAx+YE2nq4yXGkVlLjW3Wt9CDDoJqMFkG5X6NIe7ehoGv0gS4DtOkMKtjCS1Big1Z81WEjCtz34LJhBn4dUbqNFn9jO7IW6HKlekKO7qj3jemUpLadat8n4nt2y9urTct++dUHjoLPVvXL3xz7MgsnLF9fk3HMvy125Y3QxmSsX5dr443LLfQdkebEqc7Nlmdkz1MO2++i/8d03ZOLa16jn9tcfHN8ttz48SR01GHeAK3prA/zRdk/HFnOE1wP4tXCW3N1nwGSjeDeXS3EsqlUALNVNh4FRl+7reu7zd8Zsg5HFBrCtSFPN7p56DSiTsOZF0bF4UWa9LaVSryLAARyCEWfq3adfg0vVmq+utMn0Y/utckUqyzVJt2pSSlRlRDYkn4G7C5obYmwA7hJSrSfk0nJOqpmSXKyNyUOPDTMDoeBVoz7vK+DAnYEcO5bqGKuDjum5LfPE4IX6dpNy2QSDTWJcdTy7bi3cIZhna8REWQoCSBR+WsErICiuLe9L7tPuAg9g7flFsEFAjcLWtEpamLFgNsCaMtnNzoA4WlsV1Lr8iFaN5tdP6ZpdeDaDwv5h/VlpcT9Rt1ezi0RGBtsmOLcLGAFxGwPPKoBt16HWHbhDjLPnlBHRpKFb+MqCVOsA682X6IXfVNaez7bZR5qCSYN/K2ZlMNAWOftSR06drAg6LA+nMpQT4oW1BRlbYJZLtXUpJTO0000lEysHarW/8otLl1/rA97DGqXtuIgNWifCDGxoD+lrUgiL4sC9p9ZpQEOmzRo0DQLuLpu5eYD7P91/9Cfanc6/DBdOdgPsA84BLphGMpvD7iTZkafWuow7tuWMurvL0B4ycJvZykkmsoOMF6X6zw7o4x1Sgy6qUROmAQC9n9uML4ghleig3u9I1yJvCdypE1RfOPq4A7zDVQYNmOAsA9Z9clLevXirpHN5mRwpyPQIfNwLMjUMO8iCjBQytHfMQlZhdpCwfaRO3RooLZbRNKlGZgyTWCmbltFinsWt+DxkNvm0+rjTIg7V/A18HsWtNVlYB3CvyOxqWa6tVmRxvSb/RemKfLByjvr22vIy7SBd3w7gzgZM2/Vx30Sz/qaBe7jNPg4zg1xleqQxQYFrT+fUtwjcVbsNC9UGJ1RMsvRpbzb4FWAebHPUXCeqCVA2Bl2LdUXsC9xdKhMWpcZToyFofzM2kIM8fEPgPohtd8bdJ+lIi/iV4ujufzM88REsTIvNKoOYXdlS1/7SpDK770rIjt0aCEdDYaCZ85Kz1aIpdQUWRoOJusu4F2nEwpoMhR1OvWtjxMaqDh2LpzO8bETTsAJX6nXNcz0M0ANwAtkCZTTWiMWBBBh0NlIyRxxd/1U2xX2SidRcJvYJ+YIy7KpbZzdXMunmrmFLIQvdsCkrxgVAoXvM6lW5d0YLUeMB0en5kqTv/qCcOLUuE2vH5O6pOcovTjdukSOPPyqTO4uyMF+Ri29ckuH578rhsWX5o5O3yuM//LiMjeelvNGQleWqZNCZED+9ywAAIABJREFUeSKnfSHs9dJXnpND9S7jDknIk/P75cj945Eu2iVGAPKUQFFPrQAQYwetNk/PZET4O5hvOoPQZ1wDIIClSgUNcVS6AslLpMdGcydzEqE1pNkeAjjpVKy/43WIDRB+VGtJva+0YZa+tJgTHvAaOBiWVWYXMgkEBAZaCQpRbGwe487+YrsAy7hVATrL5bZsbEBummDBbWttw0on9Hpfne3IzIEib4YDhzLR8QDUwcYR28VxgunHC+eI8eN6Ze5K4bGGoBddWjkW9vw48If232sDnDF3JlrlMvqM8P7EXGW6eOwfzjXsZmpNkRAgeBGn3yqa0eh6xGObCBZYbJzrNn3i9rA/BK/WAwHXT7u/mpzMPN71HD110W3GBH961qSY4wvPH6CaMh29xi5NooSHLH1brS4JBPS6Iyj2YlbWB1jAwPoIA+yhu4zXWPgzGnnlM0OCSUaDOfWK16wBXVzZ3VVBO9ZyHNPZ11uyfErrC90YFe/x7+fqFX5mNJ3jOpNIyMq+WvUTv7R0JWTe43VPcVAOL+MbcZzx98Z93UOHMb8ouDCDilSdKe8nmdlMRhPaQ+J9UZFqfM6LHuD/0L759b23vC+RSHwlPC+PcuPnCjsiABxUO8PCDg+USgja8t2NFXm5vC6zDe02xysaNmIy4B76u/vfHcRH7Lp9rqfqDg/vNjTu0Xv6FKcS8cRAvN9pITi/Dqjb50Lg7gujL119GXdf5CGVgXNINitJOMugQBWdU2EJOTEh/zpzQH5nbYJAe8cwgHuenVPHyZhD4w7grosTxhYPNYD3ehUFqnVZKteoca+hPXQqIUNZl8pkZTgPH3jrvGpMBKQyAP7onAqJDYA7wftaRRbWapJvVOTfDL+uoH1picDd9e1ovkRHGTDunHzA5nS6nu2mcfdQO2Tct2LfN9O4+9PvUhlHh34MPT+HbjADvN1Dxj2SyPT5XAjo44w7glI0X7q/OCJ3FFR/iJd3QcU+IH3BfQ5WHc3NsL2xTJb6xXCS4dhABgU3gajTz3XA3cFyHLSHwH2Qd++NSGYG+ff2K0r1FXMQ2x4B998e3/2e51LJO9AREH0hcP5T2QLbfePcaS2bErnvwymRtiIDFmmaHCDUu8OJBRugFSMlMsoqInDF8MGNBcwbC8wMo9EpxnTy1L4Gkgemq61jKRZkza6rnt1btis77wGCSXVIaOpzyf04qOHxwKMdx6hATpvIKFiAdRwt44ygpoe4dZNUwjFBIISFXRvjJBUEmQMNQYfp7vG5laWWlOauySMzS3JuTgsd+zVZOja3U+7+kR+mNGbxu1+T23fMSb2RkOOJB+W2d94jwyNZAnQ0/lm6cFna6bw8+Phh3tf/9Wf+VN5/X1VmJkRWElMyc8ctcvDWKZm9vCzXnvqy3LNzNnoGLi9m5GT+Fjl0NK8McOCTDnbfMwiUFLBZjYJAACDIYPACKMecB5Caz3XBvjvFYHxx7gTidi2RpaDDirHxCmBVu059emCZ6IA8ChBxAc1723/HfZmUA8dGqY7r4S17wDmZoFYBGI7HswCUTJmDC+bJvAF/BAG0HM1qpoSFppGdqdkz2jYZTFrxMtEQwKcX3CJ7ZE2DCKrBWlNq1WW9tahSsxM8RZN2cQ0ziQlYaAfFDAZsf64H1/NwNl+3xW69gd4fAByadPQiwLOqGnX1e6fjE0A3JDLWoZVzOrXhluUA4O8+XtJqomDTakEs6GKGxqwoPfhzhOi9EJxQpKe6ydGYibBmZLRl9bnDuqoqCaXZM2/WxCDI7F2VkdfzwTG5zzxAOY5f61U0rQOdPEE7pzDTzrNAXv9O20iTbRH4N9SppivB0XoEBusJESjXF87oM7HWrFNiCQUEzhPrBdYUOvglkpxX19r12l2tzl/7tZXZ5zaxB347zArCfh4mCqLGvh/rHu+c3c8esp+rzGbe7uH7sc7cPHaQg4A70z8o4EABkUGMlWaNBWUA7WjChJvFAdCrlXV5pbIuZ6oVNmoKZTE30jnVC1KdcXeEwp//fQXuVqAKxh3dU8G6Z4aGJD0yQvCODqqfXDsiVxJajLpjKM/mS9Cns4FSLhUx7iyWQefThspl1ioA3zVZrlSlCuCeSFIqM17M0gMezZdKWQD/VJexByNcb9FScqUCuU2Vvu1g2hEA/OboJblr4zIlMrWVFZXJoGtqrSZNB+7OuPcrRo13TjVQ+laAe6SP38JVxsF/HIyHwD6uZeffwuLUbTLuqPrYk83JfcVhuadQ4n2v6V1lRGDzGE2wtE9FsCMymsleZ/+IsYHEBhMxWHq+rmfcN2Pbw6ZL/dKcm2kXN3OUCdka19H3Y9s9tgon6J6mG5+ePviTy61mDq4IsMnMJVICm8xiMsOxW6xX5cihnOy51yrPTNRP8EV23Nh2806mThoAw+QqlM+YPpypd++4GGEY9VfntoKCyHC7WnSqzCxAkOuwQ9DOjCTsGBkUaPjlDK4G8ArIXV9PbTyPRd0/8Hdn5gksLJjwfWGrBDnm+07bQxQYWgt3HhfqXQgEIAnoSPvsnLxz94LkMx35s5eG5FpjWh7ee032jpVZcOovdOmEZOa29zwkGytlWXrua3LHjjmZ3yjIyr73yy137Vb/ehEC+GLgHnPh3KqsPfsluXNylu4n5xZLspDYI0+/WJa//fglGYKTigHLr1+clt3vmJHScJKSH4BCBB8MrEyG4RplgB9lzlUXhRbzGEcvEAVwBlMdjbP53/t1igIwQ2zumkLtv0mc6FwSBWt6zZwtd5/yaJACMt6DBBYq23V0/bu7urAIOWKXu91bdR8K7FiQm0SxLQgvY31hCWvOQwDOenxmlWnHB5cTPe+uRzsDDrO5ZFMlK2yE9z1Au4NxvxYgeihP8kyD89MWcuOLu7UAKGLNd0cVt5jEZ8kEMxuiwN0700ZZB9hutjWrQPtFaOnxHOJZswJwB9061uZvbnKpsCuuS1d4j6DI025h+Lxr9is2HjguODt5Bi44R9eN632hYBrPICV1gcsRMywJZfnxPq91odWlMesO6vmsIoCzomTO+XYfaCCqWTUvZMW+KauJbCjtb+bWw/O0wM918pzubBvnnxe5eh5OZTV2moYkth+7DOAOR5qEJGqPtjsf/wcrsy/FwHs/CeV2dO39Mreh05jzrC6Z4W0bMywIa55Cvftmto9xML+pXOamZtwx4gDo1OOm0BxGJ821Vl2dZDoiI6lMlxkUkderG2TcX6usUyPvjHsE2q150maMe9gt9fsF3ON6d2bIgqZLljGLulv63/2u3BbjbrNEKp1mkSpY90ypJCmTzAC8zw5NyicX99HvnYWlhZyMsvkSpC5pyaU1w8FJFtem0SJrvlZVP/a1alM26k02vhoqpAn4R+HfnstIIZOmBzydTegw0ZJao8X3r6F76oYCdgQBnyosyd+UcyqPgZOMadublQpBO/XtYCesARNxx1YNmN4icPcC0Qi8uzTGC1hjUpmwKNVBej/g3hewO4CPe7oHxam+LVz7qUxO7ioU5c5ckaw6ACj063BKKaUyxnBpAzM8U5i68fuwToSI16Q0mNh3ZKwLqwH3PkWp2PVmtl83UnSE9/ZLlYbMfcjoD0qH8taymOe6IqQ/KI4c+sPS2IcQWGIscJ5YepCtw7ggAwGXhAffnZfhycDVhcBLF1jPiBOwml0dFkifrPnVWFMAnajTqjHlUdEifjaZTNRszpYYbtvkNN3iyW79Cq3gKKkxPbvt3CSw6jQD4Gv6XBaZGpBXOYfqgJXxV/adMhvTI0eSD/rO4/dJZZ4N7Cpjp/p3lZWILJ9akccmrspYSen7M1ezcrx2RG598HZZPPmG7GyfJYCHzSBe8A2/MPIeuffx2+XCqQW58NST8q4D1+TY8gGZevg9smtmiO+bv7oi5WpC9h/s+rafOj4rneNfllsmlvmepQ3V3aKRkL9OzJdkaeKA7D2Ui1xuXAPO2gIDp5DIMDhJqL941L7eACWBD7IgaLJEuUIXCWjhof6Cxa09K3a3sZUyobB77II9fys053gO4yw8AbeNr9cV8VrY/KtBSODAYiAShah4H8kuK8Skx7gxsgDDyCq4zITQ1aQ2DOZCYG3acM8Q4UMaoHS7mPpnoT3H+UeAtqtg0myH6ce70p9ux1Cy/ubIQn24F0yaXr0LmC1zYax1N6DVexgFp157gWwDLRftOcWNiuaAOF4H8X6vUCrFLJKmAtRjvfuiTMdALZ95ZNE8iLe3ksyq9zaT0pHS/1FuA9cqc7nh1rFd3F+sb9CMjNt8YnvI8miwDnZcHWsoo7HuswxsrH4BYxTJXlxGY5Iu3sN2jT0YCTuu8vmnK41mZtwLXqXKQUOnjshzX6vJxqIwQ9m7fnSoe4cWHhJMNssUsvBrt1WrP/L3V665bGY79U/bqYEK15eQdffap7jDjHN2N9KQaSsP936Avn7TA3ek+1FcVzSPZYA+/A7pbER1KJYAOHFQHwfuEePuuvZkshfMB1KaUO/+Vhl3t4Bk3ibm495PKhNRmGGH1LcTuDMdqSghCckMtO5oxlQoaKHq8DD/QfN+qrhTfnJxhsbRsIAEaAdjXsikJIPiUtO5omNtrQnWvCkbNVg7qj3kL9xekD+4WJPzFSHrjqJW2EBC3w7g7oVSmMhqsJQE6w65DUB/tS7vz63JL2XOKsu+stLVtRvb3gLbDu92Y9sjicz3AbiHOoyQVR8olQlY9MgZJnCJCX9Htv0GGHcH7pgkJtJZubtQknvyBXZKBXDHswG5CwC8LyAA5mR60CEzJpNhMas50eB5msr2Be5+q3qsGQfu8eKjN8uwhxO3T/ThvuKp0DAZ4oxKj287kgk/Nzr1iaVMdg8WHUBOgHWdSxoMWsYzBUpC7n4C3twKTuFnHrGqobTFBtXlABF7Rq93yFOU8fIiVXYoNY07gbQt/CxqM4acy6QVoXF7Bo6VZYX3t4IJgmym2RWARZ83vSr2D+BCnbqbhsAjHqAFTDm7quqx4fbA9gDscM5ghQm+jLVmqp7zhxWjekOnwN5w8UJV7kpdkn3j6iADvTSKG+HHfjH/DrntsXtl7tKcLLz2iuzPnJOpYW22dGp5TFJ3fkAO3Tolp4/PycbJF2Vf6rRc3fdxufWOaR7H6RNL8qX/92X56I/eKXsP7ojQ1GvfPS2Fc1+Rg1Pdjp7+RzD6x+WgHL57WDXU1mypvK7A3rMHPnaUCtl4E5h5QaUBNgA7Nk0Kku9gNAFWAfQRaKnOu4tWyWxGHvF6ZC6dcS9xXGvoueGg4veBnwNZckg8gmY+1EDTjUX/FhV2WhCHc4DunsXIKLzk/WfNjgy0elaG+moDqO6h7tfeJwzq5q34051aGNgEL2XDNcrBPQKWGIw5gxRbKxCc4FPsKRAowXk+3Edb8gUdO4JI92tnr4BuV1W1NtZxxLi5VMaDATDtlHdYuQm2582clJVW1t+DJA86XceO80cgR7/84DQR+Ljchc+fuel4LYpfF8hXcB4eQOuoKIvt3vMcR+t6inMnSLZMhL5bMwn4bNm686aY/Ay05zgeK3JVpbwa2TIzg/sD9RpeN+Cg3SRPktQgKvRzpz9+UNiqDL01JeOYa8Djlq9nX+zIxtUgMrNiVbjLYM0BG4+jArmH+bUjncWfWd947N211bIpmEPwvh2QvlVTPid44jbBwROrU+cAa8hQ5x5n0/t1Ut2Ugb/pgTsWVgAKT/cDuAPcMBXTrFPnjhulYDaRg4B7xLxbF9WQccc2ycgHIN6BO51jAlNS97h2d5mIkb8BH/fvOXAPC9dsglUWEEDEPN1T6ASZkRS07vk89e5g3gneh4flanFCPrM6I+dbORaVgm3PIwWKRdtmfoBnPJi1ujLnEBr86uGOfGACGjiRT7+ekGPlJFl6fDaDrIlZx1GPiWYPaIDRaJK1T7aa8umRBflw+6o0VlcJ2MG0e6fUZrUqLTDtxrZrVzgFopbpj3TucQY+lMdsVyrjem8vJO3RvoeadS9Q3aSLao9k5i0C956mTsb+7Uhn5d7ikDxQHFK7yE5HiiltKARG2cQDkdzM9cuRZrLTllqnpTaRLExNdaUyklj+xQtvjGuSXYlaw3L+aLg8xidjfH2r2sVQ3x4H7iHb7jjAJTJegNTX8uvj41P/+Wgql0JgArvMjVaDCwvGayiVlpnskOw4KDJ9p9UMYo2F7pNezElqx+P2jw7SMTLuAkHGkDIZHSmAZy68xqypKw1+aUyrAXcCAGsu48WLLk2h3hcqDktlqy2kOb0E9o4oZnXPabWLRAGq7RuFp3TrUBSubJ4y5vBlJ+vMBkVdWQQH2I4Li3cmr0CYn2t3ZHGuLbtWLkVdUc/PZQiuYDU4VmzRQvBq6R1y+OG7+ZkzL7whxdkX2WwJDibfWb5LDj/2IF1izpxali9+4QXZd/se+dgnbo3g4asvXJEz33le7v7AI3LgyGT0+2f/6BtyoPOaTI50mfb1alKenp+RQw/ulOGhQIuExkkoJkVxJjqnWtDj4N2BHcYPUg8vNqW+Gr0p6FdvYwGAaAWOtIk0xthBLcbL9eYOoJ0Rxn4cpIJRxc9kh81y1E8OgRQDAytudSZU/bcVJJeGVKdvyQF+g6wCwLZq3LvBnoNigEW8B5+hraTdimBynW2PwDMKkwEk6WqkoNI7ghIFWcMlFuCarzp16hgvK6zFOOA8AKBDwMzPW+CC+xWBEesnjBmGtAbj7Z1pnbn2AAgOP3hp7YVDJXeu0U6hAKPuec8JwmRfHoRE0iLToOM48LkIfBtIpwuQOcDgPS6DwnNM73aTDGEfHPMgsCFzzvHWa4IBd8BOdxgrDMd5qMTRpgbpsNEXm3hZTwifr0OPdoyta93dWca7ynqxK66TBwg4DmjZXQrjMhjMO5R14eBN9odAh/KstN33dYB37T587oWOrF7SM8XZzdcrXD+8QJWESLtpLmZtmc4Wrn5h8SqaMsQ93W+kIHUzk4O41n3QOtEvK+t+7v2sIUMgvx0G/uZh3P/pnqP3t5Od53tC+U1+QGOZJbTCw0SClruZHCeXrYB7BNgDsL5d4H4dmN9GA6Z+dpBvBbizWMmfOVtx7DlTxiP8Z57L/vsIuDt4N4cZ17tD807wbiAeYP4PO1Pyz1fHZLGjjZOoXQQUTGBS1H85acmnxqvyN8YqMkSVgkbrQA/PVrPyu4sleakC/3atD3DmgBo+6Kmbbfmh4ob8ZGFOpqqqZQdYZyEqWHbIY6BrR6dUFKMa0w6whUZQHkJHk5oL2vpo3LfjHsNCVw/Nt/JxN03GZox7xKoH8pdIdrOJJMYRaF8mPvgcRnQyk5UHSyPyrqExBjKQfqjrkGockbbEywNcf7T8vRttMM6ayoVNJBxlICfx1y9eOAHsGWrbPR0ZL0h1kL0dFiUuj+n3mTAYCOvE/TFwzBIpk0wqc13R0T8rjd7/pWzuXWOpHBeTlRbmYwUl+G88nSNTdPBdbcmPqiMMh8BZcmijHYg7Q26Ahun9aGE3fbA7tXAYlYFnoaphSRQ1OkvvNCQbIqFrJVhvK2jVa2BdPa0AUe0ZvV+Du3coAKdPdk6lGyzKs/1gK9gm5B6eBVApDdh30+9aB0nXvmuApy8402DxJxA1kFZZ70jl9Ly8d+9c1NDnuxfGZTF/VCbT8zLdOS97Jhoyt5aWyyOPy+H7DsvIaE7OnZiXhReeksPD1ySZ6MilnR+Rw3fups3ia6/My/SukkzsKPSsAC8+dVJmX/iuTB69Vfbee4dM7SzK0mJVrj75x3LHhBak1hoJeebapIzfsVt2TrvlTbdZDqQAAMSwhcyY77eSGiZnQNEfAiezd0Sbd84zDp7oQKPsKbTwlI0YE+nyCWwOwIyuIQiCC11gqW3tVY6C9yCQyIKFtkfNHWd4LmjCg8+joLLTsQ6fGuxhHsM1oJtKwFITRBFEqozG/dO7yF4lGwC9dJcpgoxRUI7z9oJNZ/u9LkK32y165X1jdoNkmbEdyxwBaHoRKr6iWBTD602O8AOBtgU3CF5o05nSTrIMSqygEr9ziZYGE7a2RLaQCIJULha9jIkG2EYwggDN5U+0irTx92ZIrkmnVMVqBMKsAq415EcYJ/7eQC0LVE0yxuDEGmN5issbrWGf9Yo2YcI/Zd81cPLrQrtIA8eelcO2tWi2HQH3qOmSsejYJ20lSQDofezFr2yOFWRomP0IzpFFqDZWWoyt9wS7M5s8xq8lPwfwb8G9y2xOPduW8rUEG/3N1sskWEfTeZIii82aWmfaayKdl93p3P/527Nn//4WrPtW3VQH1U7FWXdfL0LWfZBcph/jHoL4kHXfErzfNIw7ru3n9t3avcrGSoI9BAjhokOwDYYpQaYX3VTBEgKMo/Uu/n480Lhjwr1OKuOAfZvAPdS4Xyef+T4DdwL0twLcuUB5l0AsFl17SIB3Os2YdCZZLOr3hYIkCwW5mirJl+tDsi5pWZekDCuFKO8vlOXWZEW15s2mdExz7lQemz6l07KWyMhXayW50spoCpKpxpbcmq7Ke1MrAjadjHq5rAWo5TIBe9RoCSx7vR6Bdi9a7gfc+7Hrnswd5BgT/n4QuO/bOfVtBO4KoiFzCYpU+2jcewC9YY4QuHsA40wafoYLABKWkM+4rAyTKzJaAPV4xhAAI4OFr7RaDXijz144EbLtIWj31GRctziIRdkOuxJO3PGiVN93ALeiOCveYKOHRfmJkR0/Xs/kpqDtB3DHeaMwlQxUp8MMA1rRH/4BoANlqKlbtg6nLivhKmCOKxhbk4zromfdHsGKa+dRP0yLejz0oSe8NYxxIE9nBw0WvFGQ78eBZehag31ph9Nup1L3lHY7RzbHMU92ans9cDAJA4AsXtp8SdPh2gm0V7Pvmncs7gg83E1m9nRZHshdkOlRC9hF5OWF3XLbxz5GEH7sm8cle+0FmSmtSqWdl6tj75LDd+2nawwsH7/0f31H3rv7hFxJ3iJ7H35YyuWGvP6NZ2V8R0lG9+6Vqb07egD8t3/vK7KrfUbKnZLURw9KcsdeWT/+rLxr32UWqj4/Oym5wzMysxv1G4qLnEn0TAMsE0NPeweh4Tni2tM+M6HBD/Xp1g0WAIYZDfMJpz4Z19OyEA5oCeTQUdTAdcTsG5hiQ512h57o9AO3QmbshxIVKxTF52nX5w411uzKgycGVSZ1AlgDucIuqzG9uoM+3L/YHsA7i2UzaEak8zmzPGY7iZ9dLqZSEOit3ZVIASKANnaE58aWlwiq4XlwZx0EiwCmBKyBVAUFzdgzfeGpEdf7mRaHVlDK62LZHXV+URCsAZKy0T5VkbG2gBtjqvabCpi91wCeL0pRANLBRpj8hmsSC1S7Tk/YBtly3A/WwCzU+lDXbjIYHBGsQsmmWwYG41erwf3MnmkUx7rtojc6ss7Feo5d6ZAGUWpDSi0/yDKum/rVmfLILcnEg6p/17mLE6Kx6Jot6nrAE7SbJzx187xnFLi7Vt6BvQerHFuzn2wjnZFIyNkXOnLqbIXZS5Afw+ksFRGQNOcZ2SaI00bTWckmUjLebv7KP567AOtvn9u324RvM0Af93X3LHAo7eStb+HSIGvIOOM+iG2P/z4E8zcP494PuOPCI/WCmwvpfoB29Qg1BsI7PSYSLFLFA/gagPvGGgH8VsCdNpADNO6hNeQgO0h3mHHZjOdl6Mse83Hn3wI5TdwOMrq7AptIZ9cdMW0G3HuYdmfd44y7zax8b6h3N9mMd1VN5vMS/cvlCOgJ7LEiuHmu0TwA65SrALTDX595ZWMTzMUGnwF4B4jHgw4mgR83O0dKX1BwCuBerSpYt+9ZhGr/yLZj22b/SGY87H5qE9NbAe4ujwkLUCNde7Av/i7u2/4WpTLujBQH5s64s+IyztD3Ae5d6klT2/jMMoB7py2jqSyBOa4QbFXxfAG04gVnFYDXOGjH3z574UTkWGpSmcho6QZSn6HefTMHmX7APdQu+iPhnJXLZOJuAe4mQz3iJ8amfm4ik08ho+AfDIvs8EyOH+hQJkMZBJ5Z2jyak0ygQ9dFUCmrsJgvLOpkl1S8bKmI9O4GjCCxISvqvuHU0ltTHmMkQ+BErb2BKTp/uNSFwN/cMwAQ8JiaS4gz5h4AuL6ZKxjT5wr0vGuqSmeMyadW37tbqkwI4IZZgkRCFuZaMjZ/WR7cvcLjarZRN9GRMwslyT/0Mdm9f4K/v3R2UWaff1r2ZS9Ko5OThanH5dBd+6Q0lJVKuSmnjp2T3//CCfnU33mEbPzZZ56TR0ZekflKUU7VDsn0PffIwcNj3NbS3Kpce/L/k9unlth19cpKUZr1hty9vybfnZuS7MHdMjOjqQoFqFowiJ8K0FAHGYSuREatH9m4KGiiQ+2/sesA+pQTWZv4oklUCA5NdsJOnwDdZtWHfSGA8gDau9tiG2ShqV1PKYtr95ZNqwSLzGbmukx2z3Nt18F/h+2p5EbPwx7p6CMu3aGtpxWmYvvuEgNJBo7VNedw1EGgw2M2Br/eaPNY8XlaS9bUShJSFhbPGltL5hoZB0hVrM4DAYw3LcO4+H4q1ZZkM9rRtnfeMgBuv8ad77aOvE4A6/Zidtde2B/AvfYcULmap6Hd7hHAndeSha+wOdWgg5mIigYOlDJZIyzsl9aWbjlptRCU9MSsJt31xu8tYFvV4pu+37rUduUwltFzl5eWsEEWnjMcl7u/aGbM/NZbdk+bI403T1ItvQZHtMG07qs4BjZ5Aove0mDGi6WRPfCgj+ZQ7rRkYxrVGjDYUEmOXz+XoyLA+uoX16Wy3pYdmSJrDqNrExQxR/1CcBzVjc/9Tytz/6P5tm/W7yMO6rdaQ/o5zHg9lOVPN23QN8gtZjM/9+v+dlMz7pDCVNotAnak+AHa8X34ctChjQGEwP3YxholM28FuIfs+iDg7p1T+wL3WMMmB+4hQI+Q0BadU+PAnYBK4jatAAAgAElEQVQi6BzbF7QHOncuCsGg6WStq36keQewNukMHWcA1LNZustAC8/fpdPSARi3lYjTJcC3F4mCbddcprIupgPAdjFzEbjDPs4/b59l91MD7wDwjVqNYL2NIlR4jrs8xh1kQs/2TYC7g3AH8puB8lAnP4iVH8S4RyB+G8A97jRzXcFqH2Ael8q4ZYqDeNwLOwKpTPh8uBRmpdlgwep4OstnCM/NQqMaSWhwfwynM5SK9HsZcI9iU3OTwc/xphpbMe3b8XEPt+Hbj8tkumuDQuOwIPU6mcz/nS8d+FeF4b86kclFGQcEMsjcYUHB3IKxOvRYRwrjStUqQPXaEFv/DSyr9EUFsCnTn+pbTQdtLiJg0LEtMrQALxgx900HA55RD3hsC+wh2excQtuUY3ABKsCMOWgHoxoFE13mn7IDsx0km2y+4Xzu9WE02zn7OQjqycgHxbJRRsG07/CDhhzBgwjl5kWuvLoi75m4RKZ7bqMg+WRNDkzB1jUlJ1PvkId/8KHoVtpYb8ixL31bHh1/RS4ul2TjwPvkwG0zUijoIv/GawsyPTMkQ0MZOf36nAyf+6LsGkIdm8jJxTEpT9wlRx64jWD/2T99VvZUn6c/vM9rz85NSWvXLjlwIMtzB+7g3yIBuPmHR9fPrDMhJTNmGEA9ZwGPA3zXeuMeQaMiMOtgXgFWsX2AQRZeJkQKKF4lw6qAFoWYrpnGsoVCUsoucG0Tqt2Gfr1ncrbmS84U04vcZCB+LDgt13Q7ZiXTbA0LI1vKAD4xwIDjSlNBafw96lCT0MJWsMWQqBjDTKmHgXAAdwQTYJkBSAFUC4WEabGRPUgx2MM5AvThXnVpVs8Da0w2xgnHExbmUpJj2S6VzDhCd+cwDYYIjr3w2oG7yY/QXCvcJud+0NRkoL2jqPnvWwMkBHi4dhgHr0HgNce1ygIIK1AHCMY1oZbf2PDILz8AqtgXxg0SJARFPfUDlF+p1MbLXbwg1HXu4TzsjmkYWxyHu81Q1hJ1OvWiXh0U1nNYJghLMCZJFAFTYcwGcboHHB+bOZmUBkXXVLoiQ0JpmW2HfQq6DZsi2Q4aKZbb8uK365JZz0aduFHsj4wuA6FkOiKRSDJ02uv3VMv/8WfW5l8OwHucUd+sIHUQoA+Be79GfT4j9itSDdeNzTqn9rDrIIWCfwT+NzVwx6KKdDaZarLVymQTQNnMjOlTNar6erWyIS+VV+VEtfx9A+6R91Dg7w4w5fr2kGmPuqQGYL1f51SC9ZB9D3Ttbxm424LWA+ANWLu0xUE82XIAd3w14K0zpgorKY2xAlGE8WyBbcA6EtIaisDnCdrt85TXmKUj2HQH8OyIamA9Au3O0FtQEDrJxDXuIVCPg/fvhVQmDtzd3tFBeqhx7/c7Z9i3YtxdQnMjwD1quCTw1k/IUEq92zGpwq0Jchm8B2AeEpIhIMk+rwC4x2Uy/QqNtmJFtjMhOwsTFr76Y+WPuyugwoJU75TaM7n+wvD4R+ZypaPh+SGjt9CoMAiezpaknm7K3T8A+ZgBG2MkCVjdttGZUZPSYOLxIlIwk5SYeD2kOU8QGLsbDV1ilPFTVxgF1JSsoPCTRYrKNpK9g0QB8gHMJ9YYKWLaA3YcCzpdYZIJ6oVD8O1dQcHg4bP0hqbOuAuIyPyHha4ERcrie8MfPS49v6WFlswsnJM7pstycTEjtX2PSaudks65Z+S26XU5MTskpYc/KnsOKOuO19Ur63Ll+Gl5R+5ZObkwKomj75b9hycJ7JaXqnLypfOyY+9Ojue14yfk9sRzkSf7tZW0zDZ3SqM4Lc+9uCYfOnIucpN5ZnZKZPcu2bVLuzqzyQ5YSdNsU4IAmUkKDLgX83ZZbndOyVpQROaR7KI1VOqYLhm6cS9atTsQAArj7kw0ACfAGsYo0p9bYbN353RG18G3T6c+TmwgBNYYGnayrtF0SxCF80JRqhZ2tqzxk/nrI9iLdVvFp13DjPsJQZgX3IY+5HSWqWnEQ6BpTjw4FpwnbhovokUQgPNBFgPb8GJYnD916uaJ7wXAPAMD2vgWgL1cUVCHc/GTJLNuxbMsEEWxKDuaqmzHizJ7siMGxShbMa05pDcE/QDrQbAWseToSmtFv2SQMZbIcrQw7kneQ7iuOE/33lfLRrNCxnW3YIdOPOYC49kVv5aVDR2LXLH7HgZgFixq91Zl/93VCceDpk84cPrBd5dbgnTcA3U2dtNnmDaQqCswRbnLqhBwUxZEzboGPZQuNfRa+mexPYwr/OBVsqVjpp14FcSjOJXPkfUH8VoDaujNThWVDGe+JVJd1bNHNnexUeVasyc/RPnMbL1CKQ3sItda9fUfqVU/+hOVtWsxM4PtZGM3A+5x8B5mi/3SeJYWawcA+3Udtg2M92Pgt2rQdHNLZZiaCUC533ye3mckbCy8gqMO/dtfqWzIqWqZrOJmGveBUhljyyMZTcCeD2zAFLwnLpP5CwncDbxHPqzOpDuAx1eTxkBWcx1odyLPpSsmkWFA1cUDEesegXgw7v53A/rO2PNr/J8FBe4g4/dABM63YNy3A9y3w8SHYDyU0cQdZyJWvk8hqv9NidrrtexvFrhjXneN+2NDY2rjBTEMisfabU6YKBqCLSS63eH9kMrAzhOV/3ieUIhaSKZ70pwhfv/shRMh4+0yma3Y9u1OwPFio7he0WUynrAKgbvHQj7xxhtqcJL98dHJn8xnC2M4x/C11KxJo91i59TsZEsO3NsFvVGnUvPndpkJWT6znHMpDR03rPEKJRbWAVU7SJoto4F+LrLm18yUPwCy2TvCscWZe5ep0LrTi9e4XddcW9Mns4dkkR1a3Js8Qx9xZScpH7BunWz+Yv7Y1ERnAIoU1HsxLgGKBQNgfQHqeT+hs2YmIQtvLMu7J6+wqRJA9cKOd8pdj98t516/LBuvflv2FeflubXb5aGPPCaloHnSwlxZrl2Yl9K1Z2SpMSJTD7xT9uwdluOvzsulr39Vbt3blLn8HbKRGJfhlVfknrHzke97s5WQtapeH3jF4+u3r+6U/MFdsmdfhmCX4BLsqIE/ZjsA2E1jDT96tyjUgEnZYbrIZF0eobITDYCUWaUkBLIVc5ZxIApgBqADNh3j4sDagbyOI1jNNkGxs7nYN9l6dGOFw43JMHBdWDja0f3FrRcByiqVjhRLej021lvq+gFHI+veShVkUKzpgA33hzP4XhhbLBl7jExAVUGqBzf+nOC4yUSnlYlWJxnLMpQ8+lM22gtRESS6fEZ96s1txUAyumsDFGLMvKlVd+VQttjlNe6SQ296KxANeyr4kgMgjfdyPM2/HRp67cCqfu4A4rgnQttLlaCIVMogksxpJ6kSF7+2kQuNS4RQrGxF2ties9YIZDwQ8+NhMI0MTQTANSON649jZ5DQaLOBmWdNmJ2DrAZ3oHmxU4LkY28WmQDOkYtPOsl5nW5ELMpFhs+0/ebTjntLHZB0boBrTKOO+8W17aqBh6MPmHl4zrtEyCU1/Bm+8l74ChkNfsCYN0VOPCnSqOjdg547qEXclStJpdWQM9VVMv84NfQJGU1nz/wv8xc/vAnr/mbthMO1ycmmuMQyXDvC9WO7OveBRao3N+MOth0eJs7Qms0dbCDrnTZT3iPpDKM3gPSNVl1O1ypyoV4neAeTGAJ3d5TxZkz9gLvbP8a1794tdSvgTkowpm/fCrgP0r5/Txl3m5W1wYJpeAP5TChtUbpDi1m1il7Tc3wFmvNIIhNozW3jkcQGnw+Be2jpSPbdmyq5W4zmgLmQubbdaVbX2Hm1if98o4z72wncI4AfyGZCb/bvBeMeAvd3lkal3kHvAy2+ZJq5k+BzAttUf5aMpCJ49+JUlaT1AltfvPPN9kOfvnLqWNBwKZTJhEB7K0eA7bDxoRe8g3Z8DYG7X+ZQJhO3gIyYkU9OzPyXsCnDkolABt2WAeLVQajDwGXmvraMTJtWF1aLBnQd/JIwtKiNWa/Ao53A3YruUJjKR8b8zp2B56PWNmbU3ksnibZ2KFXHF32+yHTD1pEaeLWBxINDgG82kO4Mg32zfXpHGVGX4/jx+CLiyS7sDywZkC/bxYfWkOZQggwAC/LcQcY86LH/jfWOjM1dkvunVdu+VknKKxu3ytTd98ktt03IG69ck9SZb0qxtShLu5+QOx8+0hMs4YeTbyzJ4qsvSC2zQ97zsXu58D/9+1+VR3a8Qf/3l5YPyEruoAwvHpP79yxe93mc0zcu7ZTSoV2ye1+GEiOnJjEuZFbBTgNwsxuqSfycNCA7G8hC2Fyq63TimRTv2AlgHfnt2zZUE63WeJBmAKC5TAb7AwB2iQolFiYzIRPcRkfYlspErKgV5wRGlE18YOVo2QEWTOJ+MXDPqdcuKhhmAEz8jT7zgZKUunYrWsUh0xbRZCHU7ps+XZsWqTwmrNfg9E6gqlp1nBNApnuo4/04foJQAH9IZ0xiw8Jps0HE+VJeYsfszD7mJh83t4CM/O1d6mTacwQPBLmZ67uSkr22Y6SDjAWuXp+AsXGQiWfLu7H6TeVMPa4d3otAAr+LZDI5HVfV9QfHYdfDMzaoceB52+SKIIJjjM9HxbTGgocSoMByEqCb8iLT8IcyGHa+paQFYFovtLPrTnLiPmNmwHKTnBtYsKufpf0ouy1rYIBxc5kM5hh2wsVzAeia0qwT66SQwUJdhpEQdJWhbadq6vmyGG51oSPHv9WSfEfnV7wXWE1rrWpypb7BItZd2RLVEkPtzhd+Y+7sf2PgfTNN+3b17mG2NpTLuNbdL32kXA0Y983kMltKZJylv6mA++f3HV3uSGfUR5X2dAMYd7DrAPUotMOKho5d8AxdbDZlrtmUp9aXpYpOiN54KShCjXdTDe0gI227s+7u4x4UskbAPHSVsfd/L4C7S2P41cZjK427g3Gyd3GNe7AM8gYLwbv/7AA9BPNBYWm0iQBQc74yQO+aPGrag22GwD0C5AGrHjHrtl3cAw4y3UEmDtxDBOf7dTC/GeO+XWvIzYpTQyDe877vM3AfT2fkIbeDBOti+m0t7NaiboDV+ISCrsS1trrK4D1hYVGIltLt9gd/4dKpbwzolNoPuG93Au7HqLwZnaKD9uv8eH+vNHL4j0vjn0BggtTtYrNKEIzzpTzIUre3fqBNvTqAN10cqBNXxpQpZy8GBQsW00ozALb1yxvbRF1WXUPOG1kDA4IZA+nqB25SFTrYqDyGoN30tMT8URdN07C7hJue4tr6nODOu11CjmOuOGwUQ8cQPXbtFKqgXV1z9ClT2U9/jb8/iFdPbsgjhfMyMWTe6QmR09ey0jn6frnlvoN82+svX5XMuW9KtZ6QsUc+JLv3DF8Hvs+fXZFzZ1fkPe/bz7+99vTrsnP+SdkxrNu9uFKS5+f3yf7sJblv31r0eYzFVy7vlfHDEzIxjovULSx1/T/ejOJLb0TkjjAAxiwYdam/bTWSN0XWigquyWQT5Ogbw+fHgTv2CZBNuQMAOptYKcMKUBxKaVxKAVBHOY1r6u04wE4rQFWpimcEXPON6+hNlXxAXGvuoJu666CBlBMloSTH9fJu9xdn2d3GD/emg1WVyahuG2Pj/ukIAqFxZrARaPLBqLvO3RlrXhcDkKp/V4BPeZC7p6CQE2NuAQ0+Q3YakiOzMlX3FWWVdd2J1DY910hlJHq8bDzGB7f3VlT5iYJa1h3AZaem3vORZMisLyNfeHMU8mvOxmU8Fj0QjDnGhHIcIwC4TTi+mBMVkn8ejHFcLABh3YsFPszSmOOTa8q9YNV/dn9/92nX4KGrRVfuS58FXEvQH7SltMJr17NzTM1dBpQ45g7NAos0UdCKg7TyTi2I1UZP7GqriUMteG925PLpthw7VqFLGZrdKU4TrktXahuspYJkBiO21KjKrYnk535t4dL/1qf/R9wyeDtZ3H4OMyHr7jdAtGQHNVLX1UfF9euIr/vp2kNpzU0F3D+3/+hXpdP5AR9V7wd23Ywf+wVuhvVWXaqttqy0mjLfask31pak0m5HXVIjAA8byNBJxsB3KItxC0gy8jHgPrABUx/gHoH4eHOmwNbRAXi/QtUez/Yb1LhzkXF3iK2Au765uzD6986OB38j2WM/RyA9ZNHjwD34GydYYhebbM19JgLZBtZDZl3xhE52bzdwV7bVWqmFjjGbfB9JY0zusl3g7kx8j5495hKzXalM5GNlchsMEToLP1walSdGxnUhs23je9zD3WfK1Evm747ib+jcsW+w7YM07tl260OfuXS6H3CPg/Y4o472q1sVrMY/E3cGcJlOWJneb9J1F5meVOdvjk2990Su9AhlD+22LDSrtMe0dtwCX/eZibwcerdCHLa35+JmwB3A2oC8Fq0q+KXPO60WuwAfoB/gv6eBka3nbjvnLd3ZxCg4I+rjDXQ7MAq7skIKgk2BVfTiUy6gplmnfaFp8cGqY6H2hk+UGKBY0opWseBiWwBCOFZ6UkNjD7mIPXPUFLOgTxk6bBvp/PLxq/LEwQV9X7BCHZ8bl7FHPiwz+/QeBHhvnXhKVlIzcv8HH5JCMcMU/NpqnUWpeStM9Xvz6uV12fj278uRyY3ofl0tp+Tzfzgl/+iTV/m7jVpSnl3bKztvmZDJHamoxT0xBbzXswagDEREDGZGWVSAXMoZjEHFfM55wIqJ1V88QWkLpSVBR1M/VTqlWIAEwNltsKQg1IM693LHGHmHU384IXFx2QzvJciZ4EYDq0oyrgr8yZrTpcYa4VhNhRdPYnsEzQYc8RkvsCTT7L7nlFnosHpNhjPnLvMJl1UPWjT40Kxn1DxJ1SbdrqjGLBdK2hXbU6qUmlhzqcjj3fztsX3XoXO+hwSkqsw+ryXZfLMutkwErhMzH2apiA6h7HBqVpW0P2xadsK04S49ijJXYUbCsmQqRVFQm4d1p3UJDa+lyk+6shu/F5TF9mZX9luCfL1mOEetFdB7DIEZO8uSFVd3HB0bY7UhK3JLWd6vrchO1PX6CtRxz9DLUp2T4FlvEhj8joGZd0w1ogDjDKkMg1TLStFe0opbGYQg2IIkCdIiZrptbMoopA083hk4GdseY/fdDvPV5+py+nxVRlJZmcxqTwYQRJdrGwTzY5kcp49LtXWZzBTk3mb9Zz+zdPXrA5r3bTdTG5ddxs0N+sll4lnbvutIH8AeZ+Ajr/ebGriHE8lm30MmU201ZaPdlKVmUxZaTfn62jIdafpp3B2kXyeZ6dM5NQTuzsZH3VQ3YdzD4lRn6B3IO1jfymFmK+AeB+Zxdv2GgHs4wAOAugPC6K0OwLmAW3V7/Hv/2T7kbLliAwPkBoL9b5oe7Fo94r0ulYnYdu+WGoLvYJvbYdwHOskEx0N06LaPYTOmGwDuA/XsbxG4uwSHC1oyKdC3v39kgsVACGYhIUOKEuDP5TBNFEqhe3Aiyd9BUlNuQeMuBO1gQfq9iu3Wh3720umn+jDucSuvGwXp8ULVN5vm9MnWGfdoUv3sxJ6/sZbJ7vX7F5r2+UaV+ktkIXak83LwSJY2kAAdcHBBapvg2IBICIixmlGSYEDbG63Qu92YbYL0Hgca1efi79C342+RFCd0o8E9gSJIY1x9G1zarQgNi677bUdsIoAbZDLmL0/Q51aI5s0Ot5lIrkCXGgW5ro4iG29dXiEzwZvdwhBjh/fOXmnKgfXzcnSqHIH245dzkk93ZKLUlPMbk1K8591y5LadvI1OvHJNrr34nIwdvUvufmi/vPbyvMw+95QM75yW5Pi0TO+dlJk9Q3xvpdKU1/70K/LA+KmeW7DeTLC50+xaVk609sjOI6MyMaEMHiw5CVoApr1pEhhKk4kAVFEr7tIDXDvrsgm9PkCPW2FiznEtP0FQwJb6Qoz3AxgXzS4QWmxsv9u5s3voAHrYjrO24WLuRZTUpWdUGuW+7s76+pZcygFQj+/BfIeNlxAEUIZjjZwIuo2L4TEEDLwz09iv2xS6PWS4P4BOl86Q7Tapjb5HwbGOv0p+2N3U7RKdODCZDrMWBqTRyEjtFa/Xtrt+m7IdkxVR9gTJDc4dFpXmzuJsM+sVWiIVs9f0+xWSSwQ/7Hjqhd0mhfLjdgCM8eR1NX389fOfa/r1eQmDbYJmk6ewDgVNzxCcwJ4zkZASimTVGEozYXwmWxwDL/aNioDJiBtLz9oXfT+81fE9nXqsiRuBvjPd0O77NbaCds1ca9YJYN09B+oA7qaGVIJMx5fuY25tyWxC4B5DSUxXC4/5jtmsugZalM/AbcYCIcqeEFw0OvLMk1VprCVkPJPnGACnXaivy1gqy7oizDnI+mL9SicSqz+2tvgfPbGxMv82gfe4wUFc676Z3DKeud3MZeY6Bv4vgXsfFOHABCl+f2GgAESWWy251mjIk2TctwncHbD/OwTuDuJDh5kQuOP8HPA7QHfnmRCw+/eKl72zYswOMhjTrW4wT7PyI30YeK+ydzmMM/KRVMY+E/7dtxkB9wDAR6DdQHgPG+8MvQNoB/hBV4WQRQ9BfpxZdwmN07Y9bjO+vRjzHtpBeoHpdhn3noLUWDAQ75AaCe9YZGre7YNsIu3v+AyA+xPDYyxIRXEqfNlhw4V7CgAdRagQy4BZB2CFvh3yMrirZET17YOkMqVW68M/c7kHuMfdZPpZeW23sCgE+/HJNmTb/Xb1yxlvuBT6tkeT6U/tPPhfRUXYBiowFqvNmnZMzeTkwAMJGd6lIAA2bexy6J01LbtOMGysJf4W6YmtgYozp9663sETt2kaZQfUEfiOecRjdWtU1YUiLMx3QI7HUBs9WTrdj8cY8RC4M31t7BxAjGYBzDKOBWkK9mkWResN/Ts+o82DVJuL32ERRgHn1TM1eSR3RsZdJiMiv/fCbpm+43YZXnpZxlPLspzbJ8N3PCyHjozJ+lpdZq9tyB9+4TX59C++S65cXpOrzz0rD4wepzb+cnVSajvvlYN37qOH+7N/8rTcmX5RCtnu3I5zPr+Yk4u5/bLr0JCMjHYLiGnLiSJa63bqWmpqy+lXrR1OCbg4h9nkB7s8SBlMrsFzpHxIryvn1kB77mCPHttttVR0ZxD3MY8vVWCq8R76x9u+HfD6dSTLC524ASdeE3cgCjYIcEVgZSyz33vYBwAnAG0cgOPjGAOws+w+SnbWgHPkHd8LRPkZA2QqyfGmSFo/EX/hfNbWmjJkvvY+Tv4+vzY4LzwzALX4HSVNFkBpBKCfIOg1OZMz1fydWWhGTZCChQngMQyg8CectxeF45oHJRDcj0tcNKhIai0AXHKskVR4TJHsxe4VPUc9AH7BtTGJCK6lb4v3VliXYIMC0OuNplzq4/crmiChJgNA24Ms7gPFs9VW1EwKO2XAYBket8zskdFYFgGNs5BZc+caZosioN0F79S2NyDPs+L6sFkTAg70dEDWj3U5CuYp/UOGwokFCwb073r/v/HNjjTXUYfYpgUxDAGmMgU2zQzvKKzBa83q6X+1ePVHbzBLu12Hmc2KVON2wv06qfZzk+nrOrMVrrruQfr3+RdxqYw+z/qAuHcwfq61WnTDgJ0dU8fmmIHpfLXVkvP1mnzNgDvRhcldIobdAHr857Ag9Tofd5O7hMWpcTbeQXf01QtVtyGVCdn3+PchUHeNuwN5BQe9AN1vmrcduAcyF8pl7B+vkFOS/tXn4hC4u1TG184QsPvfArYdkyM17mQPrPGSfzXAGjLzDsYd1b1Z4B4H+RHr/iYZ98hNpo/TTMTGBwD9zQB34LdHh0blvShORdOyhLApWT6FLqhJWWnWCOih6waYB3DHcdXaTU6o0H9nzKHJx1EbFurdVGg1f/DnLp/5pvm2M5EVcwLYimn3ybWfdKYfcPd99NMm4hAdtG/qBvBsrjj+P49N/x0E9Wso2G23mFlAYSrqZPDCuVPfjvSwd6dk64Huc6ULNMNSAg6AWAXh3WJW16xHk7azkuyICUs105jb40LZCtsI68sLUOHhThCGYjGASdPnpmBTafIJdYDRz1Ku46Bb+5+ZpMatJRWcGzbn4owXnCXAEPp58lky1gzzDBl8OzYUTMKRZfa1ZfnQ3kssIMUL4PvEyi558K9/XL7zjXOSnXtVbh26IM8s3SaHH7lf9h8clY31uiwt1mTvftW5nzo+K52T35BbRmb581y5KKdad8iRh+6S5SvXZPTCn8tO68SKS/T60oislKZl+uCQlEpKX9KzHvOrB1guUTErTgdPmbQywa5hJ7uIzpZEPAqS2EWTwFgBXeQW4pccgMXYSwQwzvqy9oHFjhrcqLEW6rI0qPKuoXRNMQkLjt1Zdhy/+6fzZAKZjco/lNHE8UWFqUHGAKcAttszA6G3O+UKqImA2QechgyoOwhGEIeAw188dmieDdjTbjHQj+P9XnDqxbK+v/XVlhSHNOtQrcIZzPZp464Sj67NKZ8i2zWuBQocsa67PMilZH7zITDBuarJWbehVVSYCYcndBv2Yl7TzIOo5nPUVX/x+oTWmC4vIwfImg+94/1a8hwTgRwpq9mREHi7Hh3bppOOS698eJEVaqpTUSS/s7mBcwh1//CQ70qBIi05QL51YuUzS+1/t7EYC0vtGfD90hXGmi8BjNPy0+YSFrFaq2fe0wikOImYlSayfbBTteDCC107XvBtjekgM3QZlstpsF9mAG17LtVBL4s3nhRZW2/K1foGLYlhFACnM7y6mV/09u7I7enc//r5+Yu/Y6z7dvt+YF2Jy2T8535ymbjscjvryUAXmbiM5qYG7rihsNDirgJIxs8AGWvNBlvo4sbIID2aQHOmNBdgaNxP1iry1dVFbd70PQTuoQONa99DOYz7uG9HKvN2AHd7XjRN+j1k3EPQzg6s8Gf3LqmB+4zr5h1A29rk5IpG6bZy+PdhcSrBuhWuhjaRDuh1YtAurRHTHkhnvl/A3fXrg4pTN5PKbAXcOZuYq05c2x661aUDAIAAACAASURBVOBvDxSH5MMjE3RIwYKAgiCAds9GYdzwNwfkikXVVUWLFnW6QUar0moR5PvkWmo1f+hnLp9xqUw/tn2zoqEQrPebXP1325HJ+GUdxLb36Nv/pDR26P8ZGv8k3AxQwI45Yiid0Q7MhgxywyIHH1f2CDcTisa8WypGRJ1k1Jo2ktC4zt2OhoVzYEq9oM4AIrZJcgEMo2nmQx92d5TBm8h8o2isKpKFvhdsZ1XT5GCSXWfuTD7DKmAitnBX2QhBklkgqobe5TMWaFhLeAAxB5zMmpnLCLatoE2dNFw1RzlCpS2N09fkPfsWepjrV+Z3yt0/+iO8d65d2ZCzL7wmV67VZe8dh+ShR2fk9dcW5KWnTsid9++WiZkJmdk9JH/6By/LUXleDk6onn29mpQ/ObFf9j9wr0xe+hM5srPOxk6vzg1Lbdc+2X84r84x9KFX8JVKKShnAGSTH75SImDafHXp0b/jUhEEWkaFAFwfhsjJB0AIu0lb8yRKbmjRqPMMtgNWVmsPunIoAGRnt7FJeslbvQLZ+XZHyhtmoRg0HOJxm1wB33j9BI4/Ck6geQ4KNR1s4+8qxel1k4EcBYANd54HCX4dtahTmXuX8PAQWl0fc/wMwEvZiQWGBJh2PtS82z2N7a+vtaQ0pPp2t6fsyn18hjcG2dxiKB+hlaGSM+7LHqbUOBeZ5ALZj3AM6PASSZ2UNY8Aul1/SoTMq92PHxpu1C94BowuTMjaeFdQu394ve05QkCBn72OQBs1qZyNTjKuP1OOKWLKPSvimm+VngXPlAf2GAdmIjSYjtZJk2VBS55M2fxCgwi/FnBN0jmc2Qv+XoF+vaLBKY4HzlGQ7Tiwd9ANNxh8Hi9sn84xcLKCnzuaPFXQtV7Zf2ybQY9JcBjYeKBPfb7uV7kNHKOej+vny8sizz9Zk0qjRaYd6xIDpE5HZhtlWW81iONQtArDgA+XVz/1Y+uLZ24AvA/K+G6WwfVHKU4ExT3dt9M1tYd5v6mBOx5oWD9ykgDgsMkX4B0jzUw2deaq2cVSvNhqsvnSXyTgHvq6R9aPA7ql4u9vlnH/ngJ3n/lJ76m1mjdr0r7t6e7PcfY9LF4Nwbp3WLXfRTr2gF1nYyZ4u6MhU9BFtdVG4VMA7B2EuvZ9kHxmO0WowfGEUpp459Sen10H79KVWBdVb54Usul95TNbdU41IO/bC78+WByWj41NRpMi7wewSAn3zleADoYDx05AiefGr635u5eb6tA0ms4S4OI10mr+0N+7jPYaWjYyoFX1dgqINmNQfLseGGzlvxs6yfSVyfyjsakPn8+WHoZFJu4v6v7prtOdWktTHdn7gN4wBO2ubIjoMB0rWLCp7r2b5SLoMzCMSUnBu0lSwARa11Q2YDIE6ckqpEW8KJQgAW4aOXWxcdAUuctYU6go0UWwoYspwXbAxuP4uI4HxxkBN/eP96ZSXO0VIDmgBUvt56CfU4C6vtKSzPlL8uDulR7gfno2K2NPfEp2TGoBGopPwSCOTSBeE7lyaV0ufedb8uDEKfnu0u0yfvudsmPniFx846LsuPo12T2hKYDZlbR868pBqayV5a/dd0VeWRiV9IG9MrUrq0w4QBibK1kQxWxBL2jHdijH6JgeOTARYSEhrBPpVW5SqKDYnkAiAMxdeYla5PEeiIpAe5dmgDNIF5ghwQOS69YHkIU1K0FcV7K8wcedXWfQQLchvQG1gDEohnaYYeASgYI3RPI/KaC1Ywi6dQYfVcBsx+rZA/yd0h7rWIqgL7SWxN8p8TAdNAs3kyLFYqrb6AoaZtpjwjc/JoUhCFfnGAfNUfEzlxQr+A7XB9OP834OAmLViXsxpnZmped5N0bg6QJIQoft2QPcw85eM1NiwSvH2gaImRfT5itppIGaP5/0PsfYeQMnA8wRArTPM5OCa80CYd26B2X6U7dOAO/FOXkXXVXh6Fij+NmDGmaG7Eg1QNAuquoH36E9rd/D0LxrFkFrPzDfc74wKQvdYyzDhOvqTeaYTUmo4wxqRzjfgOEPil1VD29zhjH43K6z7WZv6SDfM3ln32jK/HF3AtQRg0nA1XqZJBMsIgHa6fIncvlnF678J0ebVYDmftnaQQTQjbDuYZwYFqhulsXdSi5DVv6mBu5I7eOiciIUFi8wxe/Wdh61hZPSfLNxHXDn5zaxg4w7ygxylQmLU51NdwEuPhOC8rCb6lY+7oM6pzqIdwa9r8Y9YNY5OYT/tqFx98+EY9gzyeuME008zqw7aE+iq2o2q91V/WvYZdVAfJxZ17mrW5wasb/WjZV+7gbUW42GtOr17r9mU5reWRXdV01Sw20ETjWuj3c23pn5gbr2WDOnHt277SP6bKhTj33vnX1D/Xs/4L6l00zYpCkA9GDg+wH3R0oj8lfHdzLwYyMOtJuWBOUy4Qs+5pDT4P7Cs+TgnLRDpy2LjRr18DuzhehvY83GR/6zK2cB3Pt1St2qE+pmk2z4Nwfu/WQyTpr6JXBNIgB7qEfsqfT/6yM7fq6UK44hI4dzg1wGgT/GCJIhSGZGDrZl91HNTIBdUnCsgBZMNAG5NfDpYbtjbCTcXdhwKWJ59bmJmGtj350hV4rMsh6mVWcBqXdpNfbOnTqcWaPFo6f/CbhDQGkMLgG9vs+ZevVmN/beAKEv9JCAYPEG0xrtn0DWPp8AIG9L7vwFecfMKg8dVo9zK2k5P5+VwtEH5cEnUN3b/3Xy1VnJnfmy7B1alsvlUZnN3yV3PHanvPLki3Kg/rxMjij19/qVnLx6sSS79qRl+OgumdqZIYBVZxMARWdW1YveGWGMOwAKgAcZSuug6tMXHV7M6xvssMs8qG33ZlrGvpM5B5PtDZD8zouut7qXaJZEryEBjzHEAKf4fdh0h7ICZGVQvEh7wkAWEWiuAQh9v6FchkGD6cRxTu4yE+nnAzDP+oRcbyMl378zswCL0PgjiIgaINkk3WXnFex5obXLR1j0TBtAbQTljLMfr2vpeV8GmR0WLQJMWyElrCM1Q6IgVa+VBjw4Bs8ohJ1g2XAI3VHrAJUJrR8IUBKDHwYByvgiS8Tso3ms6/Om92iURfBsmnUspsQIAaAVF3vhrb5fAaq/3KnHnzEfA9yv2D+yLbRbtRoFl+Sw3sTuVwaF1jjMMLt5ruNebkseGR6zh9QgW4lL1ndYpkcdb6xLKotaVbvO59s83P2o+TNlXbjP9TzB4iOD4AWr7LZs44D90YqWBJzeE8wIWc1FCO41m6Pny7gBRa6W5cF+504lZPaEHhdqq+bqZZJEu7JFOs14LRL+Ntxq//n/sHjxlwO9+43UUcVJpHBtcXgWB+5RUjtYU/oVqW7m5/6XwN2BOx7vIRbauRe1guR+UU0cuPftnLqFxj2SwMTsIPsB96j/OyJ4Y8tvtAHTX2jgHoB2rdrSjqpJMOzZrKRyOUnk85LM5yWVz0silxOCeeQE7f0hdeNWkIrbDbjbTBrZQBrD3gJwr9elWa3qv0pFmrWatGo1aTYa/If3EOR7k6a3Atz7uMlsxrhHbjNvArhfJ5Hpsw0EAP2KUwcB90dLo/JXxidNu96KMlEud/HFBoAerDtGH+lJBMN44XeYMNHpDuA2BO5ZkX/ymQsnPt+Hbd+sAHUQ+9FPOhOXyXh3Vm+a4fApnFwxPJtad314ZOKXpzKFFHTt5VZDrjUq0Xkzo5BIyZ77RSamk4EUxWYWs9IDa55CcaenuRkhatUNizcZMKo+nrpxFkJ2ZRR8hDrKruN7ZQ/17xx6k9XQAtKAM5n8GFCETSWTW0GhKRdmdEI1txECUTB41rzJWT+8D4sxAIN7nQPaa/Gq6+iTkiuYrt80294xFMHG2kpbsucvygMzK7K4npLjS9Oy0JmWaiMh7URefvw/vVfmZstSrTSlXG6wI2ppKBvJbV751nEZuvxNOTDVkEuLGbnW3i0Td94nV155Xe4snZTRYkuWN1Ly0vyEjN05I7t2qW7AzwlsLoAinF+igkX0KTANN3A3dba0tVRGnel6021TepIQGR5OdSVAJteI2FEDQm4F6UFYGI5oJ1QF4QCVeJadMXZ3GOyHjXe6dancBKY6nAfBdTYA994VswofeP2sWxS6Dh5TKth411jjHOmDbvp0d6rBPgBow2ZG9A9HxsnsPrFNHAcyA+5QE56jg2wcsEqq9PHDuqsSlzaDqa7dYW/A5naI7BoaWGrShcXY8kJRr4M2kWppwbU5AxGQopcBslBg1FlPAjmGMszMDmUSDOQckHpwhq6t+Jy71AD05rK93WT53HgdAdhxk+IA8HpQ5xkalw3FAYd77Pu4Yry5ohnrXi0r6EYgok4z2oyI9SPsaopz0fuT8wa7vVogY/aTOM4iCn+Na1c5izb9wv2A+7SKBlqmTVeAr6A9BOF01zHrWnr326gBZCMIdP29klu9shg2FYN9LDVkAbj3zAQkXqbtR4aDGS+rY6CsBwEbAjOTErzxjbbMzzdltVmnRAbv3p8biYwRQCpBaQFc9L5W6x/89MosJJpvprFfuDaFwN35Vuc5+WgOqJu6ri8IYo5A0/6Xxamf23f0t0U6P+9TAFg/2LYBXAC4I52Ci+nsrD8EWGoweQJ4zDXqcrZejXzctwPcw6ZLoXe7F6I6I78Z4x7XuP8Hw7hbIyaXx6B1HUB7MpeTVKEgqWJRksWipEol/R4AHmAeLe7AvDt4twAgzGZGzjOBzIWTjbPpBtIb5bLw38aG/gOAr1al4Sx8q6WymbCItY9UZkvG3Y6jLyN/A4w7QfkWUpnvBXB/bGhUPjI2ySJU6LnhKuPPDFOlpmX3NC176DEA1mUBzxs+h8AAIAgtqT2rZcD9N2KM+5tlQPq5AGzXTaYfKxLKZHrYkCeGx/7bPdkSU7Ao0MV8AnBQSmboL4zb8tZ3J7S4LgLmCmgx0ZBNsuJA11JDhgEQQb9lS2bQbca06ArWVH9O9prgvNvUyBlNgvgI+KsvMoCUyz+c+ScrCZaWNpImtcCxGkPJYks4hxiDCUChIB9add0H6K+uRKFbVEvQzuPUYkQ2J3L/cAInbaqDfa2vtqV55qq8a8+CPHNhQjr7H5VH33ugB7GdOrEkifPPSnWjLFdX81IYKsjQ1JSUpnbI0GhRXvnik3LX+CUWny6tp2ShUpCX56ak2F6SBw6syYvLu2THrTtkcjLV65KCQsz1lsArnMC9rlplB0GuDW639fhZzGn6dNoomk873u/+4RjByGLRZCVkea35FUEuB18BP2scIDswpx40r2TWDCy5SUMUcKojTry5kgN3ACEAW4x391j0+kDKg/uMXVeDrqXufuPOLDgk1+8TQEIr7h17rbGTd0l15li7sSo4VMcdY4TNx1zlL91CW1r96a0cyZM8GHBJDtj6uKQGH6HbjUkt4laRypirmw6uVTQeJiPCtQPLi3ta+Z9usaQGIMYJwVISvuv2fEB3TpkOu+SqlzprAFhfosE4nlutTegyx7w3APStANm36UGWB4H9gLtncfAe7Ndf+Cz0/gigMO4433od2WGzYAWM5P2ptxje4zIdXhsW9Oo9B/Dv9w7/Zn72mH+gU2c2ipkK0767ttwOxh1v3EseP9MxyQpMEYRqwKLo1YMHl8dgXN0eFlLCSHJj9xHvG+u6iveFHvOeheKwm5NNeVXky3+6yg7WLnGeyZWYAQVhtGQZ35F0VsYz2bUfXpn7ux+orKOSfav1ZpBUM+w1Eu/EvR25zLY7pnpjpptKKvP5/Ud/pdPp/MMQuCPyKibTkk+lo0YyLMrraLdHABPcgnU0YWo2ZLZZk6uNhjy9sXpd51R3kbmuc+o27CBdPhNvwBTRgjfKuAdNmDZj3JkiNfkLvxqrH/6+xzbu7ZTKKHLQic6YdgDyCLQPDUka/4aHpbwzJ5/67B/JpYkq+tnav/DIXVfM8t2oP7Iq+vHySjiKPNALV9pS5de//Wd3y9/6wlGpr65KbW1NGuvrUgeABwsP9h0AHqw7/kE6Y+z1DUtltgDu8SLUOOMet4a8ITeZt4Fxf9fwmPzgyA4F4O2WjFgRJibsOhZCtp7WmhDXteMZAgOPY8Vn8Fkw9MWUdhWNCjil8+s/f+GkA/dB3u3bcQAYxJxst+mSA3fXtw8E7f+2OHzwd9KZv7k3N8xzghUZwDsWxCEA93SO43D3R1Rz7Lc72fFICoEFR9PdZsbAQj7qbi2lr5IaZdoddIMJc2Cu0hPT8ILNMpBPWY0BTDJUKAQzfTzBfVv18jheykLa6rlOJxU73rYz+YiozKu8VVe2jQEHuqmmlJVkDB3IgLBNapqNbQTTC4DDzq2U1XQkB+Bhj2a9InLplSX5oQMX5fjCTtnzxEdlbFx17P66emVdzj37stySOMbOqtjvRjXJ4tP1zpA883pG3nl4RQ5Pa+0SXleX03JhISMbw1Oy88iYDA0nrclU14nEfaOLpS5Li+PH2FD7bl1oOZO4w47JHVxW4VaR3q1T27UrsMPfKM8AmwvTAxTnQttr2nUyvywC7S7J3jQIn8tZx1DqmS3gC11eHGwSDLKoUl1UWFxrWZeISTdvd88q0K0EoNuCA9ehewAYdVc1dhyBKaUbOB9rqqNyEQXZHhBE7jgIGKrKyIayFIwlwCwCEewDx6tj13Uf6ulcyroZHUcATIyvNj7qFnBGsg0LGhisWAMn3K84JoyJuvN0rSqZybDjoGQIz4A9gwxE7G8qTdF72AtK8VzihWuN7ZBd92fXsiBk12G3mFL5TeSYQieY7rPLQnW7v3h9rFBX+yH0Bj0ohPXADO+jHAjBvQfTtm86RXnfBdxv6G6aUCkV9oV6AwqwbRsux8M5ud6ewTnniTaDOC2k1+cr0rVbwSnGnHaTKFhFEEqZlxbr4Jlnt1krbIWkRscW4Fy3i3erc43KZXzp9p8jKRGkR5YFY7GqM/ktkYsnW/Lsi+synMxIBsRsGmLoBFn4pVaNmA/EEcwU2s3a6/9i4fJPxSQzb9ZqmPDP/nk216ciX8Jd4+5f/xK498zysR/iwB2gwi0foUV1sAFNFMAGRhktdckGtRoE72jAdKVRl2fKa28rcHf5S2gHGTViMuB/Q1KZwJc91MCHxakO0h3+EqybRMgLWDGE/j5+/3YBd18VzCWGmnZIYIxpB1jPDA9LenRUUuOj8lM//WfynUMLkpQhSUqRwF3l0ArUUWWQIGDH44nf43cO4vWo+TMecKlJW9alLavSkiVpy4r8d//6PfLur09KbWWF/+prawrewcRDTtNoRMCdAD6UvcQaPQ3UuG8hlemRzQTBQejp3s9hJmqUFDRcejsYd9+GS2ceHx6Tj4yCcVfgjkZLeKHBEoBrziwfQ5kZjg0MPdgPPG8EtSm4rmjBt7/y0vncpxW4h6C9nwXkm5HOhLZd4aSK70PyIs62h+2prysa+vXh8fe9kC08MWraSdTLIOAfhh2kGSU3i025991ZdXSJQLOx4+Yq4SykA/QQkCsjq0+eM/aJtuqvu3r3wH3EQDG24U1pyN6btjeKX+EQwwI3feYdrDluZDEZMo0GFBUcKbNPaYWBGrJodjwOGFyzzAK3ALibGoIgDcGF2yIqA6+L/LVzVXlH8rQgYDibvFvu/cDDksv11lCsrtTk1Je+KLePXpFCNsyx9Z/9Lyzl5DuzO+Xex3dI3mUV5j5Ci04DCFFHUdBaYHPN2cQBsgMjetZ7JsTdfQC8gwZBACIAJPgsXVlMh8zCV2vYg+utTKk2WQoZVbwHnu7OnANwIngDCKI9Y+TyYXpga+iER8q7uVIhaP7+AMOhNATX0gtBAcpC3Tc+j0DBz5ug1DuGBoAUQMprAxDUuaVkdH090Gt1pAy9uzU98qnfwS7GGi9v4IUCT2Y6LNghODT21bXe1LFbsMqg0YqlWRDZ7sg//sIFBpbUS8NiMOxADGLOuheHXu9q/av3UFTjwUBYddQ9GTCCRCvQNoDs1ocYtzBL0LUIBUjW7USZKOuKjH2SEDJ9u7viOFvfPS4NbMCk00LT6iZ83x7Eq1ZdbwB9lvXljLefo2+XtRtGBkQa/siNKNDrBxaioQ0mmW+zQXWCwptYuZtRpGQw6RUOSs9Zi1w5XyjDYBI0k9y4stAAP0/EsnYuVeO1NhmR7kdk8XJHGuzjphvAuoUu3qxdSIKotf4G3EjzWLZWeZn97VQxiBkcl4vfB//4O/W66/1qv6Nbq8VednWisfdTVNMc+8fH2v7Z94hJWQZAAyNrIovvWbMr0rqpGXcAE2hucUEBit2urgoNNLSNCQUjGH28DyBkqdWSi42afHt9JQLuYXHqdZ7u5vHunuwuldmOj3sknfleAXdn20OW/fsB3G3mBtOIqBygHbp1MO3JQkFZ9pERyYyNSXZiQn71U9+W37v/rCRlXFIyAlWeJJnVShtg11rDhAW6XeDerRHRh9dSgglc33XpyIq0ZF6aMifJ1qz8wW99UobO16S6tCS15WWpra5KfX2dzDtlMwDvuDeMQSbj7tp3nxRDV5k4UA/AuAP/gbKZGwDum4H0HmeZmDPNVhr3fsAdrjIA8s6iw00FoBxgFdKZtAW6EcWARabT4XvoNAMNcBosSBe0470G3H9rG8B9UDOMzZh2/C1ePISbxmNWX9PibHs/4B6xI78xNv2hk7nie30Sna2XGS4Op3PMPKy06pIeaskDj+eVLTdbQWfHXYriQAbyGbpRYOF3kG96dxygO85gKUL3VTK8Lpsxr3UsgmTsKZPRm5JMu71X96krX4MOHWCDsW3T7Ya+7qTC9f3OMgO4M2gwzSze4My6WgP2Fp/qnrpAhgwcJDtoHhMBMwVYOP/LF5uyc+Oy3D+9IleW0nK2eUQOP/6ITO8q9aDyEy+ckeKZL8ueHWYabwt+HLqfnc/LmeQe2Xd0iPp11/kCEGN8vBuoN8Xi0UJeEdjzYZs4ZgBdjDe92Q2kYygdbPjYYlXG51X7rKCdN1gAWFzC5EV40GNzP+arzjWnqlp1BE1p65gZNnTyc1UNt0pg2GXV2HCAZRwTCif9vKOsj7GpuB7syGlgEo4xAHFglsNOpYaJHDMRdbh2mVKPoBGQsqxdqQ2LOKHHBlttft0cKwsewiBJgz3zgLd7j2PXEdpCktlHkGD3mVtkIpAJ2fkP/vIxmVulgTsZYZeF6bYUJIa/i983/nPve7vvcsDL+5s3gRVLGhMQDycdsXGftlaEAUx3f3qu4XXy84/25Z8PDtqPJ5pLYkWyPfREn1g3Op/AJYlvi73XwbdjJf2cvik8x+iY+yBMD+ijm+n/Z+9NwDU7qzLR9U9nrqpzakglqQRISAgBDIMQyAUUbBlUuE6ofVUc7u3u2yiTje0AdKst3qsgKghXbSdUEBVEBQwhiCDXi0AjYgjQkUQImVNDTp35/NO+z7vWer+99vfv/wxVFchQfyjOP+zx23t/37ve713v8vOIbTqya5r6eOMkkB6Pjw0btodZPK0dARbfd2AEqEmibT+uyC+Gd8lw2A+To+kyhC6Q34381etTXrp05mzS6EsUXD310drtvwc1cEdDA5Cv9nuyURgwxwuDL2zdIJ9J0pUGLI9ETvR78qXuunxo6R5Zcx93gvJaqUxwm9ltAaatgHsShLiExrhmhHrB7jHIZepY9ySH+SoAd33wmYza6ahuHaAdWvYOQfuBA/L3V56QH3nBB6QthxS4N2UPanPCy8RBO2UzRqQCvBuAZ4sYQCxbBY8RGPMNZ91PyEDulr7cLvtWT8jVr/1eWT9+XDZOnJANgHcw8GDd19cVuCt4d6tIs8CyqW8nt2za0EnSKKUZB9CVcchkLEkik+nYuY1KhdVM757Y9xykRzY+FGPaSeVUMu6onArgzpkpyMwAyJH7YVZb7ZS1HwdCZWOUeR8o647qqblj03RRvPYlt974q/cScN+uNDUON05jRp/dcdOY3V/af+Tbv9iZeKImDwJoDSAF6mu/gbyZ5UFX9p4nctnjJpK/cpK0+B4BnLGu2i6qdjrzN8egk6qXeoEUT+BTBt6TR/VRgsxAi5SUVBA12SwEYyDDJAJdWBe6bIJFktLI4zNtBKNcz9gwt/pUiYABd2WnvdiQsvY+iOrUfyj+BG28gk+A9jByQ7uqx90R+ewn1+TrD94i5y/05ORaS25b2SvDw4+SCx59abKAfOfbPiOTd18nz//aZY6+1bkTEbnx2KzcMXGeHLlkTpNi1Xfegxb/YzOIPgrqNL3rm8myUmqiFJiz2gSIKkFI0/PObCrot6BJk0edVVTmt2fsOtoegJ4acZW1dJoKMFZXB+rCgvYB8MasiGrNmybFsDwB01jriO/JwgD52F/ZrvEJrL4nQNJj0mDR7qtY+If6e7aN6u4hZ3BZE20XybST3QfbvbFpyZ2stoq9o+0o9VhfRbEtkwaZXMecWXBuuAcQFKi7j18XAtmlpcHYCq6VMyxEvuFVDtwdqOsY4BtEn60dNmVdXFm/riLVWoDvyZlcLYJx288YEBuCS95n+VXKAfj4qzj6C49VwWgOaLMOOca5dfskHs8BfY752W+RJWe7pmPIA4EE8O2+Y0cRjzcPGBLAzoOIdCM7Ax+uowFy6zs34TkfQHucf+AMNpZuN5r94aB/Zw1wHwvWxy1LEB//5sDdj3HXoN0f+93cGvfvZXOpDM4Gpdqhe7KEuYYygZDHQNtuU/7WezDRcXnQl5u7G3LtyeOyOhyY6XRWOTVaQ6bfI/MeqqTm1VErUhky7TWM+66BewTxDvDvLeDOxzF1bPG2qUtGhXsMkk5nZ1UaQ6a9d+4euerHfk+G7XOkJQelKftcKgPgblKZUu9uYB1yGWPciR5K0U96YFVHB9Z9TeUyQ2Xd75SefFnOX1yWP3v9d8v6sWOyfuKEMu8bLptR55luV5Nb+8FphkWaFIRnPu/bMetnCrgrs14jlYnfjUhqxrjK5IWXCNyvnNsnbkybmwAAIABJREFUz9l3QGacQgRgB3AHQGVhizomgO2CZSFDAzsPi8jo7z5dFK/LgPtWFVDrkoi2YtwJ3KNMhpEd+/hcf1hXkjpm+G+++uCF//7ORuPhS4Nesr0km8Nb/twrhrLvsKEsta6DgwX36Gw0R1nV1bom3Zhyo96sQJNb3ykbbwy2sfLuO84ENAAfJI6qVt1kLFoZFawrHWbwuWUJbWRjCT5K4B5ca7T/w3Ys6Sxq2TmiAWCq7t5tErGvxMCRTnI9L2QYCjo9oRXL2nywDeZra4Wsf/m4PGH/UVmYtajl7qW2HO3ul2VZkM5kRz74d8fl+596VM5f8AovGeP+mbv2yvL+I3LehZMuV+H5eC9AQBGBhcuHoN2FjpvVULVNEKC4pAbnpTMGqsd2WzsNUKxITBNjCCz23JvcwLFLHLydMHuC9U1PbcEatqXe1iqvaWhBJbWNhGylgUqpLr1BUR8QSS7hwJ4BgKl33oqNwz60GqZ7xtcxu1HrDZYcL5NB2Dio+QlwkHE7S1pkat6D+5DrPpwd5/1KSZjJaywIwWwB3FDo3MOKrEw4VSvHri0L1p7JmDWkcRplcI4K3E/27FmrobajLCYx76HuB2cYbGagxADlTqpkdAr+fPAbYY/9gFMw4jKbiDW1l8iW2w5xRbCeL5vAN0dDDyLj7AnjlHRc7JsYGIa+KrL2JLc1CPKgiH7y6ZzycyZSNUCVXZdSppR26euPgPpwotx/DDAMsPn1URcnJJpb/hWNEuL9UxorKPG5IoPBydMF734bRH4gP6wYG9WCd6zgkhqGmuwyQz3s7e6QB8DvdcAdoB3MIVoRoB1sIP7FqXwr3W4FVjCM3N7blHffc1RWvoLAncx/qhjj4D/p3sm2+/eEq3UFl8jMf8WBu/cO6gSDh4iWjwDtMzOlPObAAZk4eFCe+orfl6XpfdISeIfvl2axR5oy60z7ZADt1ioNpJ4jlEL95ATcTdvOcb18YCGG6sqwAa37SQfvd0hfvixP+ddpee3vfYOsHzuu7HsC72trZhvJZFW4zZBxZ0XVUFl1HMsevx8H3KOWfTuN+4707Dtg3DVBKSyXA/grZvbI1+1ZkPMngJGtY4RLzD39DQXuM5psWn0RtDOfBOB9utVWjTvsV8m8O3D/tTHFMOq07nWJquPsIWNiajJkCvp2nRTwf3nRpbFlqH/ynIe+bKnRPHJXd01O9DcVaB/qTGu5bZ7XOY8dyPxBr4jqlU3RcP4IGKADKHcNriauAui5raLCTNdR4zvogNHGSCQzTbkBK0pZIIKk9RrYe/OFdvcMsKr4HfIItzNU+Y0h08Q+E8hEth0BgOqcVcoBhxmTnXCZrkpDLLlQ4zoNNDyZ1ll6gP+kpfYCLiqf8FESjic4CgQTN3+xJzP3HJWvPXxCZiadtofuG9aQRUOmOvZdwmT+gHf7DfnU0YMyOHBQzr9wUs9TWfMkuygL8Yyy7uYCAzCJ35A4C906E0Ypy8Dx4XuMpurA4WXscTwACXQdAeBU1xFfXn+HN3UXem9o2q1NYdmH91oUy91psCykIXRm6bTB5FvvhWWxb+wL11eTUOGx7QBzK+CO9RUsu+sLrleyCHWpDph+tZJ0FxPKd9jWOC+9P92GEJ/1nnC3FQA4gGzc25An4VjxmTKfhA1dDoTzsONA3oVJcJioqnIhaO7RPi7pqQWo2ZfPfOVn5OgiTAjsZbNAZcsoU8yvlCL3BRPLXwJSw5l0m6lug/cgAzOOM2mpoMVmUGzbs/3FWYX4mcB4O9hFxFceR7lGCpwzyVE8XU07co5Lj8lPgMdPxMhnhbqOkY5e8xDK0ZWzDvH4K9vyH6oBWAbeCdz9htHjy25uXcRdmbivtFwA/ggOiwGScG2G3HCR9V9IccdYh5603WwNB/3+3cjuORXwrtdhB3KZEFdsC+DrZDTbPePb3Tf3q9/rgDusgVA0BS8AiT3tCZXJRDYQyXVg1TDVjzv7+GAgVy8ePyXgrgmnGfuuXHFg4aNPe+42sxPgTtCulOKYCqqq6b+XNO5+86Z7o+zEPI8ACamua9dkVIB2JKPOz0tn/35pn3NAvvtH3yX/chD8+WFj24t5Z9tBxAIg8h8wmZ0xk1OVHbRuMfzLb1XDakOB7/ayDBuLqncfyO0yaN4mP/LhR8p3X32JrB09qrKZdUhm4DgD8B6SVZPbzAMAuBO55oCdnx89MyeQy1w8aRUszSmmL4v9TZlvT8hMszMilQFgV/tIzyUBS88BE0mdeN7wmimGv/ziW296QwDuuym6tJ3bDHYyruiSdv01wH2cm0wC8i86fBGSaeWO7qqVVZeGuhXAtx4bRPB/6dMBgIzhbsHr2UdNffacMU9sN1rGbdqgidc+iA4m2vUAcBvQtSRHCwhSEOCMsRZBQmYVJBUZIEGhaPXrdqkKp6sT86pEWNhmmvo3XT0eNZ05UFBu8ALAFaBbXTugsfZETDtHguboemOAVq3+Avi3QirORLdEjt3Vl9Uv3yNPOnCXerDnICCBCf/h2HJLrjt5jsw95IAcPNTWAkV0rDGCL1TPxPUK1TQpo1A/au81NMhQmT/+mjUejhsyF/XUduCuQVfalvU96gizjsqjJolh0q96ezvjzW0YEIYevqT/0Rawp8TlA5NuFTLLXg3g1oICC5YIaLCMzqwEeUre82lA4RIZK7pUXQJMP84d+9XteMJkrD6q50i7Pjy0wVOesxCQ05Cx1wRU1ALAPenHh7YAMFfnnWB3qJaKWvyn0FkH+tHzKBVschteCCyZh/lCCtxPev5DFqHrLJWDzAToCZ8YwYYmGauJDww9gTtXiwGl4mGLST2AqEpZIohPgDm/aGM+RzY6n1gYB9x5ihXQHBJDR8iXkaCmvA/jNtim8TjS79n2K9/7uRngLgUlCdHi9wjis7YwC87yy5HZDm//7joKQ3mtC8UL9lJyyZXubSX5io3hoH/8VIB7Dtrzib0zJZd50AN3uMWANcSr02zpwMsqpbwVFKAM+rI6tIqQR/s9uXZp8ZSkMmcEuLMQU8ayK6gPgHwr4F7nLqMD7RlITuXAlzox/cJuNbV9ZJGliYnk0U55DJj2137nP8rbnvhlacm5xrYX0LbDTQYJapaEanKYCWkUVDxg+/5eO9T4JJfvqxE+BsauFI01B+/Qux+TQeMOGTRuk9/4o2fLIz81KWsum9kAeF9ZMY93eMC7v7smrDorsxNd+06Y+MiynynGXUtJR0nNLqQyOGYC9ws6k/o8oPUAxPFMYJYKmfrTcAdC8qSgkzT3HR24XOOOnBJIb/A7wD68dPGaLYav/9Fbb3rjGahiV5e8ymqsdFel0oy3KCcb8lLUFWlMXhTjRYcv+pXecCC3dlflcGdGA3/c5ugvIMED6/6Eb2lLAQYXGl6XOCjocS/vpltBKtjCQu7iogmGAdQSYJM5JnCny4YxXAb8tdCMF7UpgwL3YO55lUeflNK5VwX6bu+ntpDu0Q7HGQXeJsfRAk4A/KyK6i4PAI5dhDOFu5Go3AdA1xhhgEAWoNEJBPqU082ExSmVmS+lOACMiyeGsnzLojxi6qg8ZD92Uv/63NE9cmL6sBy4cFZtDS2B0cgJBZKQsLSMKVc3FE8epT0hiykBSEKOodVnvduAvl3lPA5UsX0EBRr6q82fAV3McJh7kM2agF1X32/aFTIx0ROG8RsLBmFfmMXgS234AMyRNxBcQRRohMRQrZ7qMhvToVtAhBcYezSAJg1nMwcqaXIbQ70f/fpCXgWwjNfcnjJhFkEI1jF7DS8+pdU6za+dbHhkkHHt42yFFvFSy0s7S0qP1K0luNWkcXdQCPTws7DozNaxnI2GBkcIYLT9vZ1xDATulLlwm5TzAOwpTqTO3QsK8Tsbw+yCbZnMGlhgyjZsuCN177p5KkNGULETxgHhVcB46j/tDKIkx/rVUSUQD2kccCcjHWcFIpM+DhRy7EyBhjcq+/c03gdJTtnuo8caGfi0jYxVj+DdaIIgg+H+Myo/xWDh+PR+65lbFF7GtlfddrB1k9LgmgxONIbDjdMB73YPGRAJiryo4jkltv2sxt0tgqzKo5sKuvY23rx4xBGpwToSDONt3U35wDKSU4c70rjnRZfGOcykZFTKYILGvSKV2QK4R0B+OsA9sfHeCXFIiRw2/d35XRxSY/vZnRvYdoAVgHaw7e4gA/eYiQMH5CNPW5KXfueHpC1HpCnnSKs4oNr2RnKSAZ0HcOhy5cLNZGkQ4jKZGNH7s14eXgp7Da8VDfi5r0rRWJJh44QMGkdlKHdIc3Cn/NGbv1UO3NAz8A63GVhFIlkVwB3VVeHr7i4zKktgBB+TVE/h/X0ZuJ/fmZDlXleBuxNJyjJPNZEfYqw7ggTIYgBIwDzDoQnsO4C7ys6k0BLUSGjFy4H7m3bopbtTj126yRC4j2Ytk3AxlRAourpqqbkVZPeDs3sf8s65Az962+aKusecPzGrBZe08qPORgxVY375s6hRL9zZxVlfHT9cN+7sO7XONojadC4BTZKvYARwIIr1zbvMwK4WUHKbRu0HvDopHVO0BLpLXShZ0exGt7/TBEhUWnSnEZWJqGe1MeQY1NRP3JlrBRFa+MQSYiHfUclHqkTpoAdVXz2gwH5NG27bhTZ+EomICZS4Fj24nkD/vni0J417TspwcVke99B1aTYKWe825ejmtNw1XJDJQ3vkyIUdS7LUQlLuR49O0JMOMTkO4Klg24HoFJJW1RHFZg0A6mfgLe+gnwmrWEKL8IEddxmNnj+qNnrpdvXHBrXgtod6ebVEu3m503nFRnFr91QJFbp5SGpcNw9pCX3Q2c5aeEl9ukttPa0csS16g1O6U5HaqA+9+Z9DY45tgCWvSDUcNGE/OE942hNkMxkVAYX6viMIcrkVK8filOqqpAJXqbf8wCQxkAlhWRaSUk97H2BUOgQ9sud7aOKq+68TXEafeUpp9Hw8yEGbPvNV18uxpV7FFz+OT7VgnAx6oEUrwB5crBcTi9sqwam71RCpeV4DwbWBedu412mywDJsLCySgPo4OYzOwPjzV3c8Ou75xissONnr/DceXk0wkM6R2/R7hccfte4pxddZ9jrZTBqTU5Rhz1fStCZQ7ucwJslVF4u5CWE9+y20L6robtjzb05DlhEXz81W0XGtaA76d5wKcE+X3+NCbp+nME4mw8N1p9FxoN7no8Zd8Qfg93VSGY30/NFxTjhytZWLCuCxORjKjRsr8r6lE6cF3HM7SEpixiWn7gS4j3OVSf4qY2Qz9GlXsO6M+70K3FEZFQmpqIg6NycTCwuqab/pa0S+60evlracrxKZphyUVjEvDdW1T0pDQboloAK8k2EvFKzj5RUZdJrVvonRdwTz9l5jayVSwboPGwDvJ6VoHJdh45gMG3fKoZUV+c3XP0smvrgia3CbWVxUi8guqqtC6w623bXuDxbg/tCJKWXZEfDiBVDOpEzcN3gP1hnFiJCECu077iu80GGiHgI+wfudE5aTw+E7XnbbTT8ZqtdtJ3/ZjcadRTHq9O2cAKlj28cx7pvXzO696I+n9/4oKqXi7js0MaPnGgPWmf0iD3lyqaXltDxZc+rXqWkHcGeBJHV+0RmqIJikb7VbBlowbNKVQhMGARpLtt0cZuxOT3p4TQqF3hPFkEwjr+S77wcA3DzincF0L3cDLFaEKQXsHNX8rLEnS1wtE1sVWHhip7qnePVKzm0D2EbZDllOnVFwRsDsJBuytjyQ//GJDbn4vJ4xyDPTMjPXlplZCwIgGwHYVZkFfKkRbMAm0FliSmWwbeiqcWxwm8Gsh5a7d+02KlvSwpHMaQJU3onQ2tNxQ0oWBfhnlUu6zrAoD8Ept6lmzh5IKbhzX26wyGgrWERyHSStAnCrL7xWvzW5hwYNZLxdrkOQto5AxCuIWuVMA8VY3qw767lVlQA5OE+gxs8b32vb4fmlDSQCSS+oU7GQ9JVpo8k+GRIlVKXtY/ZnwgIAvGKhJ3XIgcsMAiOAebjrKJh3yZNvG20CcK8FpFjkqi/yjf/1ejm+3CuZ71o8k9G7YZlxLDsZ+3xzkW134OYzjT4ycfomaMEtKCjBZWTPjezyMYwyk6pMvwLKuZ005tWeb/XLyMhXOi4OlLw9QmSRE2J2/3P2IoDg4IkfJh8SkK7ZtCerby17yc9vRBYTvqiM/X6pce/31j1IcOY9toohAs7XF6tnKlHVL6eedi6XiUB+p7aQ9U/uDi76/XGRX3rIpS+XQmA5l16Y8geQQLIcvT1j5ce4rEoNikK+uLEmf7F4dMdSmTrG/b4O3CvpnQ742Zf4eFoO4KM5I5V+wDohr44KmQyro0Lbvm+fAvfli+fku3/qb2Rxbr/r2iGRgYsM7B+nEmi3xFNXOvA92DtlDgnYxwB3ZxdTKKsX11USjU0pFLivGHhvnlDwXjTvkifdOCn/9VcfJ907T5jTDFxmoHVHVVUA9755lD/QgftlUzOC6qmXTM149QjrsGl5h8EbbHpbnyWzWgWIB0CHPSKZeOSUoL0gr4G8BK+2FB/7T7fc+P2nUXZ6nL97ZNvp3c6biJEbJjhy4D7CsrPcNP6+dd+BJ/zd5Nz3oz9gEFJOvFqvkYC7O6gkzbQP1moF6TEn+p5UtEU1vCZLUGLBHTpUs+49NsGxy8x1GrisIllq6RkUIHFUAb7VwErWhgA8Ch61UqTNcWsyotvzMeDS3UZQnmQG5b4A+DVAaNlxKhDBIIhnPkt+1aDC3Vm0GFDX2EpqpQmpVFftIxsAnNoMeiIneWuwweibIcNQv3LPE1CbSkhCdFLHzo1Mula5ROVW1WaXCElJDPfbJzNOEEXJDf4SJKo3u7OwOuuhicU+AwIXGgQmAMlw8XH5C2YkyKxrs3pbKUPvxYogd7FqrXa9cLwA6diOgXB3eNG8AGOyWaKeDDa+V5tITyQmyLLuuNT752M5ZwGgT+d1pG0k2op2iixwRJcazgRonkBDkmRHixf5fc7j3lhnQmuoeooqrKgjoEGBhfTU129ueju6E40WH8JsEIiATQvycN483m949WfkGHzct3hVWeIaejog6XzZ1AY67NTAKJ/lqbLtdjAj69YwxjzsCHDTtvzHhK/z3UfSqkZOE8OViNErIJgBRWDWY1NGAE/2uvJ7DXtu514l1SnbSb+55z5zHLjNPGAIsYQFMOGkktPMyMq2WG/DrU21d6qy73G7OnHcHxxFGHsqzHsukzmTcpkHFXD/xQsueUaj0fhQvMFO9DZVr2slcS3DGAwhElTzl2pzi6Hc2t2Ud5y4a8fJqdtJZXadnDpGKnMmGXciG3bypyWVoUyG4J32jwTuBw/Ki199nXzy0qG05Dxp0bO92Oug3RNQFXgDzeAv3AqMYbfOwHS1TEwt/7Kz9L/aQ3jxBX1KjXAtGj0RaN0bKLW2LEVjUYrmPVI0j0rROirf+uED8gO/dUS6R08ItO5JLgPQ7lr3UwHuRI7Juz16ugeJTe7dTpqYrjZ5YmncXvR2PxWNO9d/+OS0oHrqI6fnbADyQQgMBZ2XICcDGIedKq4S2Yspr0yM5Y73NhTg7wsa9wkpPvbyW278gTOscc9tIGPRJdzSqRkDcB+XlFph39+8cN6zrp+Y+pbYR3AAY6d64JJCzrmknAtX0Ahw5q4lsIYESDQG3vXYKKCEaqPOeFtRv0LBK3zaTV9cLk9gxyl8Vk5UJt61psZYm6exAUtj5dX1RcuYWwBGe0LFIjlzTuDtas0SiNs5IUBQ9xqXT7AoE7XfTKDlAI3BE/uYcpkMdOLDAeUXfnyhXRTUUv+v0iBr5cg0KjgszBmGrifqfKOAuNS5KyvvTjf2e41FpDLgYR/YNNhf6tYnzI4RoBHHQmeWCPLBvsdiRmpLp5aOBsqpF0+DMMvS98xVhXhQMVSQHeC8Eegok+/bMUAtqt3HS7Xv3mZ5UunWYNYYbiYPYxs2A1AWcoo4FYx3r2saf+wTx6TLIwjz4lM5C4/jxPY1yTk48qRz9PtPt7UB2QxKWFqCMNbBvcICT5xJwAVNga+IPPOnSx/32vMlS+w3EcG03t45EA++7bzvkkZe1y/18CPgNerdcyDp4Fj7jbQdu6krjL8/c8b2+4IVgU39Fc0BLZ+99Nxkq40w8IHp90OorEGQawF6GF/DeUZf/Jwdj8dDzVAEzlFyw/EmDTxBYlQL3F0I7k2cDo6k3cZaIU0Uk8sKMxmyKGExElVl0L/nVIA7L2kE7NvJZc4y7jX3ch1wv2tzXe86eLcDZECXu9CZ1ES7/AVQAsBxV68r7148dha4B1lNHgHGz8bu2K2v7Fvm2w6ZzJVv+ajq2pGMCheZRrFXmjJjfu1F2wC5IkWbCygZdn+vd7xCDtPPknWo/K1+bw8xeh2y7hsO3FelaJ4UAXBvnVDwPt07IW9++RNk5sZVK8q0uqo6d/V092qqFQ/3HeraxwH3aAep6DIrqHRvAHdmaI5zlQHT/tS5ebls2qpYYjnIZVBGGs4xeI/jRMKpFmMKHSDBEdY50dtQNj4C944UH/+xW278wTOscacNZO7fHscZsu34S9Ceg/cRS8g37T/v2Z/tTD0PWnb4dmODy2orWwiCFAQuBy8p5CCAu1v8aZIhgLJLHpTlxmPBZE9n140ZRgVMn1cFg1wY0KOLDIEKTwTQUx1UQuIoHhjz0HYHFNg50nEGNpI+GqmGvWvOKB2toupgNrDkJUg2GQpYDp1B8EqjALRaB9w9ySHRwAvSHbD9OiB6EiVANICnWgBOGWhW1tyTYlW3n2QfpRtNycIHlh/g1aUw2BDkF1qoyCU5dJWxJFCTCEFLnpxeHHRxgKeMiZp+zpLo/a7Mvp9TE1r6QsAEq3OMVw41OZQxxRtr5ruOvAD8VUCsicrGmjM3QeVEqVCTzTxEQIv94MUgBJ8BmNHdaRJuqFqK7WuyrGvYI5hN3Z3fNPSBjwCaTjE6S+DbXV0ZuJWjz5z4+lohdnOo50qnHSbb8lrSpjLKQKjFjwEFk2Pp+a5BiFtzsrAUx2O0I84R7RjrEETQF4G7At4MrdYy6Jw5zoB7nWwmAn3bdA0HSjo5/FS335JJj0Juuw/0nq8LJkZAt529Sc3sfQTKvL/jdYib0KHVE5b0FqaNpSPmMZMKJVoPCNn37q3p5xGo/bSof5dMYUKvXF7LeovIEBtUztPOuwr/E+gPgYjm5GwYscQCiswPZIJq2WaaqLq5HXh3taFynPmyPN4cuPuxMWbiJWcaBNM6Kr8/6JJT64D7Ur+Xqo0CeCD5FD7MnMK3hjVGcbnfk81iKCf6fXnPGQDuucPM6San3p8Z93/7ix+TL503Ky3VtwO8L0hDfdsnRYqOs+vUrAdwTsZdgX0mmfGOz+566xX4BNh7PEZeuqjRFWmsizRXRZqQygC4nxBp3y3SOCqve+OVcsn/1zBf96WlKuPe71vhpQdociqB/KWQysztk4snZzSA7SNpuzDATqkQ7mkC91w6okFKMdS6CQDuALj7O+YJ78D9h8ZIZer82bfSwPO3OuBOFRh2m9tAArAjQXWsdzudZX564fALPy9yJYqvLbSntA9BQILZNczYQW43f1Ehhy+1m0513I7OAHwVuDklruy4g2vzSW8ok6ostff4BMi6CfdItwJLZmRp23CmWiUEJlNR1xplom1AUwDtYJ4DNP4yoVOZdrD6fmzqdw0g6Q4z2CpmDPT43ANegb9a+iHY8KRTtyWELIT7xjZ1qloL8EBKERI29fk0UEumGO/buo5NbftJebEemwNkNVECdCSyauCjhaqs/QiqFKi6uwylFvhNk9VwTRC4wPnHE2NxHYzpLd1fdJZg0qqcqnQHTjqT7r6i27Z9a6KrFk9yb/tQZZVEhgJC5Bq4Ew1ZdJwXvmOFVARBmjvA2QMk9eI8nbGOoArHBTBNkM/jxzlCaqPPmruv6PEjkHNLUWXC4fHeG8rMjDkk4TPkK5QwYTvYigYiXgkW7aRJy7yHXd/Mdo/sOt7rNjxngm40DCKYNI3f8R2DmBiAKKhHoi7tjtF+vm87p0Ke83OfTVKZKlNt91ECsI5QE65kYwYaWZ2XarzgeT9GWYc9484zR7Dq27VnsAToEWTm4H9ENx+2kYBg9h23kQILR5EJ6IbEUwbCcVx0fs3GyvR/JcQfWSeg/8iGRO1KHZCuA9O6Kd+IjdM1ADz7SgMOZ/z5k60XIgk/xjj2a5CviarVHEfdnq8NugGMPA6ldRoVVQnk499c514H4Ldi32vCxHAlHmBv64C7+i83GmpdB607ku5mWx11yeBLk1KHA3WVgVzm5GAg71k8LsvD/mm5ymC/rLq6Kx/3XCpDW8jwl1IXdaag0/kuklN3I5Xh81Zh2fMHepzGfe9egaPMysPm5Ft+9lrpTUAqY+BdK6UWc866t6wKZADfZOHJsOvvLpvh9Bkf7LSMP91lnwA9JmwoANohlVkRad0j0jop0rpTpHVUXvmux8vXX7Mgq8eOqac7LCE1OZWWkAG4Kzh1hnwnto9xeVY/Tey6BwJfbTtIAvfLpmfkKbP75IKJSVnqdc1Bx8cgHYjhKtFs6vMDUJ4GC2U1rIPEcmDo4euOq3lowjzhJ4riEy+/9cYf3oVUJjrL1LnMUCaTJ6ZG4E6FUZ2+fUsryB9cOPxf7imG5+Jc4SaDgJ+SO577gcuHcvBCG8gtAbOhenVl2pWttlGCjJoy2eoaEpJUA+NGSQoKiagdHhxSVBtu79FlwZKwBKzuL+4XQsd4TutzcHKaiHpx6sOxHRy36pPVocX1w36MlqRqa0ErDjba5CIo8mQyGLrSELjT5QasOOQPKHDE4EG35PcSbQJxDACZylR74ijZdUpJUsGi4PbB7bCvoCSIQAQDu+rC1VKwqVIPvGgpqMByyII/1nhq76gWnpYEiWUAaOEWw+BEmXFvT7DtCmjhWhPkIJQ66DmLQfeVAAAgAElEQVRS1w/7RlSMXR3o80Egre3pzkDEkxXmk6yo92n0b7cy9A1BcqomkLq+3px9nElHvhaCBp85YVtBhw9AjsJJuPbcBgE1wTSOA+2hlpUpKbgKGHAuaFtsk5VQ4ZajQF6DQ0t2VitORymclckZXrL0nInAZzsGJLrbtcJ1ZfGsZxO41yRO6n3tgUMVdGfIMckBPQAMCabxTHNGnp91az4olvaQW1i28CJUIjEHlo4mzeWoFIqnz4lt9/s1BCfbse1Yg+1ZJ4mJY248J9YVINiuAvccPI5WRs2Z94jT07OaLBqriL38vbSZ5Jive1YoUMLjFISEyENnh9ZLzQ1+Ur8zBP5eoAmYENvpNBrrzVOsqOqHY5M+HpqcBe75/bHF5zrgHmMz0ygbkCdbiIsG0I4Kqz2trtWQ1aKQd91zVJYHpwfco/b9tIG7sw+spHqfBO5OC6JianSVgYf75MGD8sWvacoLXvw+acnD3FkGCaqQzExXWfcsFFXvJmfVRwF7ybLnv9mtAtBu+nYAdwPsJ0Rax0U6d8q3f/qIvOStV8j63cdkDaB9cVGBO2QycJVRRxlIZVhB9QEM3C+fnpUnz+2TI51JQf0D9ffRgmJN2QR1WIj6uMNdhZVDAfoRFK8N+5pDgloJeLYQICMgPjCBgloJuP8fAbhvB8x3yrjnMpmYvEKZDIF7lMgQuOPvRu7h/pIDR35yrdV+GKwuIZdBESZkySx0pvT88TrypKHsWbDhDJIBRDnqouKuICVoxU1j1pDK2EL77nOtHCjp9mQVH92jHKyROnwYcKcnuRUNov7b0F1MhFWwwuqswe8d108lLy0LADgg41jUxcR9wmkFmAIO9wBHcGL+7aZ5VmDsgNzAgQF8LAOJDIMXBgAc1ci+mosINOsAk0NlxFl9E+dDgI6/ZiFoBZc4SFMTn1fcxDFoISUUgAJTq+1eFkmCRtvO0QIoBS5qiVkCXbLjKFJUgjIbmVWD7Sw12iTivZz9x2e0E451ZQXyD7N7JOCOZAiOGa+k23f3F3OmyXzZYV+8MtQiSmqR6S493D8AL1h77LsitfEEYNWr9wtBFdXZuTKBl+AK7Q1QjnZDVdOU4OvjLypVHr+zr64+aDsGWutrcOGymaHc+93a2RxqTtwxkMufNKn9urrnaIK2nWMixYdmMwmwj+CBLC2O5Zmv8sqpAfAmaJDAPEGu/a3TthMj0xGqFl7U6OXZTnxGRmBsLt+JxZz40PtKDAR4DDlrb4FaprPPtpeYaRIt4YAYNEW2feR49eL4t464I3AnKrWHxds1fbAV2CYkxCuceLDI5GoRqufSpDgbEAn29D60XTqkGrZ+0AX5weOlnXMhEHripeOaOacV7UH/qPVwzrVs81cvY1iGbepipnQ0BPE71beflcp4S6pFHby4MbWsNnWtVDlV5TODviwPuuZj3GzJyeFQ3nni7rPAnUldzt5ty7gTuAcf9+bsrHT27ZPOwoKC9489ZVX+4/d8WNoK3sG+U+8+KcXQHiadusyBOu96/02Xc9aBHRM74TIyh8YA/8C249+SAff2MZHWXXLe6qa87VdfIIPbT5iPO0D70pJWT+3BCrLXE1ROBXBX5vwUpDLjGPeocT9TjHtKUnV9uoLq8H67yqmPmp5T4P4Q2EEWAwXuOqPTaEhvaLUQWHWYbiQIevH8bA4G+lzNtNtqHwmwS2cZXKvJovjEy2698d9llVN349fOZeNfVkwd599eB9y3dJMhgH/loYf8p3uarctw7GDb7+yuKfMOpxydMSmG8vAntGX/ucaAKxsKKRecQbwQU2KGce9arRyXoLjNozPkzBUwmYsNB5TRqDY9yGToFa6PGtg5Wg4qGOc8tMttPMlVGWkW8YH+vg1AF9lw26cCd7i6KBg1CQstLdXRRplTY6O1ciuDAu9nVa4Btl3118Ycms7ZE1x9NC7tJO17MNNgt9GGxopbYKOzPGS4AbbbZgeJs1TdKtrUNf+aH+ANju3hPAi6IxUGELS5YSxyYrB9/lxBtRcKMltFVAYty45iO5CjqLa93TBXlYb58ZckKvNs7HtiNOx3ddUCBgJRugBRNw8JDM6ZDjI6c4B42We79D5wOQ2ALgopAXRHvTz2Rx073tOK0Rhtu1Cc1fjCzSK3LbXVUwPBzvJqQ44tN2V9o5Ah9OebhaxtNGwmoj+UmcUV6XfaMlwfSK/Zkl6zLZuYWtnyNSppwOKHVk7qPbdxcFamz5uSr7tyKI+7qC/Tbbtn6OCD5FXcr5QVcVfPQHLqyV6QxFQBpV3zElCWn8uDHdG2o4HyqYCa79J6CbnFkdFBogu7IxMfcWU8ngTcaxj/yjEGbB2bPDLuSTYXFiDbnp8aF8nwrp+AuSklMFpDt9t4WybUUvoSydLIuuegOwYAuWxmhJ33A4nfp+MP1pT5rYhj6a45pmB/Vip2FLiTxm03GquNQX95p8D9TOjcXaWlcwduYKWtPnpHbfOY3Z9/rmfcrbjSyR4YdWN1oNGlxh3JqvinmtxWS5NY7+735B3H7z5tqcx9iXFXUHCKlVN5I20H3HW5vHLq9LR6uQO8owBT5+AB+Z3n/Yu86ak3SFse6rKZBZXMQOuO5NQSkIfElwTmI8POKJ/LxUQZ3P9g20GjQdcOth0SGfy7WyaHJ+Tdv/4DMnHzsvq3JxtIsO2onOps+xDAHaA1JKNGEL+dbGYr4L5lQmqogMrlFHgziTVLZq38dorAnZVTL540eUt8afEMv3/i9yv9nrLz6Hlm2x3Zo9Tz6GuiKP7Hy0vgvhMPdywzzgKS31Mmk9tA4gCob0fsspOiSxXd+ysPPeQV9zRbj8SGbDZuqP3GxqCvn9eKvjzxcXNy3sNa7hzDcoKmF6/Y8blGynzVy9k+Xc6nwM0y3yzxuC7GcQB3YCNlYR2kquUjQKZLEAC4NajCur4Mn1UAPGWyHdRTTw3rSerGTS5qwB3bVQtJZWbtWQP4o27aRhiXQjiI1MZWpxI7LmW6kcDpcpUE3BEYuObamO4SuCMsnFQXnjL4wLErqw/GXcG4CCwMrQotBzfTYuMzGHwrMmWSitxyEcuow46eU1OPGQEDQD7aErMEbFPaFGoxIX+hfQAk0Reg+ioTUuEjz+NmYIN2SJVL3f0FMhI9/iCtwXnh+gKsKsvtibd0xuG+Kb3RWRdn2MG4I0BCEBJB2fHlhvzrbU1ZXCzk+AmRxZOFbKwMZXWlkFavL5urhbS7Pem1O9Jrt6Tfbku/1ZJeq62AvNsqP3ebbcE//Dbd3ZRjexdkqTmhy+kr0eM1D306qCgcKJdrDwdyeOOkHFk6LhfddYc0HzEvz/3Ghjz60IZMwbMAsrt1s57EecZ2I3DnMZCxVdCYJ3sq+OYoZvuPchdTzVqgWWHlM6adR06QWadZjxp0Blx5MFCuX+6X8cE4HXyU0CRinLN2oXk9VrFzdNmpyvVo11kDCuPsQaSJVW4UBv3E6ntD2GdbozzuMcx7SBytoNJERwd/mkBRx2UrLHy43eK1rJG+a7+xuW7HWa3EIUpQYfbYcowa0Lfd7XwKJyh29NfvrsgRBCGPpwGVk4UVrrGOiX/QA3dWcwTAoN59vjOpzDouOBLpwKihlWEZie9v2liVdy8ePy0fd52/V5mB1QDdlVSGspiobT9Nqcy9Dty9E9cHGOC91ZJmpyMNVE+dnpb23r3GvO/fL61z9suLf+hv5KMP25CWXKDMe1MLMUEyg+tisEsfyMTAl+DcNLWjAJ4aa9uA88vNDQfuyyJtgPZj0moekz/8wxfIhdc3rejSCbeAhLYd/u1g22ED6YD9KwHcz4SrzOky7jlw14RU7yAVK4UZGPabYOKhE8SCyBuBp3vdy4H7f9iFxn1cwmpdYmpZravceQTuSEjFv1zXHsF6lM5svvjww944kMYM+o+7umtyoDOluv7VQU/WBj0N9B//xBk5eKEDYGq4Ew3jXa9qxo1BpEUjIYRZMvrgnbTlpYwGjxJiInMoKYMB1X2D6XVa3ooRsThT6amOLQNsArgrsHR2Wwv0uISCjLaCdHdk0fVQcGfIwkcmlUgBhQbo5WCNZdXSUiu9mjREWXEAfGVP3W3HExetsI/dJ3aOVbtKXkItFAWg6rMFsHiDy4gFEVzKggzMb6sHOjzj4byyCTlP0z3Oy1Q22ClSQoPAQgsLBWlHVfZi54juBOeiVUV1WUtgtYqyHtA6SwyQoAWJGjbrYCdpLDgkNrbv9LUXXSqTL7EMlqebChEY5SRacRRe9kMRuMHcdrwlN93ekttvK+SeuwfSXexJc60n69OTsjE1JWsTk7LWnpT1zoSstCZkszMh9zSmZaM9IcUIw8toyGcKePAVFFGek4s3wuNex65Hqnb0dwN+hUx2N+W7PvVh2TiwR6763gV52pEVmWkPFbhrErAWcioTsb/+lca4jzDaJM3H0cuKaENyaQT5GcBnMKCbCtvbCXCnzr5OSpOvXxdEsFFjMJEYbebNMHqNNLQ3cQLtvqEt2Xbv5CsxmI+vcb0InHl8JHRsObvW1J7HyQqO47yl0k2Tgg7j6eM51o0jMbDg8URLStt/dWoCnzfXPEDPbMCVzHXptB/9SmPQX90t6+5nvyVw98PaFrSflcpgtC6GsqLg3OQOmOoHcwbtKn4DewYZDQD7XKutxWVuWF/R5NRVFJvBdKODb/0LHV4Gys+Ejzs6elZXpXuMopGQqErZQtK3B4BPNj1q3/kenRsz9qilPePJqRyFnXVXa8h2W4sxtaampDU7K+09e6Q9P6/M++SBA/Kcl71dbt83XSarFvs8UdV9br1aH10CqtIYY77K3xzIE9VrQiqq1kDbjoRUaNvvkWbzhPz03z5NvvmDF8o65DEO2lF0qbe+rmw7JTJg21Ue4zIRJqOeCcZ9W3nMvcC4b2cHmQN3gHI8I0jYxgwVgDnaHGAW7QJJjA275sqEXoua+BzkTxbFJ192640A7qfKtufrxcJLKT/bRw9OdJBtJ2iPwL0C1EPxJf3+hw5e8HuTzbYs9rtyd3dNzp+clblQIRZt8KjnlHpkaNhbnXKKU6Gra1PVQlGBt4Nvy5U0GQjZvlQUqbTkw/JgcLVdddmq7psSDWB+JLFiW2RfsQ6Ar7mgOOBxkAzwqUmM+M2ZeHAX6s2tembiFJtFSFVX+2UQYaOjF0PCvYDteYEcDvaqzQ6Jr5asaXponUHw0U5nG1ynT1Y1YUX3q8f9pL7pyLNQ1traUF0jNOGzaqcIG0dqpsloAwDCgnBmtpV05ATGCWCrNafJfQzj2TmC1dc8AwQdBLw+q4DlzeXG2H8tyoQAhpVLXfajOnRcS29zxVj2ACWxLPT+Pfi8h4RQrGfXsiG3LXXkU59pyK1f7MnqHZsy3BjKyT1zsjgzJ3dP7pG7J+ZkcQKVqOOrCshtpiPj9OLn5Hvv3GPaVATtOWyP2xtluEuglqBXAHnsx4fypC9/Xs7rL8ljv2WfPPfSZZmSnrW9zxpZ2xXyjFdeL8cA3EeCD29MZ4MjoIw6bBuusjaI1HOFTS5BaeU8AlitBZkYvzK3mgTaw3hJkM+vbLOZ1/sY5F3dXimHyk6l7vDKWz8D7nXglxuoXj2SZ1XW3e7paoVUrJ8087E5a5j4mHRqz2B5+Hybvqv8Vn7IJTUIqFEUrJ09GUCFdpezP2oUjX6XWnemIuWsO9bR3/xU0u/87G1YG2fsROue3Zljr98D4oc6qQyS5E4ODJwDVMw02zKtBsqi2lwk1eEF/SqLyty4sSZ/heTUr6CrDEF5qtnubjH3K+DuHU5i3W2+WJl3sO4K3sG8z8+r5n39gjl5zovfJquT816Y6YA0iln1dY9g3d5X5TCGz+mFy46f03R0ktkUaa2INJcTcP+Wzz9UXv32r1PQDqYduvZurJQKtt0LLiXAfi8D921BvMtiKIehPp4uNTspwBTlNgDiUVrD9XPgvjEY6PMBlhm1D+CwgnVX+11N6AYDjUAXr80hzCORQ9JUHTgCY2p88bsD9/8z2EGOk8FAt46M1lzTnktn6oA7kQanXKJMZjsbyIpU5rsWzn0LpD8I+o/1N+XCyTk9/9ihPvKbPGkMjGzfihOpNlcLKtmSLFhUYdeRhOhVPmm5iM9qCRjK2iegT/qHe9cEVrd1dNmFOp5g1sNlExi4+u73DVlMTIZVlxoy1tiWMscG0gHcCdQZfBEzICFR/b9Rql7BpEtpkGwZEnJx3gCbkIFAm0zZh7YLbQ9DQR09z0Rqlgy3zSwYiEa70H0GRZ3IwkOvjnUpc7Fgx3GD5wEokG6ZPh3HNDvXSu2cYQhNyERgo444BawXDYjjOKZnQ8CBc4Reft0TOH0WQf3KcW2jZKl+EsqTgS3wpUMP9oVjBEBFmwLs3L3YkL//hMgtN/ald8e6HJ+flzv2zMst0wtydHKuCj14sYKUKIWTCfxlwD18byQuAXoA7vF7ooW4XgVBOJDLQJJ9G6Gfe59qYqOpfIvhQB51201yxV1flEu+5zx53qNWZLppfqgqV3SZ2De8ehxwDyAv6szTWDHGN92daCoM+U7Rr6NLntlWchl1lkporyZw8PO08KTMbxjR3vtpcgxMbHloXj5XscXrTqkMdUYBcrxcJcNdIlZ71mwL5TEEO85wX3D9yl0wRkJTcYzJ2H8+32xH7iIy/Tmgxb578HX3YrvjgLEVFCzgMLO0W9a9NAG1ODwKxIL65yzjnl+cOuAOazpUTwU4AatOth2MGbWr0DgBmNAp40ub6/KO43d9xYB7YtgJ1oO05kwBdx3o702Ne7wYLMhkSERZd3WZycA7bCI//5h1+aHvf6/02gvSlEPSknlpFHAbsK4raRcTeDd7PJvuzBh3qsrAtEPWrDIZsO3LCt4vP7ZHfv9N3yEbzrRroSUw7aur0nWmvd/rKcOeXGRyNxnvUJmoeiY07rsB7gmA12jc8VteOVWzM/0ckjfiDoE7nhmAd8jJ5jsTGvBiH3huYJ2qU4w+m6OzRY2mPkMA7SoNCyyRA/cXbSGVyRNVt5PKELhHmUyCo66V2qm+fYSJf9Hhi/4ACagnBz25p7chRybnKrUfcLtf7sCdXustZ6uHmw5EkWypto5lMqrKTwCyPRESundtQ+/1ac9IF5TIsiMQIkDXIkZg8oM7jcXNngjqRZe04BKsHn0qImrg6U5DVhmPD8BiSS8ZhCMYRrKiylxQlr5byBBmTW75p8CdQM1tAsFyAXRbEqcDJmXJLe1VkyQRqCSDG2e5h1axFL+brMY5MUcz6bixnBaWcn0/ghhHKVhXZyuCDlgtHmGFCA/zNKtQzpIAU6l1JDzop1safECXrgFYS2Rmzmh+DvqQ45ANhs+5OvX4yxx6Sg93HkcETrCH1JlWL4YUpQqrvab80xda8tlP9mTlxhU5Nj8vN+49R/5l7hwZNOJx8AQJnHK5S7hBfAcGLCM4t7OqsNO+TJWxDjMxdrPlQ7B/Hvd9BtrZfyuSA2g34F4UA3nszf9TLuqdkKf/233yzAuWpN0kq2tB4TNfdb0cWwpSmZEjsWJkdhole83DrtOSU9pR6z7DFqs95zKgIFte2zBMokyXaGtelaA8d/RJ2/bkUBy3+dxXLRnr9OnlOY4eYWKp42GFSxZijvIhcBReDQ7qgXsC7JElr09/0IOLspmK7GaMBp7rVNh2RkDO+ENux2eYLHs8duBCvCaGg105zET2fcxDUVH4stlUhVejfX/QM+5gCwHc8TCiWup8e0K7LDCGi/1Nk880W7K/PelOCiI3b67Lnx6/87Qrp+7Ex53adwKde4tx/0oDd304IK0AkHC9e3NyUpqQzSBZdc8eY97375e3PfsL8vpv/KQUjXkY7klTAutuT2PolLxz8k6rCuD9idaEVIzoLLi0LgfWGvKu13+fyNEV82p3ph0VUvuQyMBBhqAdCancJx0saAO5S+CuKgBPFh3xfQ9MegwEsO9xlVO3A+4E5wriI0AP+xrHuJurzF4twETQjZkq5IfMttsa+GK7SEa1mgfusaxFiayaqJpBsp5AGOSmiuKTL731xh8JUpmdsOrjwDwLLwG8R5mMertkiam5vr3W/jGXyrzo8EV/hFuvp5WU1+VQZzrZQHIAetQ3OYfo0hMtYqQDhTHSKhNxtpgAW101nZFVQA9tdKB2AOxV9qLrmuc7/d8Bck0nH1jDMOpQB48W0MRQLTZU2jwSmGsA4IWB1H4Py7hLCwsUMQAgcAdQx3rmeGLnYNaPrpf37aBzhbMOALIeq9shGqBxrTkK7MC5ZOiSEi+KpMcEK0yVo5TL41goM1HPdAf6VvjHEm/R3tgnjglyFkiGzBlGZGbGVsB7SGUAyunkkoC4FyMyxxycp9kP0hYR20SRIg6oaHaw7TqDQBlHSDrFA4xCR2Ds6SKDtsP+MVJPpoCkHObVMnKzKZ+8oSXXfawra0d7ctPBw/LpPRfIBiIwTuqnUd1uHCv4E1n0EqzzN0MrXLaELrwm6eIkGU05DZIY+ATWS9C/NcAIqMlPM7HSei5OzOCv5hMF8D7syxNv/qwcaa3IM75tWq48sCRTHQsscV2ekWvcM7SUJ4AmmUytBt7uk9QWI+Dcficzzbinyl7XsOepvezgVK/O7+IMgOeMUDYV5T9R454DQpJadvk96KW/u2+TgSzZe26jLv6ITHblHP3E471vJ1Q9Is6oGMg2Vyr9n0sDlTnM2XMi2KBx5FZHGHS/nSJznx8Gr3vl+3CcSFLd7GPcsr4GZNMQ/2kirtvb2smtNnepdQ9dXC123w3r/qAH7mAHwRiCCdRiKu2ODlJISAVwx9T+VKst+1y/CtB008aavOueu09L484qqdsVYBoH3FlYCUymMvL3h+TUeLv6QALgjgGjCb07/jFZdW5ONe9IWIXu/ef/t4/LO594ozQFBZmg0URF1fJJTey6PvkcEErrtdSJaZlJ/ANwB/W5Ka2iJ7/52/+rXHbdtGyAZT95Urpu+4hCS4NuV8i0J89272gVBXoyU9K4B2C9HeO+ZZGmjDWvgPUxGvedAPckpRljBzkOuMPH/Qkze+TiqWkNcq3zs+qRlhth3QnkZ8gZodc79O9I7OaMVV2vNVkM//Flt95E4L6dY8x2bHteMTWlcwTgXqdvr9O45/aQKpl50eGL3loOIFWCCe1xsr8pT/4mIwEA3tTCMAfUkHq4Y0gJzgOj7e1ZBe6WJMptwfNdAbKyhwCUxmIrE5+80y1hEuBSfbLhTOLAENvSxFMWf0JSasccVbQ4jxeOSgqLhNfsWqsu3bX6AK7qipNYbPMnZ5GfMlGwPH4yuRG4q9+7T1kb42zHiOAA20ZAAx17nBHYWB2YBeO05VX0vHqour40TLYDKYxWrW01beYAFxLSmFln/NPIGvT1HoDAXQaIENuzwk0EQpaACrDNbRIUVBNZy6HWrgsqr8JKlrkMFmCsLJtvNJaJVo5g2D91Q1P++aObcvLuvnx6/4Xyuf0X2C0YLk4JxAnaHZATaZEpr1vPv2swQS+htwD6A7hPyyV23o68EgzUQpQom4gLlAgquaSkWdNR4D4c9OXffP7jsudQS57/vKY89sCqJvfiZcDdb6Kwi0qiJ6POyiH4MYydLag7oSqTzdEnMrs5K271GCwvRXtRBga63+h+ZvvjvWSFo7aGbfEc7VmMy5fH6rvyfrz2QlW+zHXhOAHVpbPJQqXnFAgEUK/AP7OHrGjRtUEMyMdDTneFv+Hn/DzjcluCd868+9lh2X1DkXMhbStE/mW9UKcCvADckcfFBFeMYQD0zYZq3Y/5IbPLG/uXXUuUy+Qtfha4j7kH66QyBO4AImAF8U8rOw7Mfxo6XRSVAXhXv/diIF9YX5O/PnlM1obDU05OfdADdw4cfqurTSSyxFCcieAdmve5OWnt3asg/kUv/aB87JI7VU3hXjxlr+FPaql98+4zKclc3Nrwngbg3UH8j73ryfJt73+YgnVIY6BphzwGiagA7ADu9GtPunY62uTAPQPxZwq479ZVBp1a7sueb2Ocj/s44P6IqRm5YnpWLpyYlE7DWElNxm5Y3QNq1vmcLPd7+j2eIYB38/42YI/BPTrMOHB/8S6kMlsVaNoqMTXFP+4kE91k8oTU2uqp10/O7H3z/OE3gG2/tbsmM82WOskgkWmhPSX72hN6ro96rgEwSzKNzLkBaNA45oqSyU8COCa24EAGDaa6yHjiqrLNCp69qI2z0YkR52PgY7fqzgeFTM7QvcRAqmretTKoWSEqoe2uNgCX1A4rSFfNOBI47fzoDsOEUo5eWMeOF6kspSVhFS+VnvRkNHvuTU/HGGwPkhPIYwDalTEPhXgUmDhAUGtILQ5kBZawnJO32leohAeVZ+E+AyYeVW3dNhMOJQh6LKHV1lcLSZ8Rs2tJ/b8Dd1Rf7BlliOUTRAqzBwq8AtjCMqrHT9VbPcgqJAF3MO66vYbI7asd+eAH+nLHPy7L9ec+RP7xwMPGAvYR4O43jrZRAO92nOUEfvm7F5TySMq254A8rj8SAPiZp/2NEe5X9osP5KmzLEO9pmTczevXGPdB+jdE3ky/K8/8wifl0IFCvvXb2nLZ/g1pDIfyb6BxXzYfd2t/P1/d5Zjk2DH2jttB2twFxnZRBcgj8pqw0ahDrwPZFYlO0IRosO3DWjmc+nXYQn9fSmwCch0lyKugPVwq3uNKWjlbnsdAGdnueSX2bTxHG7arbRUDBL6vAPEQh0QGnYeYcHm4tTKsnmQ2z+oV8r9voiaJyO3NhkwUIhcOCrm+aMivNpvyZRQLdOBuDHwp+WtIAV/35DCD7jIC9HEa+HH301ngvgvgDlYQjDscIQDeASYA2CEBAICBb/tEy7S5ZBJhB3nt0uK9xrgry+Qs+n2FcffI0idjmSxWTpLydzZ9jPG34gdUKqM0mg8YAO6wiYTmHbKZmRlNWm3OzEh7Zkaa0wLm17EAACAASURBVNMK7KGLh8QG/4LNhe4+ReQVHRzlNBi4BzJ0QA4ZjEphUFQJYN3/9r0yqjLtIRlV2fVQaGmEcb+XgPuIPOarwLgDuD9makbO7RiTrFKvZlMmG1YtFe/5Yo4IGAv8Brcm3NeU0mBdzHDxNVUM//Glt970khrgvh27XudCE4F7NFlSnFl6gSqxshVwJ9tesYW8em7+4e+ZXfgvmJFDX7G/M6WzCzi3Pe0JDWZgB/nEb24nZxgmo2reu1dQxW1vso/AUntVU9zELE+vmMsB8rBvDDT93AH+ATSxjLqxqCbeec+gG2c7g7kGm44ETsNYzn4m4O4VT6P22wsZqU7WK67Sv9wYbGOglVGDvEWtJa1oj7rEQFqCgk6hI1Anlq4V+5lwX3f8bjpzS97UQk9ts5y0okl2bPRu5/aYJEuMiW2ASSfwLuUeplHHdlRz7haYiO3BxuOYJidb6t2OQ9WkVxyTn7O6xXiFR7QczluDBLD77YYVdAodILaH5Fi8cCypQim+RwAxtORcnQlx/Tx84LEcZhRwFJ+6sSUffd+a3Nyfk78/dKmsTkyOMuymhbB+lIC6bBwxZpy/E8CWyyewTzbdZ2uYeDDye5DfVMD/CMiPA3G4+H7f2a8B4lXeKmfr0glPTAWASuC9L8WwL8N+X4aDnnzdTf8k502ty9OeNyNPOG9Vnv9zn6kA93K2JxZRonTSjyTINOp07IqTcwY76tLTeZWM+SjjXQNO6hJfial9+ybdKtswBgsjsp8MtOfLVoOZKvc1Du9TJsNbjEDaY4eRdIYcuNvEifHWW+UPsHW4fT0enHaN1l3PywM8x//p44geP6yP9fBE/Oz6QBYKkV+aasot/mxTjvS01UJ+ohjILzaacq0XZqraQup5gHU/firVVOsg6lngvgvgjgF2qd+TPdDoKotorGC82fm4QA+PgfqWzU25dvme09K4b8W4UwbDZWj7mED8VyE59d4E7ikK9/l/lcwAwE9MqOY9/YMGHv9UD9CugvYwUOXAvUxicdCN5FIA8l7PPNkB0sGuA8D7e7V89MqoCvQ9gTNaP/rQUpXK3AvA/Uwmp1acZk5BKvM107NyThvuMVEH2FCWmW5MuJ5mpdrTDhLAnYw72nGxt6lTkPtUl2uvqWL4KQfuW9lB7tQqsi4xNRJFsWLqOJa9lm2HdPl9c/MPf/fsws8gsMd/COpNLmWA757+piboPvf5e80CUilWd3nRWMUAsHq3uxVjBYQGxp2VDg3flF7o9qhgrtrArlUqdflIAO66llY8dY0mWHJ1l6F1pO0Mm0JyqVYmDXIXPS4t8h2Krfj2ad+oxW/aTZOyeDVOAHlNlMVnT5S1bdn1TkEDq8FyYFeMhmMoi0rh+FG8STX47nOecIwfC0AywLoCboB9KWSi49Idx6r4DaAcswD0Sw9YS4+LAQivR787lF7fklsBsMGSmyd+WegIswGmey+JDBanoYwIM4p6LeBpj5kIlxdRQkXgDs07pDvdoiV//w9D+fT7l+UTRy6Rzy0cScAtJY9WQHqmY0+adlxn02jF9SpgPG4HxWZSo1SDAdtGDALskRpZvvwyjMS+7MhvGcTzj0m/7CJokzq6xr0w1h1SmWJgwB3/HnvrDfKIxdvlUc+ck9e/959kadVr2Y8BwTngTZ9rj9+eP7977U+oY2FNVnYxJQAeQ1tlXvHVdiybrY7ND4068jZn73Ode/X3uB+Rl77i1frcfP7662RpaVF/vODCh8rJkyflb655T7jWIk/+X75OrnzK07VFPvEP/698/KMf0d8vf/QV8kP//sXyuc9eJ5+//p81IN27d1727tsnH7jmPbK0dLKcAAtHz+eBX1UYdl4/vwSGz+wDJVUx4EgsfWTcswmd/7w+EITGvzhlidz5Ov1Nkf09kbcM+/ITjYZ8xiUyo1ezWGvtQuuu17mqrKxcQ48dGSel+CivoDrmrtrq1rj//lbvKjOQpV5XQQTtHsedIQZjaN+P9wfynsVjZ4F7KLhDYM+2izfWVjeZ3pne4elD6My7gnckrU5MqGUknWeUabdRXZNbsS518vGhT+A9SFqsEzPfdQXjKKIExgbg3UE8gLyy8fieVVFDMmrUs9cCd+/ed+oqsxON+6kA92jvOLaa6jbAndugdAbJqU+c3SOH2x1NPlV7RxSSaTRlLlQbNqnMUGeywEFi1gqgHoEn2mxz0NcOF4CeLwfuLw12kHni6Tj7xzpGPgL3qG/H7tjkgIJ1bHvF9tGTUivg/q/n5i/5q5l9PwMP97VhTy1k9yF5XRqaF4OgBsDwyc+aLP3Z4WBiJkqJcTI5iktVXGMOADzCmnsjkb2jvl2lST7rzyRIHxjMzpAsPW6gxOBbAJF082TcPWm0yUDCH0s8MmDpsS11eUkVVs0RBYcAoKyAV60jMZ1M7a5LhRxlayGoXiGNljHe+p93DgT1DBQo0ykJNTsfvWUCUYrP1L+zYisANLoIgEyvQVVJfKWsSNvTn1eAb4B/BD/qr+6SmwYaAMml6ndv9ot40ZbTjsUABNpUCylt0nmGeQ2hBySRHObR+QyofQRmFxotee9f9+XznxnIh488Uu6c2jcCvO06cyM+W5nYzMjA4zcH7mn5oEOvA/hcLrH01ruT0R/L7If10oOdTp1BTZQuOZvqgMyQIa+vQxhPTFXQ7jcjWPdhkswAuBt4LwY9Off4HfL4278gf/6lz8mg1becD0SqgdkvGd8MiOcDf4VN3y1UyrcdP1eTWVOzlfM11SMJ8pg0xgU9SUw8rYy/fLjy9dPnqpb+vR/8uDzyUVfUwp/bbrlZvu8FzxH8xQsg/yWveJW+f+Prf0He+PrXaBN/5/e8UF79314ne/buG9nO0slF+Y8//D0K8nNGPpe86C3BW4D3hd8nI2x+IFrL9il3n7P3lw8KedX6QF44Z/LnePvxwPAs9tZELpVCXjscyLennC5/3v1aFY2i6PT70LpzMmLLv34qY2+mnbLuu70bay/q/eXLOuAOBh2AnNVStzoXDMpg6FeGhbwLPu6D/hnXuFekMV7I6QHNuKeeJozgBO+KFFwOQ4Ydf42qTI9KBP98CNlVJ7bdtehWzMJcChS885+DeE0+BRtPgB+tHzM9+1jgfh9ITr03gDt83J8yt0/Ob0/ISr8vfRkqcAdwnWq11OYRLwBX5IgsDbr6HfNHov1j/pw5cH95JpXZKXjPQb3WQPN/rC3Gvi5WTAUg57+6Kqm1Upk/npt/zFtbrZ9CXwDQBl07KqdiRg5uVDOtjszvb8klV5Vgk8WQ1HtcK5Xa7QuwD0aZCVlINq0F7mEaSd1YoBCrqcYK8KnbcjtFnWL3YEGPgcEDgTm08W65aFRQCaYhqWHyGRNMsW/sQ7dPnbkWWCoLQ6XfteiQnSfANbT4iE8AjOGrzn2R4LVCS56c1rJKp6mKaCr6YzMIkJpYMFE677BglVaCdU25An+XurC6q2NxHaPpNkP/7ImJliaZgllX2Q+DEi93b4WdDMBDQgNJTyqYVIiso5InAoCWJcrGQI0IAevROo/Fn/g8dAcNefdf9OTT/9qRa488WquaJjlTDrwziQyBvAFrK9Ouf7UR/bpqO6YsaQsI0nYscSKxx7kjjbLxVRCfAD15RK6fUHgA5/G7sQMtkbv1rolpx82RnGXAuAPIDwzAg0SAbAbMex92vX059t63iKyvArVr7YGJiULgxmm5oFEuE+hW3oh+oZJTTC6Pice+I128J59GAMpmqewzwU5/UwPPSESFmSvL8XAZiu6D+VzV9UfZe3++ubeGyIc/cYOC8+/7zmfrt3v37pPv+J4Xyqt+7nXylt9+k/zCz/znypX7wu3rCbjTHeaH/8OLFbx//ZMeKbc60H/WNz1fXveG35ZbvnyzPP8bnzwC3G2jpda9AtpjuwXUXgXw0U2uenPptggMGiI/sz6Qj7Qb8iF3hmJQF2Ih3UBvU9TS9v8ZDuR3Gk35VKOhY15VHtSQdjFcbg+Hm1uBdz+FBOrH3f5ngXtNy9QBdyTQrfZ7sjAxWWEA6xoWU+AYmGH1+c4Td58WcFdU4dVQVc8eCipFy0dWS/1q2EGSRaeGNH32TidpS/k5NNquGHeu54xsYnQUaBjSKADgcds70w6WXWfC/C+fS/5NwN23zYeckhfzBAZzY0wOATySUPX7KI0JQJw6PSbT6+Af5TFnUCoTde07TU5Ny52B5NSccWcBpodNTCk4R/ElXOe5liVj8ppr4bJBX51lJpsouNRRqcw2wP2fXnrrTS/bogDTbgoyEbjTCpK3rl6u4OG+FWgfK5X5tbn5p/2lFD/SajblUGdKppsdlQShgiqS2FGsrbVnKI9+KoJM9+pO/ul2zyZw7np33MzqvU73GWdUAR4NiPscawMgxFqaiZJk4vGdeqDDHx0JrNgefdB9A3HkwHvVx3v1U+jJWfVTnVJc6oJZAMhdDLRZlVBoswGaUWRIXXMCcNdARAMH82LHWtCz49gA5AGMVc7iVV+ViVcbTJvbppQnzSzoDEHQ4vcLZbVxP2FbrEoaPeuj7l3bxJlyreDqswY4dk1WhU6/aXaO9NTf3BhqYqpaSfrIj99YuZXAnQWgtO17hQJ3nPA0NO2sjIrgDEw62gU5BtpJWW4A9e04V0zev+ddXfn4l6bkmguv0M/RoYWAvNSe65RNlQlXgE5pjANxv+iRKS+lM7Z+rZyGAUAC6yV7bzidNiI12vo0FpSB4BYKAVs6RXBGtZZ1ONzVQz3cmaAaZDMRuPv7L139hzLYWJPOoK//mg3YnzZlakrU871qzBK17vZsJUkJJ4STDCZIZHxQsXEonF1c1q918jhnU41j1335Cl8fmHOCUO3Q2Kvh/nLUSRBv7bk1cM8TaCFzefcHPi6/7gx6BLL/dMOd8vnPXqeA3p5SeyXg/suvsWC0EPnvf/Bn8o3Pfb48/LzpCoz6rd/378+ddjlyOWrHWQPqzNmu3EgOrEdY+5QTUZ3JScDdv37Hcl9+YK4ta0zsDZKneMBk3b+vGArO5LcB3BULQCPvfZLlIm42B30tyPSVSlA9y7ir33ShzjG0q1PApMAH+lXLJMZ/AO4oOLNanD7jngP3aO+4U+AOsHDG7SAdDDtRpw9oHXC3fsHAWvyXMPgYEF95kisTmPaLyl445esDjj6gpZeeAfm0I+9o/TMBO7sEAu3IwCvoJmDX6VcD6lhW/dkJ3Lmco70cpNcy7mcIuEd5zH1FKnPZ1IxcNTcvl0zN6JiABG68ouQFgy2CYYB2c5Rpae4IKqiys1HpDqa7pVDHGbymiiGA+49t4SqTW0SOc5WJVpBRJuNUnuKmaAWZ2z3mgH2Eif+duX1f+/6J6R9HEH/uxKyeB4owYQezAO1ITp3sypXPmFKNO73bU3VUB6HaHpReICZFwSTm96qnsyUtElijzckAm64d4Lmco9XEUysiqaw2terlo+IJpGCKXfaiTDjkK9Cio0hSq/SFZ0BAtp22h/bZDhTHoUmkTQBcr/Oto5cHciofQWDsVU41oLDfVLeuD2oJnLQfBFBv27koMMb2vc1Uy75pjDV05/Bjp+c6E2UB0vtct2OgxpJbTQoDgI77lMWRlKAcFurfjo6l2x2atSZuTWj1e56PoNr/UhLEG0qZQvWAN7AJbT0AubaPOvK4NIIdhs96qJsN2gGB0GRD3nf1QD7yuQm55qGPlWFizF32EmUoFXmLs+opObUE7Yl5zwB4JYHVgX8E72Uw4KDeGfrK9kp9x6iMptLJ+1MfAvt8DLDPpYTGuGPLAlagroittINkBVVzmDEgrw4zkMzg73AgX3zP70p/YzXdX63hQAF8qxhKa6IpszMinabZi1ZfJXPLQ+JCFTlHBVmXkqs0dqWNBlnMCHNfQmBs2+IWu6vIOJdBedVyMu5nrFY/AP50ok49awsH1h7bg279re98vzHov/yaSrP88buu1c/f+x3GxHPTBO5veN1rEqD/47+4Vp581dPlkvMMoPMFec3LfvxVcvG5Dug9r0W3534snPnKQTm7Cd4qOYgvfy/XrOjW/RbDAf3lck++dU8n6eQpvYsn7ByCQOv+3O5QLheRX/LuWrFRcJfBeu3B4ATm4XYjmal/Djwfu1QK8Vao/H3QA3cwhzbl7FpTKWRzOFQHGQB6MIbQvgPUq1QGEoBhIX+1eHpSmdMF7veWjztvyq8acOfdHAA82XXVs4ffU1Z5CAB2DNz9MUjMeXCLqVg+BiD+YAful0xNy1Wz8/KI6dla9hwDLkA5gDs07ntaHQX1kWnHMni+NjHAisi8SgEScP9PuwDu49xmCNwZ/8a4ErukSyYdZWrlMKHgUq557757z8Klfz297+fv6K4qcF8ZdFVuB7nMdKsj/eFQNqa68sRnTCaNdWLHg8Zd0WdhrLTqzinvUE9ngEUDx6RxVD/uRUoARDVR0xltVRI4WMV3qpVPBU3sqcEMgbG+VvwIYFFlH/CB96AAyyEewzEpKx6YalZlVZmLAlgv5ARXFHeeKVl2G1oU7KtUxSwccZ62DwAzr4rKxFf96+2gybJDBfE8TmWtUURJZxRMJgO3GtxIOC/8RcCiVoso8AQtvQYjliiL44CkB+sC2KP9J6dtfRZewnpYHxp8sPDoJvCZMxWYJVB5jFe71RsKybOukad7DJY3uY2hHHxOXnF+D+A7daXpFXLDP/flHX/bkWsufqz0Wp2gXw969IrOPCScViQsJcvOHKBS4+5RYQD56TeVJ1JSM7rtErQzssx09BUgTxxOeJFo5oBVqsg3yj0MURloTzaQDuABypmkSgAf9e4qmRkO5Ka//C0D7hWEV0hzOJSJfg/yBgXwc7MmoUmvcQmnUYoSEZehbf2mTooSAbguGdlzB8Bpmcjux+OoWD6W+6pIZLLjYMun0CCbMajMAPgpXHmVAXcy7vE03/bnDtzBuKvcz36NwJ3Lv/0vrpUrr3q6Me4Bgb/0x0vgzqA3tllMpLX2rFyWGNtVXWY8GDF8UNrHJLlNllbxzqWefP9cR9ZDu8YD1bvPffXx97tWwbgX8htORtizbM+l1jFRTWax3h4MkjXkTmQzZ4H7uBbIvq+TypQxr0keAOSXXauK39pirCFs3pBsB13rfYFxT84zlNicgQJMBOuUPSRx8Bhm/V5h3CudYmDTvePRZzRz/tGH3NfbFriTPQ/AXYFEBOhgccJy6f1ONO5niHGn/3usdLqbAky71ri7V7XarbDwk//l50dOz5aMe80zB9COGgjYN+4hsOlRQqMgx5NWwVbD//3QBAqkikwXw0+/5NabANy3sn/ciasMgPs4fTsvZUxMHSeJiQmpG66FVxAP4H71zPxrbtlcliMTc5qwvjroynx7SgMVFYrsGcgjr/LS85BFwBs9FGCKbLtVTzV9ucpi0H6qD/cZLVck4HmjHAQsMBNZFbTTEjI5bLprDFk1B5tamRUgXksmjHqrq3SGVoie+IkVVDLiCbRgk/ns87t+r5TAUNeN7RhLb8GJJn36wwqwqhr2rAAVtdhYEsvoTADBuTrCmIMLjh8Anjp5rUSLfai0xYIYBfZY1iu5ejqnnge2jZkClbME4A4QDpA/CftK7wAt+DAgjuAKLL8GRQ54tJhS1/oM6NoJmiC3sXwGC0aSlCfQZdjfF2/oyTv+pC9XX/J4uWcSBebKYb+UyjA5NEpj6tj1EnQrEKfNrs+LVgC4S2SwnIH8UQ27/qbSmyCT0S44gnu6zbBToG6Esy45P1jDFyqSo0TGkBPNBBQaJfad+naTyiBiVOZ9ABmNu80M+3Lju94sfWjcWTono2jBwAPAN4uhdKaasmfG5TMVwFweZ85q10GOHLhXHV1GYogqEOXtFAB42ocnyZo0Zhxwj21KG02/RfOCTZ5QjRuWBaCw5E6Au0plHDRhjwrcf/kX5A2//BqT1osI2Hm40Tz9iZfxEdG/OXCP47a+p3icY3kd7R7Hev9dZytCYJLy2mrWx7H/7NpAPthpyEdQnC3tKzD14cDw7euXB/I7IvJJ93H3sNK6Ml+t1WwMJ/r9Ezth3L3bqHkIUvdYYdf9cKhE0t/Grlx3Y97fv6sD7unCAbCAaS9QeGmgjCEzjsG6L3QmVRoAcHJs0JN3nGGN+26lMvcJ4F4jlwldd7pdtrrJ8mer7lnVByUCdz68oZM9JeBeKhVcc2fRc0XH/lVi3L8qwN3B+zjgDleZq/bMy8Mnq9pF9nO94VBWhz31bDemPfhae9IqADsCYzxb8HGHjSReDtxfUeMqMy5BdRyIJ3DP9e08zGgFuZWDzNhk1ffsWXjE1TPzv3Cit6EzBngW79hclb3tCdXz436f2S/y0Ctdn44iP5Nl8qbJEoyBNXa7TMJEl6wO3qpNL4G7gb4S/CmL7bIS06Jb1VQmj6LIEF6WPMkCULZfBe7K1IfCTz5wKsj2hEtgOXwGr6TbBX5SWUdZtRTbU7DbE2W3y8qpZc4DE1wJ3C2nxJxfKEcAsGXip7LbuBddYqK6crg8ALS7LhznBpYc4D0BdAQBziYj+IF7Ta57VxkNmPCCOn0bfNXiUQMSERRiQgEk6t2xL/rLo03yQksEHfBshz++ussMLDjQpF3HB/g+bhPrLa405C1vWpMPLlwqX5w/xwqtO71vYMQZd1rlaoMFXTqBuQPrct0IuG07xvxHsB8Be7ZffXb9uwTqy2VSUmrU2BOmpQ6/DriPGw0oBXHwrvDEte0uXzQG3iUzmTWkgniVzFiy6r/8+Rulv76ckJA9/AnpEa5B4qAAHs0yOd2QuUkEi5nfeB3bPg5gR3k1AS7HLtzPvmfe40nXX1GOV5FWXdAQwaq9dzhYQtEghalpc1UiGcGCY8A2KJVBAioSUeOLjHsC7h5DELirq4xXPVVZTUPke7/dZDW8LV72ilfLS3/8VRUmPo3bQS6nbcJL5e05Tt9uCDcD7hnrHs8Dyz9mUAjsIH9wrl0h/CLFz/1dNCzktasD+WaxOiT4D3clCCgcYtS6I0m1NRx2twPvfqW2BO4+WNXKZM4Cd78/lBkqCvWeBrBQthKfUYRJCi0ss9CelI4OpA35cndD/uT4nWc0OfW+ANzJsN9nGPfUvVYZdSIwnUatAfQVEB/tIP16U8+O7bgSgKrKBzdwzxj2OjvIJ8/tk4sduEc2Hc8OAlskpc56BeJKhwntCWarBj2dtZpotGS+M5GcaBy4/3jGuO/G0z06y7B+GW9pHoqS/q5xr0tMHZHFZHaQKqv5qz0Ll10zM/8LaeATkVs3lvW897QnVVanwP3JPm0LbXUO3H1AAlOuDjHOihHA2lS0O7i4jCXOcKmeW+f4zZccgNn07wYybbslmOfoqQ4rDiBpaaiVT72FTNLjMwDuMkMCWBMyu5bkl7T1Hrx3N4YpUZSBCYsWayVSOLS4Cw3wl2rTfSaBkhJIYqKUAPtT4B084ZEUqxaQSFDdYBXXprLnJN0A5vEgm2TIbRohEWIyrOa4e/XZADKplV9fG1qOgBdg4s2DRFbcQNDIR5ykkqFBIRsbQwtemibXUWae0iDId1yiZIm5Iht9kb96Z08+cNcB+fi5l1SBdQLanvKW2PESuJMFr4Jx/p4B9xQM+PcujUlsO0Y2Hd8iu14Cd2PeqbfP2XYPDBJIY9BWJ5Gx+5rNrtShdtijCanpuzHAXft/17iTbSf7fsM7fkV6aw7c9biChCK9L0eKTr8vk8ig7rRkblZkomlJxjy8yOgmB5coP3FdejqvANC5lVRlNNe61zrTlMdrwHc8/VXVx5e97qh0p/ob7sGg3JGnPNWkMi98wXPkY7BsDL/nwF0JgELkxjtKVxm/hMq4K3D/jmdHDK4WktC4P9w17pGkq9P454C7cryhR0c/XGHcxwB33mY4qFeuDVQq8ytTrQT8E1Pvt8t8IfK7a335+YmW/MNmeddClWHp9yOVVLutQX/JzYv8adGmSCq5COrj+WVjZXgiUrrDWY17bCRchLKAShmV09IOIANXAMwgwAb0umcCuOcFmHYL3K307gMwObXmbrapKXvloDwiMv6+LXAPesSzwB3yFQtUKcsZx7g/fGpaHjs9Jw+dMM9ysMuoNIwhBb7um6ZdkNl2Wy0gy2tjunZ1m3EpzUyrLfs7k2kId+AOr7GdVErNE1XjOnWOMvHW2A1wr2Pdu3+5Z+HS90zt+b/RbyhjJSLL/a6yMNYmLWnvG8olT3Gf9Vwq47BFgW0oGa6gPXmQ6zSTgnDsgQma6tgCBxpo0Cea5tTiia2Ub6gl5MDkJAo+04ywJVqaXznZcd8HggOVlWQstQK60mHOgL+BWh28PUkEGm8w1kyeTddepTI2s8CZfiyjrLUDIzDT0OxPzcAvvamg12YUrHoqWH8MqjxmnD+AOyqsYptgSsHEO0EtvS4SPs2qFO2G+Aa3Jv4RkGtb+f4560EwrhVfQ+VUPX5NcLV2MEBuZ5i81wHMXdNuRliopNpKbY/2wQwB2g3rI1j69KeH8r5rhvInD39y6dMe7BpNJlPKXaLMpdSmu9sWgb3CBHwXHWAy55gKaLfsZv2PfpqJvXeAXtG/Z8w9ozrD41QBu+zbwaY/IyX0jCA0MO3sl/2mSlIZZ9lN007tu0lpkstMcpsxucz/fPtrlXE35rQCEQObG30CIVEbyqTq3wfSmmzKnikkKTP5uzxm268nnTuCjUw6caPdT76eV0fFVwzK0zNCKUxqwzKWseYdD9ptUPS9x+UyjbxfEF/cls9ZbAL3cYAShZZiciqBOzTxb3Afd3yH5FS8vs8TWXkJklTm8HQ6nHoJ0mgibi3j7pcvAvp0tZ3BTwiYJ+VNicf3Nat9aRcir51qyd1IFPeF8feqfiE/tTmQN0805f3tpiapggwxtt36B+13dST0vgAkbzFcbA51vrO8dca8H9fOO7GE3OaOGLfp++f3dVIZsIRtMCRDdxLwUDqG7wAAIABJREFUeU1cHDCELGWOaXAm2t1XgDv93TEGqS7AHXBopaF/XQPP9+k3B/46frmGfdeM+1dSKuO3XAXAn2mpTJ2u/QEslSFA3ylwv2hySq6YnpWHTUybP3urra5GcF9agw9+UchUq6nadrjIoFPWmSufycLzBAkaXnOtjgJ3vhy4/8QWUpmdSmYI3HmrRxKMjHtMTB1r+xgSVCsFmP52Zt+RN01O/fp+nYUri0jFXhGJ7Fc+12QzJpFopiqqANXGshs418JFqjs3QJiAtiZ/GnYDKEawzmqkAKRqx+hVO9X20UcLHYAALJw5j17oyg4jGVUXcl93MPOhuikBtmpOId1xJp84JEpsUG01edC3qSk3Pbyek88kqN0jmH0km4YkVTDjsHbENiAzAQAncAdQx3mjDbAxrJdYUBaG4mxEygMweU+vN0x2lmgXS0q17SXJrwceaFPo6FM7hUEe5wCmPYFyP360v2rbVb5jbY19AqCjP0VyK513sBxAO5ZVD/vJpixuNOVPfmNFrtn7CPnXveckb/UEzhWAl+x3VQLjrLoCagfeQa9u3u34noA9Lh+YeALyKL1J73FSJq2p6tnJvFetKhk12cOWMe21jjLOZRMska5N3u24RS0qNGeZMlG11L/TEpKOM6W/++fe+n9JXxl3B6kjSLWER3YI5cjSHvRlCkkb7YbMzTVkslUF/vR3txkat2K0x8lANhn0HHDXAWyOaw7eK/hyDGjPpSEjaMy35YdUHpcHRgwoGIDwud63d59c/pjHumy0lCPwNE4uLqolZM7Sw6udfu1YGbaSeGHZBKRF5MgFD9V/H/vo31UOOQ9MqtejXDTGYNrFRUbPbzu7lOX1SuukxrDtcf3ndYfyg5tDgQn7bU2RiULkYuSdtBrya1NN+Vc/WVpD2i5Lz3wXsqVtNmW4sZsk1TokfRa4Z61SB9wBJgBu4RaDgRFMIF5q9jwcyskBmLRC9rU6OkifKcb9dF1l6PuetO5nALgryPDt8L31Ta619el9IqG63yodj3/YKjqMXWJ8yOOli89nDtzTQ8gOsIaV5/r8Sx07r3PcxoNB4057yQpw30Fy6sWTU/L4mT1qB2lOSzZowfoR28I9OecVUtEzArBjxgoJq123WOW9AH17BbgPh//8kttuInAfVyW1zgIy/w6fc0eZeImZmArwnltBbls1let818K5Vx+YmE5sC+9XulSBmXnMc0swzUqmJvMwCYfJTUy/raCbEhW/MVPxI2XXDbhzkCXox+il/uu0mEwkZ6iO6lQyGW5cG3qb47jaKu/w55zyAJ0NMH9zLTDk39sh2E5wDGTcDWNaP4Ft6kyA2ka6S4xrUVU6QmYWQR2Avz/UCtyxL4Igb1SVzKhXfPQExwDNpF4LbmJ/hE3QAhKbgcSGsw+xPyLQpr49nZ3jSv1jzoR2zgGT4nvo7pHIqtcDTjKqa8fx2jSHLuOgHZtQD/tOU/72Q0P5m3+ekL8+/4pMe17KVarAOde18zOBuwHslGSagf4yUXUUuOe6d0tordO/03UmyHU4e8TpDr9BbbYghyXxC2/QHLgr6PXA0p2+7HOpbTenGf+ORZnUIL9c5rN/+N9MKlOhal1jnn1HqU5k58G+T/W60moMZWKmJXMTIPZKa0feC7USli0Aeh1Q43cpmdVvwjqmfSv5S2Xb6RjCwEgsHgKKUqJSqolCDDMSg1XG5Si1SScxeoaVsMcHYYZTW51jvqUI3Nmhx8mUhA0yen7cenGxQ0Uh5yJJvSjk5mbDHGfSTuxIuuuW9L7VXQ1upd3vLZ4O4+671Tt83L8HPeOO4ksAF5gKnWy1NMGML4A4/I5BGPpVJtudCcb9dIH7gy45tdr/+EPFx/8UXWUepBp3lcREeUxWrGmcVIaMOzTuYNt1BkqMced0JcC8JvD4jBWkMXy+VLrg/rdYH6w7X9MG3H9yl5VT61j4yLjHGBM3S/Rwj0z7uPdjE1T/3aGHvC9n2wHaj3XX9bzm2hNy+Te5jaCreiEzAchmIIzkTIDdIbTTXoCp6TaOBIzKnHshI+U4KVtxJxkF9EjK9ERTLA+ZCQCFAkiX0TieMpzhA67aujXsWqmvOwCbA+BSolP6pJdMvAFUWClaMFAOI9DA83ixTyt+bJIeAGngSZ098KRN2kWaDMa2R3AM1h7EJ45RPebDjAIYfLXEnLQpbmjL7RztaEiwqeuN/eKzGm6p6Qmk0MnPUNISsCbWgm7fjtXtL30UxYwFnh/1yfdRFseHna4sDbQNwaozaME56kyJBzJLmy15+xuW5M/Oe7wcm97r2nE6ugRGeyTxNAPTiTEnM24SGQXedcDdwXhi0ZOkhkDc1itBPmU44ZhCgmu68gTtvBdCcFeCnDL4MylJoGAS28yZIAJz/6se7rGKagTypnNXd5mUsDqU6//gZ6S3uhQwVtSM+7gRkZmjuBQ06JqFdPo9lc+0plvmPBOQ4ijoLIPQkd9cKoN7WO/NcfKXXBNSWc5nt3KXGI6NFS/48tSjuw2/5f75fHA3fHa2ij1chVIpYsWmTIefxW0JvMd4jcA4Q6G5uwyPOe5DJzYigvZkW5xXZNx1F2Tswn7StjIUnttJxp8x89fdsGc/kgTRggHbbRUDVFLtbQXerUcaDW3DuZ4F7myMOsZ9sdfVhDkACoAJAHeCGgB2S0BDkRkYQ9rrS90N+bOa5FRsowNwAguzUBU1Vkite0/JC3XvOynAFIE7pTKsrnqqUhlly+5HjPvIlBinwALIp0MMn12iN657b2jc6Q1P+0atwuqocafvT7UAE6utUrOuM0eZvSO3je9BP0d9u343xg4SgP1xM7Ny8eSMFiyDXAbQBcw6ATk130z2hq4dwB0vJHlDE4+1sC5Ye74CcK/Tr2/l2Q4/ycjQA7hHR5nY9xK4g22vyF+2YN8rVpBc7kWHL7om6/PlaHddZxcWOlPqmPOo5zpAgGzEPcs77oFeAlTzUQeIZuVUY7857e60iyaQGoAlcw68ouAxFDxCkiTBPoG22ikGua2Ba7NZxDKq6Yblo1ZDNRYdGvK4TMIP8DWHthzSFT0XLF/6pGPfAPSQhKRzRHAHlxXsF33plCdtcmRzX3dsF8cx5e40GoRgNiL4puvxur6d7jfY7uycRRyU8UCaghdlOQr01ULTvN3VXQZ6/2GhWvQIXLAe5TuszArJENh12D5qu3caav0YZTc43tUVOJuIzMy2UgEsjhuIISCn+fCHBvL3X5iWvzgEtt2Zc91QlKXk4Lv+83gm3TRXTCpNlo4ur0kAPe0f7ddKwN3WczY/OdpEAO/Qw+GHMex6x2WIJENljgwrDi+RZU9l7wnOg8tMxds9at3dOpKM+3Ag1/3+q6W/tlSjcc/F3VFjb89ODt5bg4FM9bvu+26Fm0zCUwbBFf1IfNgcOeqyjtS0UFkGvke03jW2lATgZuFYfaX1w74rUhjsvma9CNzzeIvnl0LfCHwD266niH8cTEPkzFVy0M3omuMzA4lKkMHtcDxnXOd9WQTfnC0Zkd0wKGQkH5qtAt79ukfgnwcG2MfaKu61kvAwHFY2jHnNyGBq0D95FriP3Kan9kUdcL+7u65adiTTQSaDf/BlBtjoDQud+oePOwEJLsuXNtcVuK8MB2YYDcDuf+N7gvhxYD3/vhbA06fd9esE9TnjruD9QaZxz4F74HD0BtHOpM5VJujgRoB7tnzF332HPu67Ae4MJOjgEm0gCfJ3Uzk1B+lbAfftpDIJ0DuQv3RqWq6c3acFmAC8lVUvBrLc78t0s6XPSayQqgBoONB/CqJ8mbqn14H7T+3Sx71OJoPvcn17uh0gWfZ/dSz7Vnr3iq/7Cw9c8H4EIWDd0W0jeLltc1m96eFAhYDlsqe0Zf+C/W5+3iZ5oesKLR414RTFk8CsI0E0AncfEAHuE/Ps1VLVq9z15wgM1B3GrRx1AELAoBpwB+4OkM0ZxiQbJbMPoG6SDzDZeGFGQL9zuTW+UxZ801hzgFcAZAB3DvrQe5NtpuZeZ2C8eJICewB3stWknYqGbK6bBS9cW1S6AjtK1/izyiglPpC+4HctytQvZMqTXYGOsC8wYwiEsBwYcyaRsn2wDpbBvujqQ5cbLLu+PlDgDeAPNxgkvOqsks6AoMqsO9k4fmU7wrsdAQhlP0me5C4cx1ca8mdvXpa/PO8KuX1qIbDtW9g0VrToZMWdDQ+JptS2V0B53e8jzDulMSGpVdn4UhJTFnGy73jB7bpHwB5Bpb+PX0WWO+qRCd5dJmN9ewDtFV/3KKWh/r1qE3nd7/60M+4lxethdNn9BHa7AtZ933aothakM9O9TQ1soXtX8J607IFBz6nqEb07ZyerKDgB+4ie47acsS/vpyp4J0utgXQAuDzZRATUAH7OltYBd26LzzJX5zrlOFuljxPYJ+gOzHdSVWXGObqtzMs9Hm48FhvbS11swuVZTEMGPZ/I4HHzEld/H7lTeCtqn4EcJXzhNZpSeirWwuwz+rC5ISqpjk9QDd1GLZhl04BD8WOtMPCjodupYeL7xVp1wP2u7pra2AG4Y+ofgATAHa000WqpJ7WyiU7J4OLcvLkuf5oB98iyE8SfCnDHvqhfj0CeoDwH7sZ0bp2cGn/fLjmVFn/G/1R1o949p/hSP2f699RRhDtiq5usEtUGfXrlgc106/awVSZbK9NmEcDvCrg7M87+gKAa20hgPEtW1WXCd5X3O2DZv1rAnbNKZNxjwaYc0OMzzv+y6Rl5yuy8XDo1o5cH7DICXGjcZ5rmJAO5WbzeNgNgVwQwkTptdo2UWThw/+mMPSf7nrPw4xJVY9VU3q5prAlSmZ1YQW5pDfkdC4ffv9jbkIMTM+rlfry3IUuDTTnQnlKpDHJjvubpHdm3FyymAT4F2dS146ggnfECPSqjUUlMsGL0PkfbE+3YA7A3tpfacgJ9fVLdApE2j2S8OaSiTwNjjO2BFafuPg3KcLHxSqesgKo+7qhI6naLYKmVFfdCQ+pVjj6obfrPNo7PAwA9RcRsWsDJ/mL7k1PmtkKgwH4EbbDZtWRPmyUwv3d1x4kVVxGMQGpDPX7QnkP3rmw5tOeJ+S8DC2Px4fBidyDOAzMOAOcIOADUsT7Oa9rbKCamEsiphMYrq8JvHsGOufKI2lRyViE9C/7m7/5B5CMfE/nT855QFjzKgXT8nIP28FvJqNN5BvdayZpHu0gF8y6NMYBfB9bL71IxJjLyahPJIlAE5CE1L03J8IxjPgK/I4hm3111dSFrqt4dAaYQVKfvUgJrqK6q67jP+3Aon/7vPyG91ZM5TNXP5X6IKssRoySDath3JN/3NhW0T3vSKuoFpMkG33YZzER4OH4UJDM+Dlybpt+IKM0rcWAek2ONBQ7JstmZ2+XxYyALHWYAcmBuDVUmcera4TIqUObmeJojAVp5EHbMRtOn7YTmSSRbZlHJ/cZgJMlkAnhg4FPBDTEwy4FGhjXK7VNH6DMq2a3LJNX8yto4bv7uaOdpKVYgl7Fxz5U1TGUK9pDjgPN2CaoPeuCOwikAJgAdmMpHg6AAEwYjWEACyCozFuDIl7rr8ifH7pTVGsYdYD2y77mWnSw7ZTH62dn6JJUJ1VBxHGpKHdj05CCzQzvIs8DdOyB/WMcmp54GcK8D9juRxxC4U+LylWLcc+Cey2WSDt4rqeK4YuVUAH04LgG84/mBNASsO1j1vP+2wMc4EToTYn944ZnDa2Y4vO7Ft91Exn0nFVLrJDV49CiVGQfco6PMWA17kNIwgbWy7A8fuvBaC0QMYH55Y1mf0YMdyIjaGsxd9g0iE3A+8/7DFQca7GrRJAXExvgCHGtyp2u8beA0+kytFxUUGKhXr3YA5o5LNXTUMdCvxZawfbD4Lr8B445FsE+1guyYu4o6xji7j92pVMUDCEhdUuVWp46UNVeAWvVNx/4UNOg52OwCPoIdB3BX5hoSH6fFOOOAZbBNaEfp6642kEiIBfPvkhxNjh2arSQ2TB91lZ6gOmnLiyI1Gip/6XaHCvTh7GI2h3Z8yohB7uLBB6wmNUBQ7UIpQVpbGygox/omabA7OmIfqg5w/BvuJz89Y8GEjhbEtpylQO6kNORP37Ih721eLJ/fc25whHFZimvaLTHUAHgJvr14EnXplQRSZ8oTaHfwjqfN9e5pm9w2q6FWNO2jwN183WPVVm+JANRLeUIJ2tkJBMd2YsESEdqcaJk/moAWte1ktSPzznVyKY27zjiA//RvvkK6EbhXKFWnDfRPjv62l85M9rrSkaFMzzVlqg3bUbuxK3KXwCZH+UbJjJcgWknmlPScQbLoEEP5XMrgMNin21QpTADn4xCh348KKCvSmbId6tjpKiCuuFzaTFSynA0WtwHYkx2PbHuSy3DmJfQPeXAV2fbKsfBDvIzZ9vKm4GVPl9/7rojteS1HbhEMDGtWHI51PDDilTaRIDKaGIQ224P+6nZJqmeB+xY3Kn+qY9xv21jVRgdwB4jGCwwi3qNaqro1VKCIqI/724/doVKZBNKDrn0nwD0C+qhtzxl3/RyAO8W7iZXfAePOdTQICTr2/5+9NwG37Kqqhefpm9tV3apKJalUBSQJaQihTUKAAP4Snmj8BTSiEH02qPiAXx+N+ON7qE+UELABOxBBTBAJBFHkQQQFEUIqNGpACQkqSapCEip1q257+v2+MZu1515nn3PPrSZJvdyTr3LP2X271phjjTlm0BM4O8j/Wxj3wKFMIJWxZY0tl65B/hnIH8W4j5s/CXAftczRaNyDht3ckZxmHQx7kM94jXuUoJoH3M9rTNGzZufplGqdGy1UQO1onYOZUiWTB2LvnBUy6yaoh4DkVNG4Qz6Dt20aFG0K3MG4b8THPV7WGPcwWOSaBbudk+jb101WfcXOR17TJToZ2wfzfl93jQP9reUG6/jx2XNhQlPb1A7S2TWKZZybbtIYBDbetUQIRLEwNNcXZbrEi12SPnlbcIdRxtf83zEdDH2lUmQ2HIAVIBeAlS0hSQE1qp8i4VKlNwDt5niTsvGqCe+rMwon2VoHbm4yzpmGUbmxhLY9pZ5MBw08DslKW9jxkOxpTCDkQzg21tVrsaWqyGhwbqY5R8AC0IytQ26DM4NOHngG1wnnj2uDbUBjzrkCCto904hDhl6+3ZHKqalFpCTAMj4L90pBE0YRIFHSok4MnRylaMFJq53QvnsL9PH3rdI7vuNpCsgNcCtA97KWALhFspJq1NN1UmDvmXb9bl7sGulBr25OMfzdJb4Kc+/17VmLSQHu+kqZtaNn2IPdo+meHPhUUJS+h9raKjpMkwHT6ZlpYWTVgLqA7dQe0mQzUhSHAddgQF/+o5+n7vKhzEhsOAYXIPDWPDrLHFd8TKFXoWq3S9WkR42ZkoL3VFZj2+Q3LIBtHSUWgj7ozdmXXkeM7DAE3EogYIc6jo1Pgf9kPGzqJJNPkcfs9khwaZIc12apuklWsRExv5yFSgr2AxOvFyvDxrugblQw4cG23Wzf98vVziwlv/xgzzjgnl2VTwvtVUeLsUk9nbSaKlpCTMPmG/3ewiZwnwCYr7fIOOCO4W2AZIAaVH8EgJ0rV1izKjdCKqli/t2dNn3g4L2BcY8lMTFwz0tUjRl3A+KTAHcrvnQ8fNwnBe7StqQhTUxv+iZhXHMSvxc570kA0fq+8W0eJZUxwG3LxlIZTDeAzt8dSI+XNVAeAHyOxv3hAtwB5C+enqPv3bIjvA+QmMFJBf+YbVXmFYnckJzhg3m2nLblzNBDE45geUaB+6nd9jUvvufO9x8DqQxi4lHAHadhwH1UcuokLHznVTtOv3qlWHwczunO1iIt93t0Wm2az8feitOeOKDp7QIyGWziWePqmSrz0Ip/5pNuzjBhCBre55DsaUIqj1i4ThLXG4Ab08TqUAA+e7VDG17AfsWakKupogBRTWQn+A1nFwbGmIfKpuw1b6x9mujJcUZfOiu0DyKzSWV0zJp35ThxDFY8iYsU8aiBFoyCD7uy0cZes0ylm1C9UeKggq0xwyiAXEnMh8RGfNjVehHWbe0BT4eOHex4D64P7QFVK0XW8CMo4GcSIxRIRoVMqFjgwMUXivLsOJLPcD7NpurwdSbOSQIfCZDYKUYroeIY8R374pEKZTKt3cM8XLtP/n1Cn98/RX+95VxJBHXgesh+0THrWcmLAuzAxo8A7Q6MZ6QxDqDbcEsK2n0gIbaUonNPte5p8qkNKWRZ9pjkkuxl33Ib8HbTRoJlA8PSK2R074YQvduMTgOo/9Lvv4KBe/aTyit1g262Y9qPALw3ylKsKRynxMVhBCb0WYFdl9G0DOgOKD2VwyiGdzqV6Iwc8I81KCnoT73lY4yUBplpz+vZ7WHYm26BE8e147fljFnntj5cD3kEAih3nTz6YukX8jxWVCJknboHGS7+C9uONPOxu4wdeQDudhzuOMMyulBewIC2dXVNJIcm/bR8NHNVg9a9kQwW1yvGFN8P/zvN5Bi2hZwsRBu39RNo3tV7zvqvgyR5tz/kfa0V/okOl32piVgCgC8A8/WS1MYCAIGeFwzit3s9+suF+yYG7uu5ygQpjElmnFQmj3HfBO7ra9ztXT/ewJ1B/QgN/APFuI9zkPHa9aHlNsC4A/FeMr2FLt+6I/PGI5hF1VQw6vhA+mL5IjZ8iHoIbBmpnS9ySNBhwcHJ6iY44L4RV5lYUhNbQcaU0noe7pOAdl7mVTtOfzOAO5JQ72ovc6e0qzbNWn/77H7ygKa3SZKoObsgydSkG0yGqh7cGHUbvQ7Fj1T+wpiENeQKzvU3QC6AuFgWSucIgC7AXBh1SGwCYw35R7gq6mijchwAefRGXCiJtysJoPgABEPrjWVYgqL9rHX88CoXuUuB5TR474TsFS04O+aYLl3XZW14W6Q7AN94PrAd/AawxnHLiIKAdssBMBDUXpP9gG3H6EOrNWBADW26rK+6ehw7RhPUipJ95lVKZBIdPsd+QmtrUnEV27R7IvsTRxgADLDxYPuRiGre+9g2g/qyrIflcZ1ZT99BVeIC/fk7WvRXc+fQNxvbhOEG8SEPQQTiI5lMRo+u8wIwdwx7APtZdxivhY818CGhNQQR2UqsxrbLffbUqnePiUG8k5Y65JeBzaNYbwPNdvMyjDvfCUPHwf1FtO/CuIsePKEv/d5/ow4Dd4cSw1cNBMKbmtKvgX3fEHjvU2MWBemMBjJZVRZemYOLDMiljLpp0/XE0qRLP4Chh5h1TVH5WE41VntHBEBn2XsPqlPAbMFRan3v2W8ecXKnE26fw9v8uukomwUc0uZnZWZ8noZKPaDX/kH2o0RH7Apjx2CPgW1fnzMLBPKY9lzg7rbH55QB8ZHO3Y4bGHEJI3cA7mi3xCISH4wo230sJclaZdBvrZekOgpCbwJ3vTJv2nPWryRJ8np/oe5sLTMwB3BHcioe5MO9Nt8IaHZRwhwvFiwjAdzbg4QO9Hr0icWDQ8DdM+vhu9Ooj9K7bwL39I4cLeNuTfvxAO55DPxDCbhnJDImfdGgwktfjkQqY4z75Vt2hERtXGvIyg52WiwPQcVU2ERaY9YzCYEGxGissW+8S2gfoYs3xuLUbvtaZdyPViqD18m4mVHAfT0ryNhdZgjQv2rH6W8BcIcr1f3dNbaA3Fapc1vSQcn0QpHOvLhAU/PybBuwFgcZSVIFu80seWjZlZ1UzaoBVe4LxKqaXWk0AuIO2RdyspOFEwvr2ysiizEgz2wz2HvuYAUU4zsGPcTlRbX3Wo3UiiWhT2IArQEIa861k7UkUZHuSBI/a9uxvDLQHGywM431ilYASnp0TlZVNwyAY2atMRIwcGy92l7y0WuSK3zWMVoBoI5r0VoFBUj8m20tAbYRRGjSrkiABLQjkIFWvxK2KxaQWN5cbQyw2z0C8ML7ziMWYNHbktSK7QLMS46CWmTqNWMXHCLad6BE//vaFfpjk8mskxxqiaRB3uIZeP4eAXYvd8lLQg0JqT4o8JaRqa6er7FJaTzrnpEBGVgXkCW/PGuaxwnGINpB+QDUWQgzBM5TjO0TW6WVz0ta/cJbX0qd5YUcTOQQnyLIFM/b9lwvEpjXUceUkGnemzMFqpeEic2y34IuzTDFbBmHtempxWSGrc+xhrT3zwB1ljmP0C2/M2mCq4HqPIbeS3NioOsZ9BGnmJH22PsT8HAMkt0jY6SOzw/x52jHwgM4w49RBnDH1pgx827r23HpLZbtBuCeRSI+5sNya2hrkCPk9O088qlO/2rIMGhOYAu5CdxHXYF1gDsMC+bKNbazQxMERhDAHcP9YBARxR3qoS9PaHkwoLu7Xfrs0gKtDQapZ3uOxt0DeUsyHZWcuimVsTh1+CYaCLfmNLzQumg8314yawwCiNflj1QqkyudUQBzpMmpx0Lj7hNLg62kA+4M2nVkgP+6AkzBx30djTvWu2h6jr5nbruMfkP+UBCt+oFum4E7Al1o1q0xAxtvmj+TYOFedNkeEpZqaekKBe7XHaVUxhj3PODOp61Jp95V5oiqp776pNPfslwoPv6uFsqqE22vNjhwWe53aLHX4fb/rHNrtPvMsviQq8adn92eWj/CbpFpWUvqVBCk7BYnhxqoxyz1gsfFxzyTxpitJHesKpPB4gDtXKkViZHq+ALQzUC8I9gC9eZwbGABtY6NuLi4QlEAGBgeZhYeFpJavAhgneU2XGTJVYLF9qGhB3DnAkbpi2rgHQEMPiE4McYMFpbc0gp454AHpLRqhXme6dvB8tclURbHB9At2nVJhEUQ0O9DviI6fxyn2Ueyvt9kN9pfozPGvtgiEvIabJNHSOQacUErXHd9/tmbvpuwEw2CE3wsGZdvFxx6lHn/xGcKdOOtFfrQ/GNddVOvO3fAOdKbmyNMWtE0Bu62bpqkOuwoYzp26NddZVS1ffQa90wyqiLIlJl1gFyRXBYCI1Y4AAAgAElEQVSoekA/JC/OB9IBS5sYWlr6ALgcO58BYRn/d3kwjHW/+Xd/mjpLEeOe2fsIAK8BRGDeFX3GdpGx13u902Y3pNlpokppmH4aco7xzi56HSUAiSU2o4s6ZZJhDZy7cxwKIGJpTmC45Y2LZSH6Sg5dtbyQLIB0PfUY5Ic0wUjv7hlu1t5nRe6pzt/p5W1fYZv+CP0jFLHntlh8ngEveOAQAoT0XnqAj7YGwgx+zzWwsnxIPBuQg2L304M+qqhaHBaaczeYMupyOjHYw1wqk8e4391eYYkMhu2NcQcQstuFqwpwcrDXplqhRK0kobs6bfoHBu7i4x4XXcrYQea4xpj8xUtojhq4uyTWuABTXkKqT1Q1rbovvoTzHmcHKVH7ia1x94A+D+QP6dedtj4AdffiYhuZAkvR76H5eYWZHEM+qY/7sQbuZv9o2zV7SAD3757bxo0ppC94XwDO7++2mWlF4LtFnZjAOGCeH0KUhk0+/tnBbwfcj1Qqg8RU/ANMNOAeNelcb8onp+Y6xmiRpXGe7u3Xbd/z6juo/9x72qt0UrVBMyVxoMJowkKvxW3D7pPqdMFFVWaF2QrSpCweuGPIXJ1c2F3GNODcssvVYp9xLXQkGnllyJXdFSJbwDePavRV365FkKwxM5tItnzspV7sxsDBxcX0+Jacyuy2JsBylVYAaU3ItARX09ib/hy9k81j2QuCB3aFEQ04B35gwfl40daqDaax7h04xUgRJ0hQUiJXrgj+YTSHtfFarAkgG+8X2HBcL+y/25WiVuzlrrp5yH1wnqKXT91fsDykNiK7keuO68gyF9avSxBh+ngcBDP3agMpibUFWmsN2FNeZDISkOF9ueY9XfoU7aIvNveoLMa06o4BZ1cY5xCTYcmNHXfraZGkYPXoXWXCujjHVAcvoF235UE7L69adgPrmmyQcY0JMEOfzgC0soDefg3xlsOY1r2jAlxlkRjE+2keZGorzuul6+z97Z8aZtwNeQ2FD6k4OgbkPnhI59lxumNMEmp2WzyKtmVa8k6yiFf92835JVDb8u4aI55h2i1oCGDebdRVYvVicunHrI2NJTvDQQDXetCDtaRVf4s8eI/lMgEI6zvJcYcdq86Mb7cNrJjyyraRFoJKzzFOztUnIPto2Aaylya69HmBVLpImOuOP5ybQ/kBuKskCO4yOBg1uwrtNSwhMQ34rpokK+VBP7eKqt75TeA+9D5GE2LgjgQ5aFShsxUgK9fQ32Y8PJDILHTbNFWuUDtJ6D/aLfr04sENA3eTxBxz4B7ZRx4L4G7b4Icr8mq3zvPhBNxDEqv3bNdnxbvRjKyMGjnUmO1jhnH3oN2B/vUKMB0P4O6lNbb9S2a2MHBHYTLIQfDeQKd8sNtmZyYA+Xl1YsJ7g/cL+ne8P2DXof+TUSj5bjIZPGMK3D8woatM7ONu8hoP3OPmAK81gPsoD/dx+vaheb+07dSf+XK39cJ2MqBH1meYbZd+FqNyXW4vtm8v0+MuqomcReUfAmpThhpgGn2D2TxC1w1vaAPZaIyEXRemHh8A6OAyo/aRXIxJl8N3A9NC8Ui7Zj0E2CIsa8DVgnArbiSMuzLraiGJY5Ak2TT4koRNeQkgt6nVJMEUuwOgLSTYhwQZ3KlrpVe+EdDLayDDNpcoTlVOK7CC2RfpTao6YDtILgwlPvad7oAaXHhJzy/o7uGljmRBKaCEwMmCE5HJyMWAvAXnhfOG7IULp0y7Kqqwl0SV1nYizjHKxiOgwPo2j1l+DkgKDPQB7rE/fJf2k+gdb1mhv9jzJFooT6ujSwTAM6A9ZccztpAxqDdm3tZ1Xu3Bp90tkwHtPF3cYkJxpcx3D+JjiDECtLtnY12NcXg7o4zCnOlZ55nhJFLps1MQjXdw72/9BHWdVGYIuuWC+BxAHjH/48B7YTCgKYD3RpG2NNOAwoB1HqMcA0Sv75Z5WWcZD/Kxh7gCq5fE2LMXAq+xjLsl/+ajqDwJTXrsWW34KCTqBhTSxkg3Yu46nnH3oxT+qGw7GaDmIsWAtXXaKKnMMNbTDj0TBIQwMoyG2KPWbYl80X8srwvnUeb07qRT7fdW83Tu8VuV02FZLDT0dyTaz799J/bUGLgzk5gMGHCEh5ASavURMSUcMeEfllvqdRl8rAwGdEcHwH3jjHvwa1egfawYd2PrJVnCWT6yzVS+BWTMuBu7bpKGTeCetYI8auDuE1hHFWYy20Y336QtcWVVn3QavkdsfQZ8TyqVsYRVk9O4v0+d2ULPndvOLDqSteHZju/LvS5XUMWzA+BuCTo4LsjOMGJl8hnzvsUysJC0wmYRcI+TTscVXPJFmryHe047GID7pCA9ltEEbfwr509++S29zvORjArGPU1Kkg5wsd+lytY+Pf5iAe4msWBGHMAdunKWgXiNu3YE7MIi69iQPVcOhW5dGWUD5MLEm6ZdGGoG7pC1BMvGCLi3B6wrN/cW3hbcXzQx1QA2J3Ea2846eHXDCVLmFGgDuAJsY/9Yv4dETgBnsPROdmP7aCMpVYMHGSVIqFyFbWWishSRyBjgxnVgX/ciMRjnoAEVU1XfroMOIWm2tQatvFZgtahF2UA+vp6wohglEHZeRjLqNdmpB1BiIylWmgz2NdhC4IAAJVR6dcP8OB52nigQ3XWgSB977yq985FPpYSTUoUBh9tPSEzl35ZUCnmVK5gUa9aDxh2SHmPTbbupDMa7xZjlY+owYxaTCt5doSfRGctFGE5KjVlchRDeEtJf78xbmE+3p1MnBfG2hgPaKVXP79/e3/px6iyZxj2HcU07/JiqCy44gu0FgE/GvCdU7vep3utQdbpE01VBdXwNVRpj7PZQ46TSiiFt/BB4j9n5HAiXkeHYzXB2lC6Yz4BO84PfACoMYFyp+VGsvF1KfgX99t2tkW2ZXCar988Ad0XcMUDXS8UBeOxSkwZ/WY18uMWRdt7jwczgjwUaPBJJ1EcP4T7AjcCLkFkrIZLUep3DSnYyD4HF8eZPAtyxDKqnulxebu43cItObNCOo4+Buw3je0sfABKAdMxDFUhm46nAhWYwbaHXo33dNn1mgxr3TKElJ5/x7Hvs1+793TOVU513e1yY6QEF7i5ZyVh4e0r8gzXuIRsaSst5zJS7sPdS/o6onBovO85VxpYNfyPPdy+VeSCAe6YIUwS0Y+Buy3rt+qhpscY9MPROBx+qpeYAdlsewB12kDIcKw0sjgua9RWtNgzJma80jO2KXSRAfJ9W1VEGagTows02cle3/d4X3XMnNO51p3OfJFHVg/r1gPuxsIJk0P+rW0/+oa8Xiy9Fgi1AO64RRiFwPXBO7Fc/26dznmostEpEoJnWpFJjpy144Qcb4Bx66oq6QaDVZqvGrHOMQXHWmwOE8jrqGMPJmKl3utFbNnyPokW1piaEWiIsgFdg7MX2EdvgzkWrvoZXU0GGucRYUScO+sFEo8ARF38ye8SU9ecETw40pFKpMYZwk8H+zE4x07cjIO0X5DpogikXsMKDoqMA1jiYHr61Zm414uoDO0gmIzD6oa4yCHDYdceusQY6Ychf/fF5lASSAq7YKkdmyakcSKi9JK6zjCyI2weCA8y7YW+FvvpPPfqzHU9UL3UD6A50G2j3iaeWcCpVrdy6DqQbwC+WBcQba+7Zd14/9oOXkYrgD68uN3n6dp4Wbr63OjEZk801ED8CK+TT3pmFU9lCPshPXWWySaymsTGR601v/jEH3POOxzGp3KGE/6lMR34Pg/eYlU+dbGQvCVVB8iV9mpkpUBXJqg4Uxq4w9m5mCzO5AMYiUmXePXs+hIA9KmYErdBQOsxs4qhDzxaUGOj2+vSxQFwlI0H2kkr0cwdcMiBfL7fdZXuCzB7T+niJop2UKXosNBYP5LtJcWL9exp4KXHuXEozAUAUOxpxYhKgkDcdyWXk3ottuAF3ac4TqiWD5coA4sQ0Zckz8CPelhCKonmyy2UA/mEN3Dkyc40SmMGlXod9p9kSrFRm4I5OmAFKMqB7O226vb1Ce5eXCMPkG9G45xVdMkA/SuPuCy3lFV1ioH4MpDJHxLhvAnd+jyeSyng9u5PYeKnMpMCdlxvBrlsGpmfhPXAP+nUF6JMkp9pxQSoD4G5dnJIsQfOO6Zze7d4pA/kMdlT3DoYe07dVU3ZegbtJZSZl3PMKMNmjHLeH2OWo4kuj9Owjde7vmdt2wedqM2+1oB/a9sV+h68F9O4A9LCCfMTFAviEdRM/dDDTaRVVYbvNYUIsBVMpDINKaOA5kVS008YGc4KnyUfYf10rr2qyKd8flahg3wbsAdyrjRKz43BmYV17TaUpkYc6OkC+oEztp6AUx88Jn1aQyM5RAStGBsy6Uo4j9T4XplvO04CLWUgCSFtAgP0B/ArrL4EI/NmNhQ++9bC7hHsLHF5Uh99ugUEXxr/bEWYcv2FlybaXnvnT3t8CG66uipcG10WtKVOdvXT8UrDKgg+z3JOgBf+wlF3Tt3+wTPsOV+nDM+doRVRf6dR07QLmPYOesWr09o+usqpIafAPLL1ZTEYA3rTw/CCCyTd/dpekagmrhsJ8tdRJQXtAE3mwIgeIrwPk09mjmHiP/jzIJvr81T9KneWDaRuQGwesD95zNe+K9AQMmkTHsfLw8O60eQRn6wze3RieprIUwda+6mpq3cjPufGyo9CdgXKdb9sbavz0mEcmfxqqVKxvYHaURCYEtzGDbrfebpk/dQP22nEED/eovxhuuDVY8vfQOh+3sPQ1qQrHFvegXfF16MMybLpuM289nhbtE9PaKyKjk3ZSTh59rPm5g8ypFoq9Rr+3PMoWcj3gbmDd/31YA3eL1uzCAbgDVABg4MIDuFcLwkxZiXgA91tbK/TFlSVqJQOunBonpxpAHyq8pAkLE2vcI0A+CrhvSmXSvARtSsOL+VBh3Bngx8mrUXLqsQDuQw4ysVvMKPeYHBcaz8yjwYeP+3dv2Z5pZwyYI4jFtYbszDvIcKKOVQllRoKo1e/xtZjS3BJs8BHt1Xdccd/+j0WuMhtl341xz2sLsUvPuAOUt1Tz7qUz4xJWg3TmbbPzF/5juXY1ADrOGRay6IjMwx7XoDlPdPrFAroBN82W0BxmAuml2nXI5CFHsURKr00HKAV4TpNcpfgSMAF7uVeLnARqQQJvWyUozPUgqNKETKwHthvLdFoSWOC3JKTqP9icaU8oriqp5h1gnY8DGulAI0nQANDrPeADGO5KpVP2Uq8hYdW84IXBxXYE8IrER+wpFQhrISVYNxpwt3WwFAA0rBw5OCkWqD4FL3kB3QggOp0BD2vjt513uPZqLYkO3wImdpLhhFmRJhl7Z50llzuHS4+6zAj2kuNYXQXpA4tLrQRbIPpfbyW6a3Y73dh4RArcPUj3WnV8L3nZS6qFF9Y8/V3MaNxVXuMZ97zvHqAHEO917gruFcAHqYwBl3Ax8lj4sNA4mBlBrWjRDMDOou31gbwukSR049VXUmfJAfdhNDh0HGH7/MVAeVY/H2QzYyU0RMXBgJqdNZbMzNSjqEG15nYA5vvvQXzKfudANB0ZDnKu+PcwauezGQL17jj4vY9vnwLtPNbdgLu1F3bFwq4dyoyD3tA2WRVZd4r+HgcmXDc6Shpj+xzFnAe3nuj8wm12Cb3+PGJtfOYc9UAxstftSXqqmXug3zTpJIB7pVCELeTiRoG77s8udebvwwq4X7X7rN8hSv6/Ua0KQAbYdgB3gGF0wvhgupRoL9D9vS59vbVCNy8vBuBurHkM1B8I4G6yBMhqJtW4s+2G077bdzwMmxr30GRLVVUHrg2kekcZBuROYjMuOdVvKw/EjwPufl7MuAeJjAPlebp3Cz4N3GckMznA3eQzeAeaxRJdOD1H3zmrxuT6EmE/WA4WiHhvtpRrHMgykHFVU6uQj2iCat77d+HiwmufefjA1zU5NWbcJ5HMYBkAd6uAEe8mBu4eoE9SeCnDvr9zZv6899HgDyvFEu2qTrHen6srWyVHtWM899nm9iKsOieWWsI3VyRVeYw5xahtpDnFoJMzHTuSWmHf6K0aeT6z3rJdZn50G9yRafKUOc1UUYDJWVNCcsKJqNiGBgFSFVVkH5iP55aTRZGAGa6qsvu6f7QbWB7AHfaLrIdXUI99MygHoIU8ht1z0lEIJYL5xUNRJWHWJYCxzpKlO6p5zw7pSwDD7yEDalQ9LYXRB8wIrjA6XBGCExzEQAIKWEcy6OeqsDK6IESa2FrafWAJDIIorWjLB6iOP6jaisTf5pRcK/u8/k0DunXX6fSvlZ3KipvG3VU9zUhkTONuSare7jGnUqp3kzFJDd9QY9cNmOvfkUmpaaXUoHGXO5WiulzZTIz4RvWwo6ZHwDYgMb98BrYblMs6SbjFb3zTi0cA9xhEZ/eRgvfAu6oKJ+sg45NUU+bdg/yEKr0eVQc9mtsC61t3/IHOlsPnd90Lv0fR3AHAqkONjYRlLmtMRzp23++DpR7y3oQRQacDsa1o7C6P+Ri0mBdvGTBOgwZ3oBH7PvQEeN/5aL8ecPtHJRNguKAjQ8NnD8Err1IpUY5BydAjqdtHuwbyw5xlANhTYl7c18qFYlLvdaFz901PypGMeV3y2HYZf3wYfa7ac9anKUmeMa75EBCmjAuDj4RB+1K/yy4Iy/2E7uq26XNLC9RSH/cHA7gbUN8ocLf1MgDducZsAvfJgHvQvE8K3COpTBwUMNCOl4mAuMlq8oC7JaKuJ5XxDjSjgDvLZ5zWHfhpW6VKT5yaZdbdf+z9QMCLlgjVhvEMQdfOYJ6LMBVYOgKvd+8k47dz8eLCay89fOC2Efr2SaUzkwD3mF33gHxUYaY8Rr7zQ/On7L2nu0q7a9N83mv9Pt3XWeFE3XKhRHOlKj318rokbCJhFLpzaNc1QGatN/uZq995WQG4Jpzi+vA6mvDJbjRlYaztPQ0Mu3bE+M3e6kHCIk08wC1Ap0hRnD+8jgaY9MMSRtlDXpkolqqwnjz1cO+1hekHyAa7jOOBJAWgFwmfzN4z+BW/Y/ibV8pENU4mtTsv67BdI1tG6ggAu7fEmn4BjwDm2BaD+4pUVzVAzwAc+v16SVxeFOgb7sR6cI/BB5IZsXCU9x0dMJxoGHSXiwz2keAKMIDt4xixPEC7BCeix8cHx4DzQMItpszMSuKvzCO66n+s0JfOO5e+VtoRGPcgiQmJqpHkJS6opJIYbDho2dknFNeeqf9UKpNh2tMKrameXUG9adwD2NeEVL5g0XedlgUM6WhEKlA4FoAiB8jnIcMUvjtdukwcDdz98bmNpog96KUDkjN23W6oEjomk8k6zTjXmyHJTHRtclxeMks48BqDe3NcSadr7ohuwNqFwDZHCaneapFzbPjGmn4/e5yeyR4FGGO227YwCfCXFKjUljKsawm9mKA79hIdnuym83p2gAG4O+F9iqjDu5k5TkXf0WIuzyEnsRXDtstp5VTJMRy+SrV+f6nIhrjD4H3cG7MJ3IloFHDnhluH+lkvzkBWLj5AOywjYWsH4LGWJLS/09HkVPFxP97APVRWjbzaLZnVNO6TMO4+eZUBhGPZNxl3YSDs3zFl3E9w4L61XKUnTM0QElR9wwSv9mUOaguclFkvwQSLeOTqYLclJeK5AnFZ3ysZ1Yk/DrjHPu6jHGXyWPj1gPsxsYJUn/f2T590+s23rR2mkytNmitXWS6Deg9oD6Bzh+PMeZcVqapyC2asrVewKEw7VNZmK3BnwMv2g6lkhCuuwgcdoJ193bMyFdOfs4ylhDskEhj4oeMvFwPqElUc456RxSggxeGZNtv6c8hMsD6mc6Em6Lt7sICEjl3kJGDVEZyI/SMiDWG62WIS4JqrsQrIt9vf7UiHLZVPha3vdCS4CDp/G52wIALngQqu6tTT6wnIN9wBqQp81BmUO1caPG8cGMD2EetXCrxc6OwHRMvLffZxh3YfVo4+YRbbw3oA7mDmDbRzEaaOaPGNOJ0GcNdHHNu56tda9MnHPZHuHzSdhl016eYmYxIZ06p7TXvu9zw2fphlh57dF2OS0QM3zbzbGeyPB+5ZfbSeoAvCjgVkz9/GeJY8D4rfeNWLxktlwkp54N2YcwWzCmjzk1U18dPE0pGEpjjoU7PTovpsiZoV6Vn8deT33B6coZPXaqdakC3Wp2fWdZVZLe4Kh+1y0Txgt92llpLR/qwv1Es0inFnMO0wc3waYf4I1M/zVSc+pMHX5PkYuOcNUIwE7QrosW2fiBvefUPHWdwfxVCWQ5FOticHfu4sn0tEqZEH3MtJf7UyGIz0cx/17mwC97HAHXaPHR7ugKa9xsygNOqohAgmDQU/oHlfGPTo39st+sLSoZCcio56qOiSWkma6Na7ymxE486gXYMDA93hr9k/KqBfD7hbIqtZPW4C9xSkCzMwGXDHsoa7+PskUpkNAnfv3Z7r4+6SUz1zfrwY97lyhS5oTNOls1sz1ofQqx/iGgdVfj/wbOMD4I7pAO2of4BnD9cXx8qVOiNW4imLC7/09KOTygDgHwvgPq6SakYXD+D+jdXD9IjGLJ/nQrfFwL2b9Gm6WKH5SoPOu7REjTlX+dPYdJWwMDNdVKDKrrSwZRFZCXTrjKVUslKC3SKDewHJ5vZiVpMGxKFpZ0vHilY6DUmq4rSSKfJkjLuC7AxjrvQQGHN0rgDI+DA73xNyC4FAFdVUHUjmDlILJIk1ZQrwWUKioB6sfa2Z6t3BeCPoQBDDBYxwTGqBaZ7u9thgXqctbDjAtgUZ0Kdz0iyDIZPkSLcI4A5PdryvGD2AraQH7ivLfRLQLX7sAO6sfa8W2AbS9O6B1FMveRwH9s+OOJADNaTvAJjHOf3eryzR9U94Oq2V66nGHfkdQ1aO0LebO4x3nhGpTCp9yZPLpK4zvjJqxjmGK16l8hkD8SmQt3yDNONYbPVsukdeDyRwNwDt4M06DPzkwD3adsy8ByrZ2GhdwAN0XSbBS8ebSyu44mGvdrtUKQxoywyAXZZZHuftLnp6effywL0F97bPgHFdAvswiM5WSE1lMs4u0oCuA+55QDkG8tyH6iXILD8Klep0A+68TrRRA/S2Cc+45+1froUm5adjJyJ3sz7e7rFn5/00n1gbGP30gQvHoPN6LXnXsQTMGfI+RRp0av3+2ibjvs7DkDc7ZtzNUxoXfFXr16L6o7BZcgPAxANs4GYBfHyjvUb/trZMX1tbluzhvMqpCtozFpAA30eQnMrrKEA/GuDOEhl1oNkE7lmAHlj2TeAuHu05Upkt5QpLZZ42syW8Gx2MRrETU5e2VMRJBW8NRqnwD8FuvVRiQG8sPJJ10LhxMSYGEvJR4O6lMuOY9jzpzHrAHVAZyamTSGVypTHGtNs2Lp/d9vFyqTy/o9LgtuHezirhmiA3ZqZc5RGIky8Y0PzJArhNW84dzoBV5GxPyO4o1kEYIFeXGO5DuSMSnbkx9v2OyGbEuSX1ggcrnyjwB/sNr3CAXHyCywsjf/VOVyAPqQgnuTpveZOmIErlRE+4wCQknubqE2/OMFifAwVYSqomXKwfRerDyaZcRVT2C5Ya2+RgQEchwLhDpgKMCgAA+Qk+kN6w9EUBhc1D8AAAjm3gmLBdSGBwzuE6wZGHRyEK7AMPZozZen30rAATADYcaCCzwQe/2dJSXWVwf6xzruq5CEbDvtNiT3yMGJUYJLS2OqA7vtal6z/Yo/c/4dKM+0sxMOupJaQAeUsyHS7QZF7sqce7X8aAvtOze7177CQTWHfcFwX0xrgLghrycc9CkuMlk5m0Y89nyk20DODeHpecOrSbMbKZPPAegLtDisHv3VxQtGdJEppqr1F9qkjNujLsoxJKvb7dltHnXg5ZvCXNNtEYap9I6S0jmQmPwbDuIzM9TlQd6WuurFUIDtILmQeqeVd5WNamWy7J0DIi/bFTtr2EW2HXxFIP0maEF80spyvzHY7kNzJN3WhGWUQGaZRsSG+93AqQVC0hMkBGaVPGcmvMS4t6JoOpfm9pE7hP+n675cYBdwz5M4NULIY4Le95g6PMV1eX6dYNAnfPnG+UcT9q4O4Y+UzhpU2pTEYak8e4G5vufdyPKDn1oca4R+4ywcc9x3UG78F8uUJPnp7LaNxREdVkZFsrNZbD4BrCGrE9QIGmIlcUxV98wMID2LKPeaFACJLtkwPcj0QyA8Z9xIAsy/aPRCqTp4FnVv4n53ddUyyXzzYHgW+1VxisG2iHhGhu94DOOq8qoNlpyw3cGuNlDDPSjsRVJe1w+YTUS90APlxTIClh2QxbcKZMvCWiAkhb7xKkJ5rIygAc1UUBwMHkq4c7S1vgmMIyGLmU+D+zzXoczGqrnSOCCi5EAt03KohqgaKUPEs16BYIgPVmq0ZIbxQjitTHilLJrsB4g4FnZtwx+gDFLHlhH3ZJYsUxmdWjXQtsE24z7DNfloRRlvXo+ljPpDs4fnPKwb6hb8dvY/q5SioCFnbgUfZdQZGBhBB8ETFox/ku3d+n33h3jf7u0Y93+vZUJmN2jlkgH8lg1D2GgbtPYs240bhE1CCPGadvx/LmIGPVZ7Ng3aQzAcRn+twHG7j7gxkG3Tde9SPHELjrg+9Qm4HA4DJjoNBJZrz2HYmqtaRHc3MgAAXY5zLMBixDPvCIgkt46BwgN+CeAe1e4jJK56KXEe8Ev+sOkOeBX7sEeZvL6M8NwWoD4n/KJVLk7h4jbw8p+7FljAJPATlzDy5f2EbX3ICJ59sVcA9regy429PkgbzvSXxglAHumpDfxahbBNxhH85tp1QJTxq9bq6zzDgouymVyZHKjAoG48JM/sJ+rbVCX1lZottaK/mMe7EYZDMZeYzJXaK/3sc91rIHgH+UjHumKJN3k9kAcDdu1PpZ6ZhTlwmbbtfKo6dRSMo1h+ESZ0ZAdaox4n55A9k2zdaLl43BOM+PmKAfBl4AACAASURBVPVxjPso4H68k1OPu1RGAfqQj/sGgDuCXRQmg4XqXKXGQJwLmPW7DNLhMOMTUs2BBs8D3jGw8fZxwH0UYJ9E634sgPuoaqnGwgcLyVeedPrVq4XiM+0cpAZEn6VBkNwd6rVpbmeBzntSRSQqykRLp1dgJl0wVoEKYKcVnAvrrd7gIYFVwbR6tbMdoTK/gw7nJgojDt93yFiY5cbDLu9omRNa9Z3VzrK9NuBtgNG2ZFY9MtHHuwRXY7t5sADbVy92LI8ggiUBbCmZBhEGxmVb0tOCmcexVqqoFJpGWXBj4XOCZWNVzp/BNHT+YMt7ok3HPAHkrFFj3T2OCax3c6ok+3dgAcw5JDJws7HrJR2vtP7mcGM4yIAPJ/NCJqPyF4B26Nn5elmugtxF0bdqwizWZ2tKLQ61cE+f/tefVFPgXsJ5l8XWMdg+OtnMCCtIlrPERZoydpAO7OfYQHJhJg6g5caGQk2qefcgfUjrbpVUw9uqLXpo2Me18ONgyQbm+V3kdRJRD3LjGzcK3KPeSPdhBZ1SCtdJZkay7rqtSDITWPeq9DjCZ2SvnSWTDoP6UWjFOsnUIQbbzGXgAzoNZ8XPbwqYh5M9/QBA5hLrYePdChI9Y8ij22ogPwOq9YULAUCKzYceiryqpzFwj/fRmd5FazsvoPa2M8SosTCgQiLWWbX7b6PaPbdQeXGfgH+79e5W2Hn3Zk+j7vYzqX3yBXyvkgIaWIyVDqhy4BtUvfufqXR4P0Hn7u8kCi8BuKN1MmKnIQmqXKPa/9sE7uu0A1ftPjPzyo96FQBEuOJVsSSla7VCJOztANz/bXWFvtFeZfAxJJUZBdytWqqBcCebMcBuUhqwcX6ar6jqdeyTJqduAvfxWvYHC7j7oCB2lXmggbu3j4ylMqMYd8hhANAB1sG2411BY7XcQ5XhAW2p1HgEyxo0HzRhXaxjn9fcdfvlR+koY1KZ9Rj3Sawf15PKMAv/Kzt2/+T+QvFnUQ22ViiJjl91juas0zh1QI86H8wnOupUo86A2pFmple3IkrGyEmiqjDuphWXwkMKOrlyqmhgATIBIBlEqjzFhpuFCRegAN0o+5tDHsLuKql1ow8uQnBuw+bIT2BgLuDYgD3kIpw8G44RunVlxJC0athCq4/WagLaxb5RHGKk0JKco9hJSgBgDjkA8QDOkLlg5x2ETwgWkGCqspq6Jpayhp6Te0XTDnBeQ6CgcWKGVIieFj4Glvtowp234+SKqNLT4zog4ME587FhfwhitCosEl9xDvft69Eb3uWAO6SYkI6ZJEZBPMtkANqDO4wv0iSgXBj3LOtuDjPi8Z5l3VNw7nXt3hrSElXlnooO2OvbUwo2S9HEePM4A/f1Np8D5G984w9vkHHPB+7ZhNSAfFXHnuom0iI/WX27SDPkACu9DtWoT7MzwrpndOsMZD2jvN5Jp4A91oWnADsF6PzmK7odYo/tNqum3eF7+WrEd84hBVbeOWHxOljW7ouXsVhAFEYc7DzSXcUwLs9PPdwtD7yJaOW0i2jxUd9N/cZWHY20onVy8H4Uobh2P0195YNU+dYtQ8ixc8pjaeX8H6CksS2cSwgO1C1rgBolqMi8epCqX76eKndhO6k1JPpC9InWA1aT/kp5gBrQm8B9HaienZ0H3PlCc/JH2jQhqQ5gBN7MknCXVk6FVOZrq8v07+01KW2rANz+wqs6fDewbpp3z7ZHend0+gbcfaElk9jwNGXLN5qc+rAF7hMy63nAPchhdBujfps3O7bhvdn5d1RgyRJa85YbSkDV9dXmW2z1/Dbtt7NtDH7ubloA5La9yK/dGPf1gbvYQV44NRv0e70BwltxVYKfOYBLJxmwfAbbA3CP7R+xPJh6aN1hoRgB90n82mPm3a+D12UjwH0cQB9ZNdWKNv3Gtl0/eEep8pr7uy0CeEdHPFeu0VRRknHx6TW7dN4lAGtaPMm01Y59Z4kIACLbE0rvbaDVtNrwUwczz2w0J24KuIVTCwcBDHKROCoacqlcCmApWlHESFgeIB/rQv+OD2vKDavZKFqGDpJtM0DVAkkMWllbnzL48DDnNsyKJ2nSq7HfHKTyKIE43eB8AHZxPsbGM4sOq0Z22JFKq9g5M9xcJFYYeIBnFD7B9YbvOo4P0haw6gDTWM+YfQ52cO7qrmOYwsBF9mGRYk3B8x7HpiAetwWjAiapQQKsXBexDrZEQiS1WrVVONDce2eP3nRtJJUJwD32c4+Ae2QJGSqpKrgPBZhcJVUyFj4UWgJTbwx7Ko1JnWZsWp6mPX0Q0uv0ILPtk/T4CdGRAfcABx2K9G4iblyXAaP2HEH6YdoNV0XVs+5JQtPtVWrMlqhWlkJdDKZVHmMtl43ITXSqRhl7aY1D3gE7e2rbRQheK2+OM14G44GuB67+u8lUmGDQF4zfCAfcBTVH7jM5oyh5gymxE06GXddLPig36P4nvITa848Ko3TAYigcZ4XiDLhzW4R+kH3sEyof+AZN3fRHVOiuUVJt0NJFL6XBdjD1kiOEds7kiLYN7mvZZarP28Hv4n3foNpn/gjFKIJzmuneua2lpFXt9zqbwH2SJ9stEwN3zBIQMeBhfuts4T8NRhAYYKZcCVpcPFQovvSvIzTuLHuZALh7C0kD7AbWWR7jbB+DfMYcZPzfyFUmJKCaBEYTUjeB+8YZ9+AaMw64x/MisG6gPq/YUgDxOeB+CKw70J3xctck0pHFlhTAm9OM+b97j/ZJpDLAmjsqNTq/MUXn1pvMqgNEoagSNOxWARXHgXcJchG8KwDmMXDHMpDS4FjmK8Dc8lHG/cEA7qOkMeOAO6/zri07LvhCbfpP7umssmQIDT2822GJibYD595rdOmCp1YEZDs7SK6CqoBZllU5OhgcrXJqXurcWYCtVr93dFzs6a7ymJCcyk4m4g0vGnUtBoJORYsuwclFpCoiRzFrziCV0SDAfluHhU5YKpvKyAFYcfF/FnYdshv2O6+XxHeeMbeAe2OvZdRAAgcw7GDP4dhizL6x6qwhL0Ieo8WpNOlV5ANy7qZBZytJyGpYgiOyGshjsCiCAtbul6Q4lI1PmwzZZDL2DOJ4WyqtsREMnBuPfpQKrLnHccPTHbIgbFMs+dJkV3TiHFxAztMa0MK9fbrqmhS4C7NujHsM3EX7nvq0qzxGvd6ZbVfJjCwznMCasX+MizE5G0gJAoRxFyZ2Un37/+3A3YF31VAEKUU6dhT0FTJP3gvPuqe/BVnavBqctsoJzUwldPqePbRr9+k879av3kJLS4eHXFXWgzgmrTHwnNIWIpeJJWBhgm44uNooi2yBthEGMkqaOjSF040MYHi5yFEmljfYseRSK+OkMhbYhBfVDl7+tqd30f1PfAklzXl+96pwpiqXqQKCAcBbg3bRxA/YqarXHxCIJwTXbFJyeB/V/u1vqHXBD1LS3CYkBLcnKBwouE5cmNRFDgn2gwFXTe30+tQFiEe/t3SQ6p95O5UP7c9o3nFdS5R0a/3ekLPMuHu8qXGHxj2SyuCCWYIdmHUAETTCa4MeW0Bi3kypEjyosTyA+6jk1ImBu2finXTG2z6aDMZ07kEWkwPcDeibjIYjRadf9z7vkySnqhIylKDkDlifLm3iQ2drQbNNj98tDcBHPptxhJ0bcbtRt8B5KGi2ZtZxIWnzOgHjbiSBNFCp28yxAO6ecZ8UxAfQnse4OwtI27ax8B6Mj51m2xincfc6d5V+7K7V6exak86o1Rm4A5oDsEPuYhWGcfU4yVWpFtiq+lqbWA8Ad7UvzjLbq/UjAe6xBv5oGfc84B507Mauu7+h4ur7p+e/4++aM9ftb6/QbLnK7YfZyCLwx0hdK+nTU55TkSRQS8a0REyTuyiI52cZ9olgz9WnXECtXKZCYkmrqc7cu8rgwU8TUwX8Mlh1/VyvLfIStqFkWkylM+q0ouZaPJ/ZZnWsAUCFjEQKG0nQYceLIAAgFXuq19V9ZiBFl/DhAIMxqBwJpsdFjMIwPlxgcCwA6OwNL0mjadVWuMOobAbJsCqpsUABe1hbG/Bx2ugEjgvHj/NFZyze6wL0eQSApUfiEIOAwDT2JgkCgw+Qj/MHI4/zrddLQSYDMM9uOmrtiW1hHyjIdPi+Pr3xzyZl3B1w997tyqiPdZXxQD5TNdX5tg/ZQQpoHwLu5qqmgD51H4lB+3qt+3qwc8L5o8bQRq1+VIy79SheN2Ksu+9ljEH2LLuumwPkzSoSvu7PfspFdO0HrqNZZKq6z9f+9Rb6uZ/8Idp/1x3ZLEy1hQxX21HiMuJj44x6oZzsJgbusexE7D617/PSPRlEGkrw5DPUyxAz8wGY2/G4zjwMDEQsO8cEuq84OdUujQ9O0mnyDUz73c94PRWqTaogkb1conqlTLVKiWqlErcPYN3Zw4tHKgcCuNEG9HrU7iEY70vxQyUW0G5jJLLK62ObRS6ox+832kv0cwba+31qd/u01u1TFwC+P6BBa5VmPvJ6os5axl0G8Xyj113eZNwnfO9tsdHAvU/1YpGlMcySJQMGF2DeAUxQSAUPAZ6vL60s0j+vLtH+dkuGWZwdZAzcUfp9nAUkL2/seuTXHoC7B/YjpDKjgHueBeQmcB8G6NZUHw1w91KamE0fK5uJGPcHArjHIJ994J2EJjjMKKNfLRToUfUmnVVr0nfUagGcg1FHgikaujwdorG5eE/QKHOQPOjx+tCEw4kGnyLRyqvuuv2FUEk4nftG7SCx7pFIZfJ82/N08DEDz8tcMX/KLQe6LTq1NkXTbHspyV7mnoO25LxnFamOokLwZedhV2GnzIWEXXaCZl0ZaBRqwVCvAmx0btz9KEvPPuqaPGnJrAwwwd4z6NdheK1KaIw7F05S2UwecEeiKWQssEFkC0iw1XgOYDHJXu7ZRFZ0yFxRlGUkWpFUrRvxWzCErCtyIRyXPi8i62WXFk7z1A7crBrBuKeyHwkWMBzP1pPRCAbAM44V/3zhJAPkHrhjfQB01r5zECMBCuQ+kLo0m6JPl8hEGDY8y8GNpgTbSC0aBVlOR4ICMHkcoAEsqHvNgf09+s33OMaddex5jLs6zXDyqrLpQQIj+vVhVxmneQ/aePNzzxZeMibeS2TEv32Uvn2ETCYDojeIqPMWz2Nq4n59g7vBPTtyqYwD7uFrDNwNoGflMsysG9SNJDLmMPPyn/tZevNvvoH23XUnve233kC3/uu/0MzsHF30lEvp5a98HS0uHqYrf+A59LWv/otcBZXSmEe718Uboz7s8a4UuZPgxBaRMQAXc9rszYgwdrgro4C7HK+7eTHw18NKN5Tmkdh7Jnp6bQuMTMsLFADaSw2678JXUH9uF4N2APZGtUSNaoUalTLVq2UG3ZxnpflHkLZ0EFR3ewy4W90+tQHgu6Ci5D2vlrBukWrlMtURAFQA4KWfM8YdjH0b5G6nR2udHv9d6fSYfe+Acbh/P01//I0Z4I5L0+wPO8uMg7EPe8b96l1nPW5QTP4pvkgCKuR5M4YFz4kUlunwdIB2VEbETf3c0iH68uoiHYQRsSIFBugG0p1UJgbuo0A8g/TjAdzNQcY5yWwC92ML3POsIR+SwD1i2gNQNz38WOBepHMb03ReY4rOrDc58ZRrGPAIlbTWYCDwqXHVzrT1xvuFfaFOAtbBf3BcsdwRrNMcDG552f5/f92JCNyfO7f9FoDzndUmj0DYuVsniLZlz0UJzc4LmBN5ilwzZsM5mVEkJMEyUnEBA3oF7t4RhsGwtlkmDzG2HaA8leQUAuBGOgEAJQ9nK7NmjDoHBaq3ZbmKMsjQi7P3OrPtIrcxC0eRnaQOMmwLqU43csyS3WkjWai2Cm6QXWNg7wj2C8mePdg46jOjowOKVXj0wLAAa/nhpa7FoKBtD9aYXWHQcbwcBLDmVK5RGDUIuQXChkMSg9vA21EtT6slCKHe0HtlnYUl12kiKsuDlOnnW6XBUReWkapxN2B/6xdbdP11XXrfE5+Z2kE6qUxahEnZdktQhQwmksIE4B6AvZPKmOOMgf0Ayl3CqjLxw5VUc/TtXj4TOk03fDOE0sbBD513BAD8SHZz/IC7vph8UM5dJlDT4+Uye3bvpps/+2laPLxIz3rKhTToH6YKJ0zLts4+77H015/YS3s//xm68gf+SwYB8zOmCeGWLRmkKTnuNB5lCxaOLr6NLhv24ZcpKs6UxeB+k+HF5LWcD7of3svTuPtHKfPEaIAsbVP6nAW5jzUEbqWFM55Ly496DoP2WqVCzVqZpmoVmq6VabpWpWa9wsC7gmBYmgXqKkO+0u7RaqdLa/jXBmOOvKwBs/ONapmBPwIA3mYVDH6ZyiVpcxDIQyKDdbCdlXaXllsdWm13GbwjKADzXrnlY1T/6kdDNMMkhVRQzSSojntzHvbA/Y2nnfHMQqHwKX+RRBssbCAebi4Mg+FlKrDGHYVlLDMYelyA3s8CuK8s0oJ4oKWMO5d8dwDefkfuMZ5ln4hx94x8DuOObXgpDNh3PCAG0Id07xPYQW5KZVxlVKdjZ8zjde0KhplR15HVUQmpx1MqYyB8pNZ9RCIrM+8bAO6PaU7To+tNBt8W7OIdwLnDux37RxGmUD010WFJ/EXhpUKBnZrAtiOZ1bqSExm4/+j8qR/sFeis6VJ1SM8vXXJCpz5+QFt3FiX5VEEyWxGq5SKKFGE6y1O0gxWLbQ0DtHKiOa1A0sHaa+2QWVaCAkpoc1jXrUTdQBI8edvMAqs0BsFURwo6WSVT1qIXRTYjzirEw8TCWAug5XZGz8GIDgH8AiXYYYHtG1OgAPDMQwzsyCLzsA0Du1IcSZJVsajZL2KXrNC3PAAr3NQVuQ4Auj0/YMqxbRRikoJQcswsh2GXmpTB43NEbpMmoULaA/06jgeBB9Q8GG3wEqOgH2aZj+QaWBVVUUWk1TAhpcHoCY4D78jSwT79xluJPnrehWOAe9bXPVtR1VxkzA4yp+iSS1ZNq6uaHj61frQKqekyG5HJKHI61oz7BHh/w4scN8Z9FHD3OncD4vLOyLsj8OuP//BtdOUPv5Be8tL/Rh9697toaq5I9XIqv8GiV/3OH9Pzr3gx/dxPXkGf/PhHAug7+9zz6buec7nK5gq0765v0oeuu1ZlMvkR0ezsHJ193vmB1r71X29hRn/X7j28rU/e8De0785vhnbkeVe8mBYPHaJP3oD9ygfbeN4VV9JfXneNrns6Hx8+2D9kPczZaDvw4y95Gd115x20ePhQxlUGMiDs22Ic5S4yWhwL8k2+k16/4ScAEpn9l76eirUmM+PNaplm6hWaaVRptlGjuUaNphvCvEM+Y86A7R5Y8i4tt3u0tNZhwI1/rU6fsSBGLxvlCk1hW/UqbxPfWX7jtgNmHUz7UqtDi6sdWlzr0FKrTcutLgN57AeSmWmWzKwGQqe2Cdw39jrnAXcUiQGgAIOIJw/WPUhSxU3GNNG5wy2iQFvLBtwX6MsrSwG4B1cZBe0xy27zvWtMXIBpLOO+DnA3txkG6CqrMeBu0zzLvsm4P/CMuwH+cQmpnEDqZDNDLjOswROrqdgq0stcgvtMDii3fWSkMqZ1924zkcYd2m0w7gbc/ZtnMhgEsmCeZ0tVBueYjsAX8hgEv/hAdjYLYI+EIcfKn8jA/RdOesQ7W4XChQbS/WgDpuGaTO/u0yPOKUkiJoNjAboi7UiZayZ+4RHMdo1SGAk3nNlu9k1XqY2rlBp02Fx1NGX1PcPG7QHrcwTImy0i2CVIVyAdYcBqQB16cK6iKkPD9s9GCVKw7go/JdCei/4bnR/OkYG82lQaQy+dMbzf5ZkQVxjRyEvl01S6EnzeVUID0IztBt95VRJgOrffCAhwzbVQEgcbCqI5CU192NmxBo4S6hvPjLt+AqDwo/4uMOmx36OMPGBnXE2V/eTVHce9HPBz77YSuvqNHbr+cU/TxNOy+rfL3yHG3SQv3hZSLSBTVxk8B+oFz64X6kZjchpzlLFkVmcTaWy7/E1lMnJvVTpjKEydgeSU9Bo9LIC7A+iMq/OcZXQZy7UKuvZ0elhTKem//ehf0aVPvYR27nkkde67l+pTBZquKbDX5+bZ/+Vy+oN3XUdve8sb6K1v+XW+6s//oR+lN/7222n/vjsZKCOhdddpe+g97/x9esPrXz0SCEF+c80HPx7mg8W/6cZ/oIsuuZSu/eANQ+tj2oVPeTotLh6iJ51zCr+n//WnXkav+7Wr6T3v/D3ad9cd9LpfvTqzv1/8hZ+mD/7FNXycc3Nz9KVb7xl5PL/+P19N737H76XzzULSRrTssseDAzli+8U9z6RDZz+PqhVIY8CwV2iuUaW5Zp3mp+o0N1Wj2UaVGXhIZoB7+qg70u3TylqXFlsdOrzWpsXVNh1ebTNTjr4Tia3YHtbd0qxrIFChqVqVwTvaCiSgg1UHSF9ca9Oh1TYdXG7J9tYEvAPUg5Wv33QtFf7j80KeUIFqyWCTcd8IdM8D7rBxw/A9M4GFEiGZzphA0yWj48UH+nc8T/+4BOC+SId6Xf4dNO6Occ+zg4yB+5D1o27LA/GMw0zkKuOBeq7GfUS11IcScM+TN46alvIScteN+bZ33c8P3x+A5NRJpDJHC9wDUI+AuzHmGabds+sRmz4E3FEQxwP8mH0HCAK4KhTpguYMnducpkfVGpnXTooqDehwr8uMxZZylQNgBBMHey1OBDJp43S5IpKzyFbgRAbur9ux52cPFks/h4vSHvT4XCvq6Y5pq/0eNXYO6NwnwllGWHSw3QzalQUPkhNNTkWHyUlVkJQAADPLK0A/2EoGQJ0mjluSpZD2KbvvpScMXqFfh9WhLgPgCylLqQI3hlQfb6xzkMUEya06qVixJdbAC8Dn6qRFok5bJDZsjajWkZIFJx7rKBNeKRPBex3TmTVXT3dcF9gtxsBddLiS6GrYEvsQ/b6cL4IcJIViRAJBQKrtFwYe1xbe9ewHb2BdRzmY5Q9Jt6IhwP0KkhwG6RpwQdePfVkiLPzkXSIxgpa1FVQJJnrzVV369GOfQN+maQfefSKq6d4VyENKk9G3C8ueVzkVDj/B+1293H2BpVB4yYoyBZvIB9gGcqMymY107vGyR824bwS4K6wPzHqA+ZHbTEKthW/T4cVFOmn3I6nZXuP3YnoaeXL6rBWIdu1+BH3qpq8x6/3SH7+C3xcA4nMe8ziW0OADFvyvPrGXwftZu5p69tbruQut/d8rXvnLrJ+Hdv7zn/sMP5OfvvnrrK3/zovODkw42vI//9DfctLs9z37oiCB+YcvfJ33hQ8Cij/947dx8PCH7/4AzczO0hPOPsUrZOgbd6/xaMG7/1hAOo7sf/za1XTOeY+lZzz5bNq3745wxySmkdHCUR9fgMmWue/xL6HOzvOZBQc4B9O+tVmj+ZkGzU/VaH66QVun6rRlqsasO9oB6NJX2z06tNqiw6sdOrTSovuX8W+Nk0txHBhlnKpWaEuzRlunarQF22giEKjydkBm9LGdDrbTpkPLLTq40uZtHFxe42lg4SGhAbgv7vsKW0SiP+Rq4VRo1yJLyHGP+sNeKnPVnjN/nhL6bbtIeBhQKIa9gQtFlblwadognTHAYQw21v3U4kFOUF3p97kbAcNuLHsslclUTo182mO9+yiNe7CLnMAO8kRi3PMAumsuM8+y5yRiUP5AAvejkcpMIqEZxbiPBe6OHbciTpbgGtxlcqqhZhJSIy94S07F+QK4TxVL9PSZrXRWvUknmQG43iGAdoxMQVqGoBD2qdC+Y8Rqsdfl6fiO5xjJrDNlNRB3d3hrr/uJl3zrm289ETXur9x+6s8vF6s/gXMHEYB7AIcZjDrgO6qn1meInvSsWloACey4VitlNYjZCaKV7gsAZp90AGNtuUVWkxZR4t/mcmC+72Bf4ZLiiqFI4qVqzXEzVY4SmH67jx0BDxwwsMOMA7YsBYEnsizMIwDq5W79bQ9APEhVCiLdUd2+bYnBdULU6QpIrwFAq2UlwDx6eHHU0QPmIjUKyMGqJ2oviaBHF0EiKhh4sPysgUcF1oHaYWIEgTU9yvJ3EwbbAPVSkMpkNWKdx0WwECxBStOW62GBCAAG5DW4ObCDtOuAa8F6dnWSsUCh007YgQZ6/t98y4D+5cyz6PbC9tTuEYx5ySqmRompgU1XWYxq3XHDU3Y91re7gk1aDdXLZtjf3Rh17+uuEZA5y4i+WC5aFkw9wPr2cWhmvXkPGnCX3miULSSA+2c+eyM9+3supxIC+kGHpmfgXiL5FmYfddv+Vbr58/9IL3rBZSpzsVnpOwkg/vL//jpmxiFBsX36e2bTXvGqX+ZlAdxvuhHAvUDfBWb/T97PABtONlh212mn06dvvpXZdTD5plH/5V+7mn7sp15GYNc/9P5rwtW3gOBFL3gO7eXtEl14yaX03g/ewEHHJ1jqI6cA9v/PP3QDvebnf5qud9uQpFRZahi8ZzX3vJQCgDuf8zsMosGCT9erzLaDad8+06Dts03aPlOnHbNNBt1g4yHHg+sL5DELq206sLTKoP3A4hrdv7RGq90ubxvAfaZWZdC+dbpB26ZlmwDy2A9kN9CvQxZzaKVN315c420dWMLfNTq40uJ9LLW61Or2OPdr7n2v4FFn3L16gTr1fr/tnWU2gfuYK/CmPWf9SpIkr7dFzHrINKUpoIe3u9gD4RkB0w4AbvqrGw4foC+uLIYIaqhyqgL0GMRPJJVxFVOH7CAdgz5RAaYRCakZ2YxpZHUglIksXY+DFb0oNo3bFv/PFa2y6XYdffycF0s/VIG7Meg84hJp2o8ncB+qlOrtIE1CE2nVMwy6SW1yGHdfhMnLauIE1SFPd90mki6fNTvPianbypXwLuBetxPkgvT4HQFYbbL7kjqrJH1mnAHewcI31Vo1fk1P7bavefE9d153IgL3123Zftl91ak345zMhQreUZ1oUgAAIABJREFU9vjAQef+TouTHS/97qZIvWH3CB24+qBLYqqw3MiohFQG80SXbR7nafIoa8NZ4qEFlZCsqW4mrOfm4kXYkTLu5kojUGxI+mKsNnTz4rEushwBz0gelU4VABuglhkyVDBF4KG9Dxh7JI1ytVBUQe3KHWavd5XNWAIupoNtx/laYmjQk9uQuTrHsMylKvIeAGlm29XCEe42DJ5xLAr+TYtuwYQBAfstg6fS8rC7jo4EgKFne8qyuMWY3AbSI/N6x34AxhHUYN9YniVGGB2oynUBo2+uMqsrUjIWPvNX/96Abj9lN+0t7IrAepmKwWVGPd3td/Buz4L3LLueFmwCoF9X3x6kM86/3YN0bwNp38PL6oH7EdDnR7DKevh85PwHA7ivm6BK1Fq4jz7zuRvp2c+9nN+tGRRjmitRo5L2hmDTv/i1b7H+/Od+4orwvIrVolxE6N2vvf4GWlpcpGdddLaA4yHWOgW9Btxf/AMGsGU7r/vVNzEg/41feQ296+1vIyz3ile+jv7fyy4iaNJlw0R/8O7rWBN/xqmNkNiOWS9/pSz/I8/X7RaJoHGHnMbAvN0jyHPee/0N9Na3vIF+982/nrl16l4Z/OLtfMJQrV9a2dQ7LvtdTkoFCw4tO7Pt0w06abZB22eadNLcFJ0016Tt03WeDnkmkkmZGV9ao/sYcOPvCgPv1TYYk4Tx3lSjwuts00AA29kGJr9Z5yRVuMksLNv6q3Tf4TX69tIqfXtRggFIZpbXOrTW6XOBprm/eAUTxIqR+lP93uomcJ/w7Y6BO3tRQ9Ok3u3WpGPaUq/DERKYeFi8VYtF6g0S7og/fvh++ufVZakW6UG62UJiek5C6rrAXYF5XHAp2EVOANwziajrAHcs60G6AXWrILsJ3CcH7hm5zKhqqRNM94w76+HVptG08RlGXrcHdtx0777Akp8WklcjZh3Tx0plNAgAcP/O2Xk6o96k+XKZOtAKsq0j3iGRPkAG0yjBTlWL/liCoBZkwr4A7OEmE39OZOD+jq07L/hytXnNPZ0V7tS2VuqhYBvakMVem8Hc0y6vS/XPLlG5boWJFJirqwmoJ7yTzPKa9l2JOLN8S2DLSAWWe6Af78FxHsww3GTAMCPBFVJls1e0oNyqnOrFF//n1B/dQIHpw1lPrz232SVC/jHoDgSsauVQk+FgPei+sQ4ALECveL6ri43azWE5ZtvZHlOMALwkB7vsavVX+KnjWgC0d7Ff+DRrNVO+PoGkFM06+9bzueOjOnaw6Owjr8iRnWlENgPGH9sUK0ldRquwck5BLR1lwLlDs4rnG8cEjT7sKhtNYdvxscqRLKFpiR98rVqk331nQt+c2U6fLH2H6trNDjIPuHurSOjQI2bdF2Nibbuy9kP6dgXyQ3p35+uu7Lqx7WzDt66+/QgR+BGuNmH3ni6mGPjo7CANDRhuHqdxz5PG6PpKD1uC6s3/+Cl67GPOo9rcNt7wVHuN6lNFmq6nQk/Rpd/AVpGQpSgqZ1D7ghdeyUAbkhNIad7w+tew5j2PbQ/gl4gBORh3gOkv3PSPmWsloPx7WdYC0G1se1goIfrrT+7ln9/7/1wkb5beyydfLCy6Z9wNzL8IQcLnRNqDTwa4X63A3T8TVgAqSGbkmgebSnOugePf/Bl075Nfxm4x0KNDJrOlUWNwDeAOpn3nXJNOmp2ik2YBuuu83NJal8E1gLqB7XsPr9CB5RZLX3AdYR8JRxow7dumG7SDtwMGv8Hbh/YdoBzrYFv3Hsa2Vhi4Y5sIDA4z446E1y6z82Dc7YlCODXT72W83Mc94w97qUwM3MEEsmdnBNwBljAPIhoUcQcYQXckhWN69HeLC/SVtRWxf3QgHWB9EqkMA3gD6d7H/UiAu4F5l8AaGPUIuOclqj5cgbuNthirHl4q5xKzEcbdA/cjKbqUB8xj4D7EyK8D3DP6d2PhY8mMAfdoepDKZID7VjqzPkVbSmXq04BZdAB4XKdiUqBmWQLcODmTKxNrgirYDCSoxp+HGHCHXdREBZisKNOP79j99bvay+yos61cZ99gXBgk5uI64bwfd1mJWGUEthyOKCqRsb9glRGBAcyyVMXsFgNwF8ZTKqwK8GfgDjd5dnwR+QcXJHLAHRpw1o6rBIaHpo3ZV+tI2xcnjXZFe+6BuYF6OL8wM11T4K7sFwArDgtAndlqtUQ0y0TT3GNdZq1LCnhFHzAE3DPTiiJb6UJ6ozIfMPsG0O3Y4MuO/eMfg2itzmo2myyl0Q8kLGDcm1NWNVRm4DhxbdZWdVsA7iLLl2uGUQl1/uEAZJDwqIFP2cA1XFmGjFK2j1GDd72f6JvdafpQ9RyRykDDrpaQIn0xK0hzl8kvxISdp4w7Rjz8b5PCZO0f40qq7NWjFVMtUSAD3JWBFxBvnxOLbcdRPySAO3cs6u2eJPSB976HLn/ud9MPvuhK+uu/+SjVOx2q1xKam9LqqkRkshSw4H+qGvGZmVm69vq/ZcD+lx+4lllrLtKkcJDfP20vwi0LZuvCjAO4g3GHBMd/wPAjUMC24RLz2l94SbZ5Tohug2bdNPdurgF3MO43f16kMh643wTgrm0EgPufg3F/8xvod94sSbfxezNK626WkPaO9hrztP/p/1OAuzLuBtx3KHAH2AZwn5+us9YdEhgkjC6wpr3FTDskMvcxkF9j7Tsz7iXRzGM9/IPsZudsk2U4kM7A073T7dPCChj3Ft0Hpv2wsO2Qzdy/ssb6eTjVGOM++xev4FNFb4kB07lN4D4uVsnOu2rPWZ+mJHmGTbXKhnFJ9rwtgjkDC491PrN0mG5ZWwkgPbDrEwJ3SziNk1PjCqmBeXcgnzXsZss2hoFntnwTuGcqoZpOnjthV3XVS2N8ASYP3PMYdb+dUcDd9mMgfCOuMh64h6JMecmpsdVjxMCPq6IaCi2Nq6IKjXupRN81u5XOrk/zCBSeLZw/QDlaZrCQDP40edATKQh4oYEf0IAgIQG4jT9PXlp49bMOHbh1QqlMXJjpeFRODdVRx1VOtXk/uX33Zw702jthGYtrCl07Rueg9d9WrtFsuUa7n5zQzHZh8Mxn3fTb3Jpz0iM01sJa4x9bLyqgRMU+rCzrpomncKVFLMSyDk2klKFnYe3xHYAbQJdZ9GDfKHcJWnReXwXsLP9gDXiaHGrgGBIZ1oFWiwxkzeUFOm72dxd1DctrsE1//LBaBMuN86/BJx3JYl1h3tNEU/F2Z79kx6iHpFLHgPOxO5kMfNlZmgIG3AU9/JwC9OO6g60vSPVT7LvRFMY9YAiu1ioFlXA+nHiNwlKQDxVFRmNe+HzuSHTl4lEKoRKp2oprCIkMggjs+2/+vkBf/1aF3tu8QAA73iEP3GMQz+/YsIbdXGUydpEjCy+ZxCZrC8mAXB1lMlr2kdVS9eqE0zwC6vwIVpm8Z4+WfCgx7hFwv/Rpl9DffuTD9A+f/Rxd9j3fR41OiyqFAW3dKhcIIPrv995KS4uH6ZkXPjpIYwC6oWl/LTTm1107dMIio1HXSdWBh9GoQoHXHQXc8b6dtvt0+sgn97J3zotf8ByWyRjxffa54i1vLjd+5wbcTYKDeaOA+8WxVEZrPBiAH5ekGldOxbIZjTscZTiZtE47oHFXdhySmS1TVda4l4sltmhcbndoYaXNchkG8MurtLAIxr0rxgLMuFd4W/gHyQy2BykObCEB7HuwCm91OclVNO6ik//20hoHBnCsYYvJbp817rPve3kYOUD/sHXQX9qUykz4hsfAHY2yaUjX2wQkASv9Hq0OevQPi4foq8q4Z6wfI6mMMes+CXVsAaaNMu4Ryx4AvQ2NHyPgLi9W6lxhoEIaBqvymAme045QL2xeu52ncR+ne08HE62TTOu8GSjndjKoArO2j0cK3D349h7uQ3p31cTnJaEayD+WwN1kMyOlMjkJqUNa9xGMe0YHjw6lVKbnz59Ej6rBw11sK/FOSBAK0C72qZbwCsYZ8wDsMUq1NhAGEpKbvOTUBxm4xxVR/e9JvrdfPH/KR6qlylmQAh3utekwgvykT81CmbZXGywR2nlOQtsfqfI0Zcs5ANKkS3SULJFRtxPONzHbRzzYWoCF/csj4M4VTjkpVQC9uNCknuv4jZIfWFcqqmoVVpWNYJpZPwKoGiC1AIPfcmXqwerjbQd7jk4fxwVAa0y/wDxNovU2ipw0Ktp8MOYM8PFbk2exCwQYkJ/UALBd0AIgLMeUFl3CbyS5QooCKQ+OB6w7gLtUkk292xGc4FCxb1wjgOlOS5JamTE38q9ALHHBNhHoYDnWsmOUoQLgjuRQaesCoWkuNBhhaQ04OEHg02zKslh375eJ9n6J6E/mnyya9lJFJS4qlQnA3SwizeoxLwFVWXZsxzPuzvIxVFmdwAaSW3aTzGhbHyQzviXfBO6aHuF7KV+EKcfLfUj3ntA7/+Bt9OIffiH92XvfR699zS9S59ABmt8iyZv//6++iZlvaNuR2GkjVbBpxPQnnH3yUAJnhqX2RZUcA2/AHXaQ5kzDfSUsUbWPPu8xF9BffeImZvLhKIOEV+wf2nbYUyLZ1Pu7Y7WxwF0TVu09ueipyrg7jbtp2y15fD3Jjw+Q4eFOU9tSV5l6lR1khCmHs4w4ygDQQyaDfgqAG24v8F0/tAoHmA7bOOIf9O/sKlMscuEmrDffFFeZuabYTDarJSoVS9zXgaGHjSSY94UV2Qbr21dhCdlh6Q1cZZKF/TT1sd9UJ7WEuklCWwb9pfSt8+MOw0j0YS+ViYH7OLAuFncCTgQMolz7gL7d7dDelUW6vbWa0bibZGY9qQzAtUlsPOOO71ZEaYh5N4AeM+wbAO6WzIo+JmMHGSWiGlNv4NwKMfkA54EG7kOAPbBbGwPucid12HsDjHsM3GP2PTDzY4D7hu0gHYue8WX3Pu/radyPBLj76qkuOXauXKEf3LqTTq/VCbUPOkmf341mEfIY6NoLzDCzdCZJWMeOZFSMVCHgBesuyanrMu6eTZ/ku2fbsTzo/FH8HgYfDIjHf41hHwXUMT9vHk974dyOPyiXq98JnT8DUkIDLUgb7zOzLKcV6FFPEGmGJXWyIT/eyZIkdZoMg6dFwB0sNsBkDNxZBsO1eYTF9oy6fefiQh1ixxlZXwIIAGXRxwtbjwsH4Gm2jOzJzgWXxCUGzyISM21Z1rez57yw3PxdveCNSWN5DRJykVTK+vtU5sOVUbF/dYThBFQw8tCeyxCODDGrJzx0/H56kNTocqurA762PukVwJsTYxGcaFCEQADMOFeChbxIRxcwHeC72YS/vWpkeP/mbiNJ1zwaosfMMRXsLTXg4SAquP/IvLv3DejDH+zSH+56amDaAd6L7CwDgG8OM+63VUeNfd2tQmqsbzeQrpaQGfBuVpB8jwEZVCJkPu465JHq209QmYw18MdLKsPbPzrgjjbhzb/56/Syl/4Mv/tfueUWOv+xj+XvS0uL9Is//1P0iY99RKUk0pSZv3oeZjnjlIY6J/lmz45RaPiX/3ezg0yBO5xrRn2ChzykL7ru5d91Ed36b7cED3i/7ijGHRp3ZtKJCIw79PAhOdUfot43lrCqtMaCFmPbebI7xfsf/TxaecQz1XddiiSJj3uNQftsU3zcwZ6jQBPaH66Y3JUCSdC7i487bCHbPB3NERJepZhTlbeBQk74jgqq8IPHu80+7p0eLbfFxx3SGAB4WEECtMPHHY4yyIkpf/1T1PjyhyTYR/uaDGiKkrWaq546DotuAvfdZy0QJVvGXSSbB0nMWr9HSxBCYnian5gi3d/r0hdXl+gbEXCP7SBHFV0y+UtsE2kOMv5vLJWJvdoN6Hum3aYZAGeg7mwkTzTgHjWRAXhL+zk5cPdyGO5oJ/B3N0B+rID7erIZL2nxrH1eQqq5ybBdo0ljYh37CMmMJaNacBpXTg3OMsqso7XcVq7SD8yfRCdXqnS422HtNsApPNkbxTKzFAvdFk+HHAYAHYAexy6Avsd1EjAN/+LP9y/ce+VZy4sLKpUBGI8Buf8dz/fzJgHuk4B2D9RjwD6kf/+xLTv+R79UfRGAu0EeeXYFiEI6U6wP6JLnNLQ6KVGBPdAEGANQp4mVUoBJJDWSHGkML5ZhL3gH/hmKiSV3qLpqL4pVMYWNIoA3PpCpyLA6kj410VStEQV8Sw8TvNI1gGB3GQD3hoywhADBMXvMYms1VowksD88JEAAyLW02qiBcQB1yFcgtWG9vlZ/teqpBtxZqoMYw6qoMlsogB7bsuXbkMB0Epqago5c1kERJPxFMq/p3HFP0PlCfoTHkR1mUIhKNfjQppvMx55VHIM5xwCMY5QBH9HLy33GSILp+gXQC4OP+X/6u6v07nMupU5STeUyGcCOJNPhZFXWtBuzzo4zzknGphckI9k829O/lqCKEQiVzBhoN7DuNe0nur79OAL3sOkNAXfPwuuYr/qWX3D+Y+jSpz2VzjztFOp0DrM8Bf9CJVPsUJHq86+4MvioBwSoSBAOLZa4nodt0E+mPu5SgAmngIRVC67DeoqbYfm4f98dgXE/57wLuBgUPvBvf8EVV2Z2df1110iSrNo+Qs+ObaBgE591QrQb673wSrajNEBvEjlrrzIj7uijTf6jMzxwb209g+590st4pBBe7s1ahd1lZmoA7BUG3dNW8ZTfGySrD6jTH1BLQTdXTm13M5VTuQhnrUxTCt6xTYB/2E5WyiVu+3g7vQGtdbFul4E7A3b863SYjYcsB37vjRveSJWFuwObhH6zngzWqpvAfRIoTnTV7jOHlBjmwsGsjzbMAEIo3w4QYnIAAJOEirTQ79He5cN0m0tOzbOD9K4yeSz72OTUqFKqAfaNAHdv67gJ3NUdxklojhtw984xGiCsJ4/JBek5zLoH60PAPfZyd+4x3jKSwXpUUdWA+tA83Qae/Z2VGj1ndp7m2OqRexRu1FFlGA0dGjPza4euG8OSVg8BRZmwbRn1AcgU1tLbsL7mrtsvg/NqDmCv50w/3sB9UulMAPevmNv2gsVq8w0IYuIP2pCFXptHHS77/mlm1pn9VkDMfuKa8BhYJq4E6jzVRZcmHTQAZ6lIcGs0sG4MOuaD4UZHyQx3sDNU9hiAnIG/VGjtAmjD3UWLHWGf7A+P+6sSEAHNwppDJy7A32nvFcSjh0YRparaRrI2HNp69qQvBhcc66TB7COYAHDn6qnhwokbDLdbLHlJK8sGFt+sGfUcWdKjyAqAnN11cC0SKfSEjwF3xl2uImgIVjRwQPXXBmQuqrGPgTsHAgNh9bEvJLLi3LF8cwogOx3yAahHMi4CqD/7/VX66Hc8nr6ZzOcCd0tYZfY9gPNskSafnJrRuQfnGOckE7zatXCT93a3qMu82kfq2/WunCgymeMI3AN4OCrgnk1WNUvImVmxFLVAP8XsowYP5ak0Nlre1fxls8BdCjDZx9dqsO0FCZhZs04Gr3gp5iJMb+/Wy/L/qsW35eywdaEYpFli6lCQQUT3POll1Nl2JrPkANYA2wDwqHI6VcdvqZpa4UJxRW5XoDlHkirAO3Ttq50+u7+s9foMyCGFqZfhVlOiRq3C7DukNgzcbTvJgNl0sOqQ3gD8r7aFycffdrfPbjJ072009fdvlfbU4Y960kf11EFINxpzjTcZ9wi4o1E3cM6dpPZUABoCQsTPGEAE/zpJQt/udunmlSxwN5DuwXqeHWQeWDfZTIZpzwHuxr5nGPR4uZyEVFs+TlS16eYqEyQxug3GCTZc77Ts1jzY/OOtcT+RGPchOcxxBO7GwhtbHmvXc/3d4yJLOdaQ5kTjk1ahSz+1WqOnTc/RXBEuS2V+H4zpNTBu4x+YLscnkgKbb20TloOkBrpv+7zmrtuf7dj2GMCPA+rxvPUYdziMj5K9xNPHLZdh5P+60pz78JbtN/lzsnMDCQBLSFRTfer31InrT/UFDJtPORfFVAAMj3YG0EUAV5XQMKMuwJ2Z5p7Oh/tLWfTifK2tkqm6zvB2eWvSO/qET7DM+M3SEy38xO1gFfsqsvZe5CWyBUtMZctH7dR9wCA69ISBO/Tp0NVjGvYNRp2tH036AuCNpFo+xwIHDxKbyF8AYl4Xow5ltaxEwKce8/zoqK81y3Y0KRYp03KdUgbfriU2jOuGUQCzs5TkWpH/YL55tSOxNLWVTP2zwcgj2MB1xggCS2TaWtSpLAGIXW3cE2jubf/v+7MOfWrmkfSl8m51lRGpTEhShe6dk1bVZcbp14eSUeNlvL6dRfhWjElZeL7w4jbDb6QC96w0Jk2X80FUigfHg8iR2OMIV9sAXswuqp3GcXGVEXSbhaT8mBrqFOQqi8TT0t9SCVT+TXXXaH5O3t00cUJ2wdsJ0hGZL5KRFO1KYuqIizxUOTVl3Pl9c0XWsD/OWXH5Hn6rxpzbydsuw+XwyDS8BMN30V+acJX0GoYkeAf+ZfkhzpU33J7ZRd96yqtlRK9U4uJIANoA6/y3UuZp8HDXQTtmwcGWt3s9avX67BCDvyjONEggtSvyOmDx4dleB+kAxzRui4Vg4P52MGCADvAO9xho5NeYae9RF6ONgwFNf+T1VFpZ4OcDfSI+ILAayWCtssm4r/+Kv/G0M55ZKBQ+5ZcEODnYbbFmFzcDXCInlMI9oFDi4X8GKBrqLfZ79J/tNfryyiL9Z2s1Y/3I1VO9ft39zvi36zJ+mjHpsV97XgGm2FXGfgc2XsE8d+ITFGDaBO5pMqs0TNIw4p8H4hv9vRGWfRzj7i0gY+Y8VEd1Xu9B9uL06fG0AMonBO4zpTKdUq3RJVOzdHKlRnX2agdrTmzziM4f0/wHCamYh2cQYNYDWjRgCIzNFrJItPKqu27//ohtHyeNiV1lPNDHa6hc8VC7gEsINn2jUpmJgP7P7HzELUUqTEs/k3Ai+6qO3KEdma/U6aynFGl6uwQzeKb4/WV9eQrcrTqosenMgI8A7gCwYLNZq54IgEUCJsA22i1mnZGA1hdWH8w0A3/o4vW3JJ0KU48PVyEta6Eo3b717+h7mAV3VBHAsGAQKcrELL/2+GahyPtirXwKSER3LkA9DSjS5FokhrJkRyu0skylLe442B5XKzW2f0DUguyniOnyLErQIBaVAtrFUhLgHNcHbjZ4hsH8T01bhqlcr1gmg9EGlv1oPgFr4vWRx3SWyuABVh97wxqYZ8HNh/+qRzctztP/bp7tHGWgaa/wb2Hc8d3ZQ2bY98j6kauoIolVNesAJ6P07aNkMqZVGNK6B3jmiNwjQOBHsMr6vfk6SxxP4B6jTk0+PVrgvnVW3gHGu0Ytoy9yziv+3ckCbkX2/rI4GSkmX3zJM+jCS57OjjT77/xmSEiNAX+o+Krb4n06JjzGz5hvtQvCsTsGPQPqA0q3jSvznhk5kJUl4Za3GH7Hd91uxfKpF9LBx/wIg2qTzQjoFiAPlrzEz79si0kBFHTrC1iHdKbXHzDQRnvAcmMUskPNCKxfLlIFeVyaQ2THh7o+YN2xHYB3gPgOAgBsB2TATddS7T9vDqBdjJOFCG5uAvfJXvM84A62/VC3TR0uRVugpgIMRGcA0TFTCH37V9eW6d9Wl+lbndbYAkwhAVULNAW23YF7L6EZxbjjIRpZgGkDyambjHvWbSZXKqONXdDD53i6+/XGAftjAdy9BaQH6cEmUoML1rjHlpAbBO5+G9iXZ9wB3HdWqnTJ9CztrjY4oEWDDNcUvCN4PmPdOkA7WHW0u6iTYPMhG8F0NGLTagvZSAb//PJ9//5qJ4kZpXEfx7wbeD8WwD2WyozSu2em/8j8KTesJP0zZkui+8e5ArgjUKlzUm6ZTjmXaNsjVYuu3stgpzm5NOjGs5p1YaLTyqnMOqOiqAJodCi9tvTw2BYYc3RilgBrrB0z0aiMCjcYOLc0hM2XnlGYfABQJJdi2B6hhVVQNbadme2BHB9LfLA9tbLk0UmV3Ngxg83ua9DArjPaqVunbMul05Uph22kAnrR6YtGHzIV3g8KG9VUlqLggmU5CFzKUtUUMhW4wyBYwXNofvZgzXFNMHJgbjRgzzENRZWwP2bHYHvJlVVlRKKHFyORwlLm/GMAHQEBM/cIJnK6JGzu7z5H9NlbyvTB7Y93dpApaC8y4+6BuxZWyoB3gPOsfCZNQnX2jwrgLQnV9O0C8vmq898h5t2kMwIhFUnaCR0BCj+CVSbr0ccsdaICdx32jtl0jQ2Cjt27yEgRtYCtVbMuU4LkJY0GwkUb5d6SQekRg26Me0zuZ4C7p0wc4LcdexlOaHesCdLic+GEQpCfsu1+fQPu+AvgvnLqhdouFhl0w+Mdf9laVp91tGlQsKAHAnjHv0HSZzDPpMThfdSfO03kgkXkF+EfyFz5K00B2gph0I2976JOCTTtqJkBqd7XP02Nf7peCRoJ66SPTpggRnLqJuM+wZseA3cAh8VelztWtgkrFNimDppd83XnsgluGOpAr0NfWV2mW9eW6Z4Ohr6jAkz6O2P/6IB7SEw11j0C8SOZ99hVZkTRpfXsIL3MhlkuHXILshmTxziLx9hVRpv80Dk9lKUyxqDj8ZgoOfUYAPeJrCBHSWg24CQzJI2ZUONudo0miTHbRwbqzlHGz0di6u5qjZ40NUu7qnXu9wG+kXQKgIqiS2ARLKjhoUTVtTOrzM+rMMyc9D3osRuNVVBV4P6qHKlMzLqPcpmJk1PHMe6QymxYw56zzhCY/9FtJ//BgV7vOfByx3Wx/BlcGzT4cBPYfnqBTn+svlUA4GDc2c7QJZwyGgSwQiVQmyfAHQWAUDm1pIWGmM1N4IcuOQOQ4QSHmCBnSQEzvwsK3BtcfCgt3MLAFay1VScNGE8kKvggwGCJjSabmv4dQYEk0UqnxvIVaMYBklFwyh2v4AjZJrvNuCAA65v8BNdEvOEFOHc70JWiOJQluipIdrId2zauB4B7vZasi1RyAAAgAElEQVQCd8Yhuh22nNREUpbcqG0jF46qFvi4Md0SatUgKFRfNWcZnLcECRI0sMTG9UcANdDM4+r9574ifezDHXrn7kvURSYL2rPAHXaRyqir3h1yGda4g50P3u0erKtExmnb4+JLDNwDkLMKqr5a6jF0k3HYf4Iu+tgtcoICdxlhi6xTbBSYmeBonslmRgD3TNTlEK/XjMdSmVGMu4H2OAbg6WrXZm1JRtTifozahgW/CHzj45F5aQRgmzPZSxg6IKLF059BC49+nigNlDHnoF8ti+3FDJbObIUJIC/Bz9Q/XUPVO2+i9u6LafUJV2pOkY4Icttm6gtpR2AJibYKTD3Yd3xHu9C4+Voq/vtNKidNH2u0AiBz0EJsAvcJX/e4aiqGM+7trPGNAxuIjhYVUkW7mwIPLGfVIL/VbdMXVSaz0OsOM+4G3D1Yz/luTPtYxj1Hvy4PoPipe5A+iauMZ9xtG9IOyPbyNO7jQLt1Tg8WcLeX2V5kbhQsctfvBtxtXuZvnqvMcQLuxswba27Rt2fl8yQxNj/XVSayevRAPnwfAeZDVVTzYzfJTGQFaRIbsO1nN6boiVOzNF+uUBdWWAzA+zRbrrAMBs+D5YV4b3fcFfF8l0YN67T6PdpRrQcWfq7f+9jP3P2fb1mn+FKey0weMw9wPylwHwfgx7nK5BZnevW2XT91X6H4WrQXkAot9TvcrsyWqxzoQOe+ZbZMT/yuqgBzyChY2iKFi6x4kjBRyngzYyTcZxiBZi90s2mUqBQAGAy8seAmIZH1hE3mjlGBOgIASEVMxmEsWp89yEVTLpVZA+0VNPaptlxAPJiPal0CDBQ1wr6EsZf52C/bSloCqSBHni42kZKEi/Nn1p8rvcpxQAYkrL4UQsIH9o0sZXEJssKoi5zFEqcBqHGOJu0xgADQzvPqWmBKT1FkPXJtLVBh9h0yGQRLKtlhaQzr/+UeiBPNgNdDoGAfkw/hmuD4cJ5v//UlevtZz6CkAmcZs4OETAYgvkLFsoB5YdXFZYblL2oZiY2kenfMMyeZVNPO+vYA3hWc+0RVz7bbdy+ZCWfgsmxzxxHW6XwfDLadb7Ic13HRuBvNm95lGa0ygaXOF6ypPU6Ylv6ONe4mleFLFlHaoxNQTUcTce5OJmOBdQp4JbAWQnJYGz8E3H2/qhvxhyfPeCgDIE2Xfyz0ELMTc/JoIddzdXX8NuJjCvvI7EiOozV/Bh06+3nUndkVALxZ1/IIEzcPkitgOVjlxbtp6qsfoPKB2+X4EdxvP5PWzv4e6m07Q1srbTgtm0GvIRN1aMfgPHh4P01/9UOU7LtN5HgWJDtcAvIG+GsqGayVNzXu66P3GLgjYQxOD7UCEu3AnBdZp8vOMgAh0D9pQRmw8HgBvtlepb3Li3Rvt8Pe1OzdrsCc9fA5Hu2x7SMvowkKDyRwz/NxZ9bd+bgbOPDTzPnDM+0eRDxQwD0Dyp3Q7oEC7gai19PA5zHuJm0JQF1ZhFHAfSSIz5PDKOiOGfiNVEuN7SAZaDvnGSSmPqYxTRdMzdKWkkhAhHHvU8NAOxoklc3gXcD3oCmEs8dgwIAd7xQazB3VRhjZ2tnrvPvHvnXHeydwlZkEvEMqM+w3KU0EHpc8jbvXvHurx3HJqkOg/y3zJz/x9kr9/QLauyzBQ5XZuVKNfe9Xeh2abVbocZdJ5VmWtmhyJneijD4FEAIkitQl1YvbCBmWZV28zufOCK495ZSdZ37IQLoCewBsltigCBHbSqYJobasAVQ/z3ozfu9VtsIXk/3RZWTAZCcAsUwsKEjnTl3dYUxWI5IW8U8XoKKBCdpeTY7DZB6aVg08M1zqNGNFoRB8mIQIq0HmAlCO/ZjEhXX1aqdpvQRYcIBxv38GIDxsrn7vSBSEZAyjE9D/a7CEACMEFpDMlDBCoAmvmujLIxfqeV/VSrWGe9/1+2v00dmz6bbaTinCxOy5Me8G3KU4k8yLfN0Z1KvWvaDAPQbvnIQ6uQ2kyWUk4PFo+wQE7g7MPfDAPc0mXRe4m34tSWi2tUJTs/I+xKDdmi0/8p+JDPX9CWG9B+0hCFCg7oICk9jY/jw4jqUwrrvNBVoG3EeBdr++ve95G+J3P965Z9zdSnnHxNP08YVsZvWk86l10vmZNpTBO3BPb42q93+DavfeQvW7bpK4Ig4EgAN3X8yuNe2d51NSaehysiA3Vd1VqhzQ7dy5l6d31sQCN0801yNh3JvJYLW86SozAXDffeafJkQ/Zksu9uBF3aOpEgg6lG7vMwNoQBWdLwAKbjODkwLRf7RWae/KEkEygxLuGamMA+6Zaqpe4z5CNmOJqhnbR1029nc3UO2nm3c7d5gTJKSOKsDED7Rj4Q3YW9sQg3dpB7Tzj4LomGzJI1+i9yQgK383c4G5vrV+nn/vJmXWM8u5xNQ8jXsM3EMRpoilnwi4O+18Rq/ufNe9Zt226Z1khjTt4zTuEfPu9esZycwIxn1XtUbnN2fosc0ZmiuVGXjDUsuSugFQEQhDsw4dNxJ5/P3GsaJa3HJP9N4AZNsqwODy2dnrvEuB+5FIY2L5DH6PA+6xVGa9RNVxevcMsP9Cdbr++7Nbv7rY71C1UOIRPLwdYo2ZGiM8+jI4rwgoNfDNWi7VvAP0WiInv6suEZRFDcrOszSFte8pO26uM3hFhDFX2Y0OtbOLDDSfVj2VhxfTaqq4HyZzkd7J/NLVYQtWjyhMxEPDApBZO+8dbRS/GKPnK41C7gLQDMCLCqcy6mfg3dh9eZs5aLFiTdoI2fIwUhPPd0lUxYflQhr0YJoVo/IiYBwLAL+0XdLPsw0qWHiAbYwO1AqsjWcmDYEI3CS8JaXlsXLlVztOOQZsD+x7G0m0BdhDqtRHT+3Df9mjzx2ep481Hh2SUQsM3GE/CeBeDex7CtxVGhNAe1Yqk/q3Z51kzEVGRl+EhU9167G+XaKbVCijBzwOaa3X7eY1+uutc7TzH6LAPTDslsyqwL2A4L6zRvPbPB223kVQ/boj3CXg8gDdnsZoWx5l6yxj4MM7Ed239YB7pr92ybT8FvtOfhQIsOluWfmqybkR0x+2Kac89AkgXOe358+QsQ8lEfCcVw/ePgzUh/Yvm7b9dbedqdvRBTGyeL+w9HK08r9uCyRAOg333kC87aKR9CcC7m7AwgY3wt8H4/Va78k85vPjqqkoSW5Jc92kz0PbABdoxO1jSXfmU72/06a/XzxIB7odlgUExt0x756FZ0A+RjYTXGMUaWQ07k4qY8mp0olDL5wWVbJtePmMSV824ipjzQav6zXuGgHHoN0emgcbuGeG1NwLFEB5LInJkcioRC84ykwK3E0Cg315IL+RxFReNyqcFCefrjc/o1vPAf9Bu54jieFEVDcd+45dZ/bU6vS45iyd25imGUVJaIzAOCyrawrehy3lKk2VKoFJ9y+xgPcBZ9xjWBGFm+xz9trKL33fgbtBV5j05WgAvDHuo7oJA+6jAPskDjIjwfwV2065bTBI6pDH4AC4nYCFpvq7I8jZed6ATt5TEnDOdo2iW0fTA7lLCVIQc25RqQufDCeiCbQqs/ZbdK+WNGV2kcz2svsJtqPsfAgSUk/0lGUXkM/tBZazgk8qZUEnhGmQ9HBCLPTgXVdoSVlyDgg0WGAveRwntqfsNYAxkjjRZtQgnTHGnR8EDQZU0oNrwRVI+XiUWQ/ybAHtsFrEsWC5/8Pel4BLVlXnrprrTn2H7qaZB7FxwIFEZBQHTGJ8imYwGhGjmRMlioponibvGc2LgiZozNOYGJMnaGIkMUaNYhCccESNszhCY0vTw+071Vx13vevYZ91dp2qe2/TRAULblfVqTMPe//r3//6F7Yj8h6XAKs3WNDaO0cc868Gy9fBfnU0Ebci1pXYLgonYRRDqq1q9VWtUItVs3wHwQKPYsh1gcRmbU1aFMiD2GXGLPQTok9/ZkAf/WyR/mHb6eLlHth2lcsE4C6/iT0kJDWibQ+JqfjsJTHGsDP7blIZ07CLDaTo2zUpNSONuQtsIH9YqOKHCtxTmBUz7lngLrapeBUHfZrqtWlhYQxazgRPw2BWfhYJjHy0ANghVesbh+aR/kdXEUbALCE2gFJ3XnNI8QBcTe9uj/SoRtiv1/B3Br+rSxU2G8eO6wL3HOZc4iQ7H7pSD9QNi9s0FxTEsYEPdGKginm7zSxwR6lCA+7WfteT/oakMiOAu5buO+ww+Udvha86fufnKaHTbM8gdYEEBp0VKqSCJUOCAV4AytDtWtIdO1YXiL7XbtH7Du6j5X6XGUcvj4krp46qkOrlNIcC3HM17pHu/Z4E3BnPRIF3AO2ORR8J5BV0Cy7S7G9bpyuCFMC5m+dwAPfApuckrA65ysTJq2MSUuMqrDGznqmOOkrjruu/T32Szpqeo+NrEzTBrF36gjMTnh8A+PlKjRl3n94WGmg9PswLAI957fVTq0sX/+ziHV9VqcxmCy7l+bjj0RrVZ+DQ7wzLPkoXz9OfMn/kh4rF4slIvsU5wQsg3opO4fv2nQkdtVOYWE44G1hCpziicGykesxiQQAjN/jKrrO1IhhhtjV07Dx7P4oem9sxAFqAWSe3CZIc9YnH5YQO3TTdYJqZUWfHBOm9sIzo5yE2F8CKv2oNifwiJwFIRaDAHa0pLILPegpywXbDahISEtGlS9eEPpVPl2JI7BfkN3zs2D7LUuSOwTrA3AM0Yzq74ygjbiMNTEtpshufFvaN1+CIk1tBvWPfVV6j261PynScQwQZlhzLEiB2zcneVtgGjtkSaMG2YzkA/3pdRiM4aVu1+7v3FOg9b12jN578CGXcRSoTADpr3PWPp4OFT73eWffumPdspVRh3AMDH4oyqV2kDIFoDoBSMc4GMpXJ6DGGQz0EFH4IixwW1HDYgHtMv6rho9GqYWf1/rWbWCHsEHBXht1udgPZ5X6PJpIuLXA9d4cajWCKtOimd7fWzYP0FORKe2KAPnNeDfVqNGkGHJjHntsMGRaj1lQiPqRqMSrY1pV3PYdBsLOu13ZDMHY0pwLpzO7n7Fs4i9Hly6xPNe6hb1JwkFmdGyH1x2HXNRM8uEtnwJ1tYPUiQRyquf2MLfFfLem3agPQK0EpmHv7G3CXkm+hqWQjrx/WI3ZYntONriSumgrNLYA5TvRqv0MHux3+zOVuiyVmDvG7vdD4fqO5Ru8+uJe1vQXYgqltZPBv5+VHs+wZP3fnFMMgP9K9e9mM/c5se15y6g8JuHPTr+y83oDhfMU31XqRtwd4mQdFv3hwPi4x1Z6hkUD9EBj3wKZH4P6/BbiPcJphFn6DwN3mMx/4DUll3LoB3M+enqNjanWackWT7DoBjB/otWiuDOCOpyH7kmsho1mQy2BkC8mp9jp36cAzzl3ef+sIxn2cZ7sH+cbSm1RmPeC+EfDu9e4esI9Man3WtmNfOSiVn4qRhYO9Dgf3kBDBHlNsIUu0/bgSHftg9V3HuYFvuLK2punmBFB1OzEZilmUAfgy6OzCGcWz84VQNRXgGyCT3WoYIcuTwQmgSLbUiqVsg8jOJ9LRG1ANlpPwfVcQAFs19jIfJJyEKcmkUnzIvNPlWLRYlLrBmOQEnR0Au8mAbLp09Mr2s45egDr2vMOst+h/rTnudkWOAnAM5l4qTpqkJ00uBWOO8ylJuAV2mYENJqRIWA6SHdjB1WHhiJoEsI+cEE982E7iM47ZmHUe2UBhKRthcIWf+Lwo2McIgBWpwrwA8izflTCIrvqrBr1jx4PpB7WFqBCTSWWEZRdrSE1WtXdXsCl4tnv/9mADmcpjRMOujLuNoCqIHyrAxGfSA/dDhAeHuNhG+/OR8x1u4B7WlwfcHcPON6DOzH1M+lkkH9FvCuSr3S7VSwOanxmk9o0MO+IkUkVtjlEPtpAu2dRr1gNw92jX+lOdxiS0SaQYrMp+etw8xHhrJ+uZd27jbejaAncD21GHbts0CZultaQDBTIqJ/uRXtD4MGJsP4Tj9fLIOvA8yLs0hRZw5d9J4Xii+zgETu4xsVjOtt9uwCNeR/AIGFPMGfACcMerkgw6k4MBMzs+kySn77R4SPdYuBPpPe4Brxi4a/0x1rFLZUNhx8C0zzBol0RVe7WTAX15bZnes7Sf2Xbzac/o2R1wNzAfF1qKGXfv7852bgbgc4D9T4C7XA0P3O1hyXu3yD2A+BxWHeszYC6Z5imDb/aGMXAfB+T9MpvRu49KSPWOMnm6dgbj3rN9HJjX44uBe65Uxq3n1IkptoJEEaYtETDH/sHecanXplkG7sOMO+YByw52HtIRBMTz5ZRxv2zXN8/ZQNXUjSSmArTjD4/ROOB+Zy0hAdwB6oecZ1607ZgnL5eql+NaoV2BNAZJuajIt606yRaY9S1EJ58njIxVAgXTzm5/CnY52VSrphrT7os0oW8HgGXgrtWOwN+gbwKwB9Mr+m8B7ZwspXpwHQhgcAw3GJXHCqMPhhj0EK8H7Luw1TiZkI2w5hsaUa50KqeYHVYKIl8BiJbE0LRnM+24APCUDIFLDNYvQD6tqmrNLtYPMG3Wk8KEiy0kO99UJQipVOSZ7XYEhADkQ/piFVLNWSYtxy6yHGbG1aYSK4D0Bpp0BAWYtw6feK3Iyhaa2L5SZ1inSYC4Dekn1G7J6AS0+/ZCVVUuGKUe9jh317yjQ9etHkkfnj45SGUC455xl5Ek1dRtBt/NdcYVY7Kqqa74UoZ5D8VnRMc0BNYDiLe9/jFMSrVd/yEA940XX4rZ+YTqnTbVa0RbJgW4Cxlm/yhCVoQblB4O1OK5GZLIKDD1QHaIfWdZsG5P248YKPMTrODb9iSc5iiP1LzcYxnNELjWndKBH+3QUwAqNqvp/RcD9zhYCJIeweQ+nSXQ07x21xukoyFZ4GsA3I7VznfAFvHBOF27Z+Bba8gB0xE6NTiz4ks4NkhnJpNkw4y7DkhmAPw9ArjnFV+yiwPg3ur3qTHocuOPpDJOsGPv5fRqr/Z79KXGCn1g6QD7d2b07eYmM4Zxj/XuPiE1ZtzN9jGW0tzVwN1Slzaqcf9RYNw9YM+A9zy7x3WAu3eMwboMeBvwN+15+B5VWY3dY7C+jerdPXCPZS7eFjIjn3F69sCqjwLukX2kd5LxDjI23evcAdrPmZ6luVKFEy7xwnNj9o8Ap2Dd4aAyqUGvtfeYj8+jWkLCXQXP2AysTfR12a5vnr1Jtn29qqqWBpJtmQXf4RDNWWas7EWBuVk/rsfQM4h/3eyOnV+rT15rG0Yuzd5ug4u7HVmdDm0KElRRKElsH6WCqBRhkgJH2FVOrlR/9IzLjCWdAqgDjFegd5HqqOzjDjmHglzcg6J1F/ZdEmLV0UYDBQkMzCUNABwVSAVkmxUjjgfWjFJ1FRISB7bhUd8WeUl9wtlUqryHO1dFCVzRVfXhkK5wUSb2WpbiUSERV2k+luXA6lJHGRCs4Cew4XgHsDcPe4BjCxqw/2z3xlUQ5WoEFm+AoEeSZBH4QAaEXrHdGdBEXWYGWw8pkLH82BaCgQ7ODeQ5ql13UJfPC4IB2Ezaq6k6fEsgxnX45KcHdMNNJbpq20NUv64OMlZBVXXuqeOMuc1I4qqAfHGUSa0fzWlGq8lmNO85fu2mdc9IZ34C3DNIMiDfAM2jbMsNymSCjEYgWACOSUJTnSbVp4s0XbNeJZ9HzbOEDIy79mtZRyBhlZVsjtyC9DqbD7zDOTaa5AGy7ZEPBGLJSmDuVWJi9HA4mg3Qw4JMU7Y9E0i4AMI36oZmQ5ARyWZjrX5YpwUQKu8L69TpMYvO5EdGwO9uhQhFQ+NuUpn4sMXLPaEZSlrVDUplfgLc425cwRnYQAxl42LBAQKMIPwgPHA/0OvS15qr9EEAd0oIsMPLYjzzbp89WM9LVB2ncc+w7963PSc5Nc9VhsGAc5iJ3Wb4dxui1oD07gTcY1Y+sO6Rjh23hE9G9ez8RoF7cJwZVVhJG9ZxID4D1qOE1ZhVD8mrmyi6xMA5h52PE1E9+266+PNm5un8LQtUZfcQaYoA1AFKZURAWJJKEQ5MZZaG4N5jNr7f405DvN0LnJyK3zCyhVctGdz03Nu+/WwF7hvRt5t0Bu+jpDLGuHNsad2Utuk4LM+4jwPvo6whx/q//+4RJ+7Oth0tdq3aUZ0KLdAJZyY0s03A5ADMr7LbssPi8mKJliyZwTksK8C2Cn6wPlQNO9bBCZrwLTfdOthxFCJxHuoi7xRGnKU3ynRjx0zvzomomlRq5J8x4rBMBICtTwqoTR1vCtRqDTK+6cacYZtg18HKAfDyMwefdkh5VJsOVh5XSjT55goHOUvCowg4H5x0OxDtOMAz9qUBYKxVUCF5MdaNAYhz5FHoLts2n3j1jjfCEc++fV5b7VN9QhKIGRToP2DjMZ8dRwzckZgKxh3LgW1HTrIlGiOwQd+/e7FI7/qbFfrre0Pnbqy6A+9e5+4kM6UyQLu5zqgtpLnFgGjKgHVJSDWJTCqXscchdZURGUE6PT3gcOQ5PeeYSRsAaZtb4SbmvtOMu1tBDNw9JeuoXplsiC9PJsMzBIVyYMgHA5rqtmhqDlbUTmcydLip73r+QGJaoyEWnuey8bb+4J0u7UuYVy97LJeJgbu0JZrz6ZwsM5VUPdM96jIqWz7KDlLOHnZWzmIu6+5GAPx+ii4mzb3hYCbaD8+WB4WTXrKUbbdrmEYQ6SVP14hPHU5OTTXuYf+VbUe7CB/3itpBjru7R4H2ewTjHnu4+xPFj5OCD7nEAtjjtuf2bocrpn54eTEAd5PLACVsJDk1T+NuUplxGnf+zSpQRoWZvAWkzeOTU3EcedMNpLO2dIPA3XgkQ0M/yoz7fxdwz8hmxgD3URKaUVIY7yRzKMB9SD6zCcbdiiXxsRUK9KgtC/ToLQuZ9sVGqvAugMfAuVRRxb3C1Ym7ovOGRAT3v1n1WgAQAfdxbjKbkcogrva3qeuqOH4BcMefZ9NH6dlHFWIaycT/9rbj3l0ulR+CjeL6Qv/fH/TpiOpUIAO23ZvoiJ3ojKT3C2BdGXSWu2g7xJ0Ay1NU1oIOjO0exQHFZDAmbcGBQw7DpbdVnsKYTs9CryNtHkByVQscddu42qKLN9Y6K1/Rct/KuFtAICoLYfCZpVYGOwB99TgHMBdWTlxpANhNUoJpnAzaRkCg3ujwTscoAtpWgGdNMIV8CIEI1oV1QouOzU9OlkLiKI4T+4IqqwhArPop2HrIbLA+yGxYRuRAuYepAN3YphWAsu4awB2vcC20P+fqqV1xmVHlCc83Oa12kFqxtt1BAF2kd7y5Se+YPpW+P7UtZdFNFqOFmFKNe+rvXgRwV2AvGnd1kFFvd5bCZAowKYCPGPZhyYw9InqXWKSyCcwcZv1hAfcIkW3exz0ftBtky3obOrY9AHfHpmemRaCeEV9C5V6PJqhHM1vQdqpUJujDFUgrqBWwOvrEjgLo46Yz6Pa69NRciC+lZ7ODgi+cDBuhk6tuYDroOXSa32M+at1ekMpw8JAGxp5lyeK0NIk9sz3dH2P83e5J4TkbjXDnjquzpvg7e1m9/EXPeIjXdOd4ZF5HM+IkWvTbzVVJRmVpokplQA4zWcp4q0ATSf8nwH29tuVVx51yJVHy3Lz5bAgfAMRKkwvznrKLWO7WTosZ90+tLEmVrBxZTMzCj5XHeD27Sm0MoMdSmXi6WT+GRNX1klNHeLsb8Dag778b6jHmkG86PYGbBe6jmps48vUPnV2rEPG6IbBRGvfMvBoOK8/BD7CkZWedYzDpzjDumwHu68lmgk97JLEZcpeJXGB88aXweYR3e0hQjdYRM+/YF1x7VEY9Z3qOzpyeZYmYVBIWn3bZlpxP3ItCiiQ8D1eNKxA1UGG4KAnfAPBxSLyt3/3r39j9vbesUzU19mrPs430TDwezxCbuuceu+oZ93HM+UZlNHHSausFO058XoMKly522wza20mfaoUiLZTrNF+pM5gvzvbp1HMBugpUYK908fotVlwlVe5cJOEUnUBFLSA5pQkscx3MLlG/g99UCuNIB3SSAOysn1eLR75umozKJ4h90qWLg1ONVDBNLSOtIBKvw1g15xaDyw6Qi23hkYMCChIbgGJzjLHCS/BK5+PUhFFLUsXWISkBUK8jIbRcYMkJwDD2B8eNc4AbCtpy64MtMRb7UKmUgusMBy7QnLelAivLiVjrj+RS4sRU06fzKYb3sm4r9SNQUK+bg6wH8hoOktTxBgEOlsW+GRDBuRDLS5JjgU2kNoBItGV5UKVA1103oPfvmqcPLdxXgbv4uMea9pCkWq5SKejfBbybNWQGvMeuMlo8cJybjIB4B9zDl0NE4Ie42Hr9+NjfczqTwwXcw6oDNWtAXJlgNz3VTw/r2YWkVw6VUn37zCSeb32GXB8riDgdfcoA2UhSEp8bk9bYvocAW4uKIYAtEsCkzCFZLAUq8EhbauvqJTEhFomA+noMeKYvVzmMwv10t11aheev5anHXloicLqIDwTC3Ssgxhn0yGiSJNiLJlBsUWUrvG5dtQ8aNF6Sc2PXTTeS6JACiBED8TKf9IWNFQD34REUw5TYzlS/u2bmrOPu63s04x57uPsbCSADSWSwh5wBK1gsMiABQwidu72+2WrQV5ur9IW1Fb6JLMk0I5EZUznVQHxetdQM676J5NTDDtytqpijK+8uwN2D8wxYd8moXuNujjF5wNyCAS+lCfNtQtfuNfFB4+4LKUUM/lABJlcwyVh5nsez67HVo33X9yGHGbdOAO0dlRo9dHqWHjwxzbUO8KzMVWpB6uIbHawLuvdVuKmw5EzkMCalmVTW3S+ztd9742/u/q4B95hVz5POxC4zeSz9RoC7Me4bBejjmPfMOl629dhH316u/AOScXG+cE1qxSKfMwQ0uD5L1KKHP35SPNits1Y9NmMv7mwkzOCgGX7lNbE9RBfEwbvKacP5R2IAACAASURBVABgzUaSR9CUBbflguQmdLhq98gsuMhVBPibrWLKoqNzwu/wcOfO35g0l0xqlUVZo6/7hG2K9lzkL9yX6lC3VERV0gt6c00kRa+H5FCWwehDZgWYWDKDehnKvgcC0lh8N1Rvv5kFJFdqxbKcOKt2m64TEKccyF8cfHVoxAIBaOLNmUdUKOIwg+M0zTtXUe0hsRjyczluTDP7SnzGCMB3bi3S+9/dpr899lzWq7NmXauoigWks4UM341t96y7Vk+NPN2ztpDqKpOiQBklsWjjcAL3/07QngHrEXJPiG581YXUXjkwFu9nYaAhswzUFIiX/qOSF5kokw3IxzKZLFCP9e3T7QZNzJZospJSTrFme0i3rttjYOkR89BRGvvveXoExGylROUiJIvD0c4ARAHuYSrxyJA9L6M25ZnucJoyH7I7ZqfRwLDZ3GYYcLsMLjgZBdxjPO8lXyIDLPCocZFdlUBKyHv6EpAv51OmhkvNUb2KnPQai7UrRkcEtDNA52loQ2T0ubUi8lGYmOiagw2kbXm63121AY5RN2jqWRQGP8KAxj1DKnPczu8mRCf6E8R9Ihxlej0GGzjFk6USP4rocOGQAZbQXl9urtJXGqvMuuMVLCCVOd+sVGZUsSUD9qZbD0msTiqzLuPuGfZI6+51755hN727MevGqt8TgbsH+R64G5i/K4G7l86MTFiNCiZ5QO+LMRmYN+lLSDxV2jku3GQJrqZzB9A8oTZBp03N0L2qNX5OsC4UWgqgXB1jkHSKIBhWj3i3RFUbYsX9hPyRuF+/V6v5vCftve1GdYPJSzrdqETG+7lbvrfdxr4ntppTsVTGpC8bBegjAf8bt2w95hPVyU8gkVdsyqWDhN4fwU+tVKbeoE+nP7JG03PCciU96WAtgdSKKdlwEPu1KwBmYA7miNleFPqBJt2qoQp7CjBtLjLQOrP0xoNuBQDQjLNWXV1jGHAq8BeWG+tPGThrM3BIAKiQxhRgTOZAvQFlm1bmIlDiSMNOLpDKsL5dOlZIXvoIEJgNT6UlAvbFbpKlWAq6uT/VqqUAzWD48d1sIT2o5+U5+EmLOJnDC5+CgbjBmMTHbhRh6VJpDRJnA7GqrCXr9HVkAdfDGPjGWp+vD0uO+HzKqAmOQ+Q3BUqKRfqHP1+mq3acTntrs67IkgJ21rPH4L1KJSSuWpEmFPkqmtZdiyyZs4wVXAKgV5AugEXgQnCWyQBAfTrDCdwg5vWz3dXAfQhrpux3uhsy7cZXPW2DwN2tNAoGwld/8RXNbcxNRqGgWUSaTAZ1ZAY9mpktULXoN5oCbiwplyJ7UiWBM/yauUgjf0tEylXsd6lSNDZ4/PXtoTpxgsJfJXZqik99DNoN9Frthby1p+czJcXjI+H+Vc93SCh3CN2AdSDWbaU6QWR6bJHFfQ6qEiOQlZEE/TNQr4F/vK8hwNAfxO9enHgA3Pv9Pg36+j6AAcOApyOxH3aQiUpIgTFtPEsIGk7ETyZ73bWfAPd12pfYCtLLY9r9PhtiGiMOyQw6VxSIqWu1Q6z+U6tL9KXGKt3WafLDFEtlQqJqVCmVgXjExHv23WQxwVkmh3EPnu4G3v17kPU4LftPgPuQZeRmGPcYuHs2PYD2kBshDVCeDIYjcvvNWU3GNpE2j7Hltq5RCauxg8yQVMax5pnCS55tzyu6FOngATxPqU/RAyam6IhymUE7GkLYpUJ5AJAuVo9i82gBgkhsqgzeh7NFsg/rqY2V33zc/tu/dJilMr56qu/17FJZEaaNVE89JEb+mduP+/ZEsTzFmkfYZfY7hLYG5w1JqjhHx59GtHCs5NSwpAMgGvaIWgFUEiXTHBQgdQGwmjgPYMt2iFph1Ns5sqQjlb2g4w0kq1ZqBagEyw6Gn+Ue0LhzISWR6BhzzMDdMdrYJ66MCl96dneRTh3HILaJoiuv4GB1OewL68DbYu8INxfZv7SsKK9DMQVr75U3YQtK+NyrpaIx4GDqLbAAKJ6cdIGhJsRiDk7qLRYZOGP/zALSdPKQyYDptxvFQBGPBCA4wWiEAnew8wgW2GpSj8M4TQRAWOfqitQ7N9mPjcwzK6fWnPj8n//RpWv3baf/3HIfZduFeU/lMSlwFxbeA/eUfWete6Ziquneo2qpfAMofLgr2PZ8LHkI6D9nkXUBezqDfQJw76zLuI8C7QJDA/saYGsq2UhlLzpvmHmzMhlDh2pSbaDcXF88eDfPdmfhGM7WqPkRaCL5u9ejaknuTf/C82pyEX8JZRMgYkqUlMvczvhXHttuI2WBQffOoja67Qu6OlrZM95xAOIZdy/fSa9PeHqlTcPoYaFEpXJZ/oqQ0iEPRp8xz747aQ3Wp0Q7H6qXyTBgB0jv96nX7fHnbrdL/V6Pej1871O306f2GvpCGV7kqtjGzCt5VS5Qf6LXbf4EuI9pGl554n1PLPT737VZcGHgIANWHcADFQ7ZRQYNPcpfw2s66bMzhrGKWBZJqbCD3NftyPCvgvEhZ5moAJN3juFkVtOz53m2Kwjncf6c330iap6TTEhC3QRwt0TcPMbdptnD/OOscb8rgHuez/tGvNslGVrAfix/seVHVk2NwLWtw4P/UJjJy24cmDdGHctmpDLOeQbrAPA+bXKGTq5P0AzroIldYzAShWSbFTRaKKyUlhvhALhaKNB0ucrzxi9rGG36r+677dzjm02A47gC6rjCS17jHjPy5uXuUzf848+HHTnLeJY9TjqNf9tQIabf2n78P7YG/UeiIjP71ycA7QWaLVZpR22Swe62nUQ7TlH7M1xAaN9h2xjYaHNtkYqoCcC1Jlta1VX0D1JVVEMkVBrl4pkGiqGdl0qrwfIRQ+FwoUEiqk7nRNBEWGKw7lzWIgFTrmy+FOQU6Udf5C2YFyw3vNWRQMssOJYBoIUtpEpFBHdIcMJgGx7pE6Iz9wmwWB5JpXiHQwyOC9tkxh3AHVQVdquPgBFki0hzsN+YZ0ItIqXDTajVwnLiAMOBAwILjESw9EeCDySL4nglsLHgRoBMs4EgQ37DcTHwV1kNngVM99aP1tFDr8/7o+4yJjHi3wdiOwkg9d3vEV3/nz1641HnqL0jgLpq3T3bzrIZdZMBeK8AtNeCvzu83YfBuzLwnGtiDLt9NhbX2Hd7PDzKOkTq/BAXy+3CNwHWA8x2y9x4+UXrAPfxoF3W6aQwAuX0f13WkKrXQes0AZippj3jJtNp0vR8iWol2wcnbXFDRgyO5QGSQAKt1xjdu5s1BB24d7vtHk2U0OylL65AjKrNRdxbqQsRS0EAUHs9Khd6LKtp90tUqFTEllVfHrinADr/9/Rcpi40IVdFT4HdOugDDXPYaIMB98zARxCiZEE7niEB6RWqlitUrlapUqlSpVyhSq1KZRBPZbhiCftuo2th3e4eFm2KXENIYQDOAdJ73S51ux1qtzsM3tvttry3etRq9KjblyKdNpgiJg4JJ6uWKelN9nvoV2xQctTtzyciqpoa5DKH81HL3YEf5sTYwx1nAtZsAO34z3SnOAkCmoRF9D7uWOa6pf0M3FGoifWS6Ay1cmqeq0ysZQ+g3cC5K7Dkq6QaQ5+ZFllAxk4ysdUjvuN4vLtM3meex7nKmItFnKxqD9HhBO5DbbI1BtHNkjZr6dDaRpNTuZOP/0yrNuI3Zv0CM5AWZDKgbTp406f7+b1mfVOfR1VHtQTQCIBn9OxxomqkYc8A+ljXbt/z2HcimitX6KzpWTq6UqEJBuTiv457BpWHV3rdYCmIdFWAebwmiiUerYJGnhse9nAX33c/Hb9dtuubDxzh4b6eV3tegqotY4y7JaiGvsbipRzgfqclMt73/TlHnPCi3b32Jav9LmHcwe5jjOTNlKr8vTw7oFPOVuZZZSHIsQFY5iQx56/OrDbQ6gDJmsIAs0SVE0LNq1y062wtCa25Mkm8HqxPz4KA8oS90M2qUEQUApTBBgOMYxnxTxdAa1aNcKWRRFJJZAOLjuVNNoLtp0WYZH1mQQlGHbpwgOkQbDi8yKx8B/IXcbzBio3dDv70oj9SYK9sIRes0uAFCbNwlYGMplZkKQ2fCg8QIB1QbT3Og/nTs3VmucgBBldPrUmCKfu+Q86U5rVxkiuuA9/jYOI1KMC+tTqDEHzEHSxAPSexDgp0zZtW6S1bH0IHJueoCNkLgDsXWVK/dgPtTh7DcplKLZXMMPCygkze2131vByQyKMQ9L3KuHtNsENLh9ZlHw4ksQmwLrMagI53OSEB7osjjmWjoN1tw21rmG33QD7Wtme/o1pqrdinLTMFKiuyM5cSk6kN77QAe/zZIFUG3FpBJQX1nvlGUnix12EA7l8rrRKVa3WamByudm1H3Vhp0USpzc93e4D5y6G2wUjg7ilrt0FurnQXXPpgRjMj85i34zBKyIBr/lluOtOvwxIVrDqD9kqVqvU61esT+lenKkA8/vi5SsF7GhDoTSyAUPGD6tn7fer3+gzYOx2A9hY1m01qNZv83u50qLHaprXVNktpANx5HZp3hrWhhSrRoDfV728IuPvkVL0maEL5Vjgcj9uhPej/DUvFVpAAEJ2+WIgZ8LasZTDudqsAaJu+G8v82+Jegs4dF8FAuWfbuSBTTnJqxgLSyWAC827ToneTzjCzvlHgbvNtELgbox7sN3KsIQ3MS8cuL/vM7y6xyd9Ioz57BJV3+eNH9a4A7rmAXlm6POAeS2VGfl/HDjJPTsMylxwG3sC5/z22eIznMVlMnrNMhoXXQCB4to8A7gvlCj1sZo62lko0WSzy6BQkMDhHXBF00GdQatKvNifnJMzIi0OT3AU2wgWN90K1HpK+q0ny6Utu+9ZvOn37eqz7RvXu/Cg6Zxm7be3ybtYSchTLPtKV5uXbjj7jW4XSu6RYm2iwuWJeETIj8bg/0G/SWT9bo3odLKs+Vypv4YBaHyIOpB2jDrAIkApACxaaQTyeRbDQDLY1GRSAG6wP9PFaQZXlGj0BvdB1s+ZSXWQEgQpox6UDiGX3FbM2489gzYXpZt90BBQDrQ6qunBm+1UrD1abgwD1k8eOYn4uKKWjOKIbFetKtCec1Ao3HD1GJhg0kDEpjQUR2D5bMIIZ16F8dpRpoY0X5h/BEF58PjUQgK98qKxaF9ca7Af0+AhGwLbjwHGM2LY4SDjQpOeaRyAGUggKbD485qFv7+HaOGkPX39UmDXfet3ex67r0HtunacPzN1fHWUsSRXvTuMOoMH69prq3GtUAnjneaoqtYnAuybkiUWkhmamRzDdu2/VQ6N9iJDgEBcbEk8PAfK0VwhgfRTAdzj7xitGAfdxoD1dAc8VEF0aIIzWtqe6j2ATGNj3FNhPtZs0MVOkyZp4uaRJq5YvHJ/IFLQHYB+KJ0nTZi4ycpkVOevudFogTKQyvH+ttMpUnZygWi3N5YvnWV0W4F4qIg+lQL0S2GsJloO0xU6n3+0cp5Yw+JCR3ekWoyRQuV+zen9/OSwQNz07M+fod8oC2ms1tKuTNDk5SVPT0zQ5NU2TE1NUn5ikWk0YeGPdEdSyRWR0TzFOMKIPbDtAe69L3U6HWq0mNRpNWltdpUZjjdbWVmltbY3Wllq0vNaifgfsBtqYvl5fMY1AD1mipD/T78N+eF3G/R7rKnP5cae8K6HkiXZDHuy2mS2Ea8w0EoBUyYaOdLnbZWYQHQp0vGDj0Xyv9rr0bwfvoK83G8NFl5z8ZRRw9+w7A3LzvFaPdc+u2+/eAjKWxQRPd0UmzLg7cO8TULnTd9IZjkwdG2/fDYRn2HYHzHOBu4J2D+jtPB8KcB+Orx3LnnIrQ/p1a2ozIH+dyqm54D2yisxIYbxGXfcl482eA9oNJWbkM3lOMTla+LhCaiydCTr3OFE1h3H3gJ+lMU5uE0tlQkVVItpWqdL5M/M0XSrQTLHMFYWnSsLOhEYtsKWQE8hZ5Qx+1wPg+cEfft1RmwiAvp4k//mc2751SaRvXw+8r2cNaVIZq57qWXe77HnAfaOSmA1JZd5fn534t9mFb6GTD6XFXSIgrsFit0X3O71CO45FAphzg1GmnRlSSF/Q2CMxUyJtBdqib2cWWiNJPOcA28YCI+EVv+GSgXlmVlkLHUkBIWHCTSYCRl/sE0VHL0x+qo3HNWV9d08cWLAtSXKUi80AW33aeZJ6ryMBFoDYgGxoI1SaYpKVCS6sxLY5oseHTAYgXgE+J3cy067Hw2AYdpQDDgSgcccLhaC4uqsmurIzDoIdyGUGItfh4IE97iUIMiDCgUMvoVZjwMfH61Bc44fpvcQY5xUVVXEuoIfP3Px6XgDawfBjW14rfNvuhN711ga94cSHM/AQS0gwgaZ1L2eSUeE2U4JMhgF8TZj3APCRqGouMzn+7SaZMa3F4XSTsRtgCB6OmJDX2A+x5xFgj3USeUhLp2HJT1zxdGXcczc2BNRkT0NosEnQnoJ8b/koyppULlPpdalGYNuJKuG+SgssKeRO5THWj9kzYQ+WP60Ztj0L+nHfJe0OVUKBp3TBbq9Ag0KFSvUalfGARq9Ws0f9doumaqnEpt0vU6lWDvkyNgrAl9+G9OxwHTLl+XT9tof47mKMoYTU7CE6EG+PmAak3N9A/VAqsywGoH1iYpKmpmZoemaGZrbM0pYtW+hvrngfNScR0KOL4BKbgdvJoqK0ywA/LvAakBt/HdiXUEJNuu+nj6Tz/u+DaGVlmZaXl2hlZYUW963Syuoa9ToioQHQx0CHjDr3uf2pE3WnBv3OcEuRvQDjQPvdn3F3jjLoLPehrBV8NEsVBu54MQs/6NMKtEvJgIE1LO/AHIJZ3NNp0bVLB+i77Sbb+uQ5yHhbSLN3tGqRsa7dphs4D3aQXj7jQb3zac+zgDTgniuNyXGV4Q42p3KqB/UG1Ecy7g60Hw7gPg60DwFzbcANhd2VwH1UoiqD8jEJp7nJqk7XbqDe2zeavCaA9HFSGQf2vWuM162PYt6HLCBHMO47KlV67OwCTRSLNF0sc7DrnZZw3i14sX7bj8BYMwSJDP4AbCC1sdfsoP+63/3+d/56BHDfKLuep3c3qYyBd99X4NSbl7t3ljmsUhkMNDxrx0k3dQaD49YGXe4moPuHTA/nolIscUe14xSiY08pCUBWbbolkTIoVlkIyz3U/UW04WDYhdlmX3cMMWjxJJOsgFnHOuA6w4AYDFA3EUBaK3I1UzBNrOFGwSPWkov1Y1yEiQkp5AB1BJci8dLLbFheg0RZ08yDhVf3GwbibGkp+nm+VxSA4N2SVqFR5/20IAC7jMBFnWe6PQHoQaICTXxb3Fqwv1geHSNAN48o1Iq8T1aICtsCeEaAYvr8MJJhoKIgnvIIGLA+78PONnnqCw9bSpP9WFKqebxb4GTHgXcZBRAW3txv+PmhAl3z5lX6m979aff8ESFJNYB4TVZlcK6yGTDtpUpdklX1XTTwwtYLg5i6yQSJDAfUAfWo9t3t5Z1h3DfCtm+AJfdoOp9dz2PLHdjm6yjfP3H5r1FndYQd5Ih9CZPXZdqVKQ/Bhu2DQ60ZJxnRiUy1WzQxXaSJqhCE2Fe5x6OCRno/CkGS/j4UFdpIsY4GxQ40nXafKgkkjfnBCxJTwaQPCmUqVGpUrcIJK6GVpTaVqUv1yoDZdnvBaWZQroaKwjYCpgM6Mps7BZ6VZ6DujsvuvEACOWIjbNDm16RcazuCUxJXmUagC+ebKlVrNWbWp6ZnGKzPzi/Q7OwcXf3i62jPUS0q0gwVCTlG6Dake4BWQgC6CJXtswf2mC8p9CihNRoQavkcpAEt0gVv+2k69oYFOnjwIB1cXKT9dyzR8soqdZotWms2qAddInJ7Bqp7Rz+QDFrVwaA/DrivZwV5twbuV5544ly7XwkiN7g7oCgKwAdAiCXPoSPFb3CTwUMCEL4FN3GxSKv9Pu1qNejjq0u0q9PKAHernBqY9hHuMR64D/m4j5PKGGB3EhhDIgHAm6tMVITJg/MMA+/lMLFvu2fmTRIzAqCPAvT2wG2Wcf9RB+55iag+ydR/HpmgGrHtwXVmhMY9Lsg0SiozZAEZu8rEVVNH/O4BPfTpR1Zq9PDpLTRTKtGWUoXqUW0DXGsEuhY4IJkbz0Qa1EhRIfuO+fFM2WtHt3PZM26/5T05iamHqm/3GvegNov6CwPu6znLbIRZH1vA6blHnHTlKg2eeqDb4s7wyOok+7rv6zZZ649zAzvI0x9el6RUlZeI/7Boy1mzDsALK0hGeqmGXSht1U2C0VZWHniAQWVPpTNgldWSEO0b5BxBAgO2GcmeOm+lIlIRXDUB2mqjyOBTklJBztXh4OK83NlWsaPSkmKBpBKrFj7SDhnHF+Qj2q5w0mdHpIuS6Jm62XAyKo6lJ+Abx88jAaorx7G0mupuU5dggxM/dT88gMboBNxj2EcdRa7gEqMQzyfRYgSC7RxhDzwlMhl7sSSGXXGkyJRo1SWYsKF7lgTV0qJLfBnZVlIsL80BiJlQ1el/4TM9eufHqvSuY35ak0y91l2lM4FVFztIAPZSte5Yd0te1URVL5MBTWPSGENSXu/uh0zi4YIYQY36Pgq4jwPrAWNnZxr27I7BesTE2z5FjPwnroiAey52zVlXZj15yaiy4zKb3kX6eVgik84DbXu1IGw7tO2SFJlKsAL9bODXFvXSEka/2ZONZwMvaVr9/ZpQt9WjepSUGl9CgPduH8Uc6lSuwoGlwEmWxV5jiKnH89FOKlz8zZ+mAND1fudgQ3fVgg8D3Qbuw5nxLjM59xcfnZMxS8ADhl9ck+AYU66Aaa/SxOQUM+1bZmdpfmErzc8v0Icv+hJ99iG3UZEWqESzVGDgzuUyFbRX4ael3xmtOSDPmT9CcxYGNKCWAvf91KfbaZDcThdf/ljqfbdNi/sP0O2799Pq8hKtrq5Ro9HgpNUONPFINOAie0Qzg0GjMOiriW7+A3WPBu5xYioSxcCsoxBMBVZBere1Bj3Cb9DoosuCn/skhiyJaG+3Q99tN+gLjVX6QacdpDJM6cXsuwPuBtC9xj3+nJuIGttB5lhAbkQqsx5wN327zScPWTbGtGmBfdd7bNz0H0fgzhAjksmk4FOaZs+u83fHNjMrf4iFl2KWPejdcxxhMi408e9RpVQveYldZgygmy1qbBmJ3+Eoc2SlSmdMTdNcqUwLlTpLx+L+GTr3Vr9PjUGP/d0REGN7jX6X/dyxjD1neNy8xerJrbULf3nv7s+PSE4dV2hplOOMAXf8ngfcra/wjPsoS8iN6NrHAvdLtx//W2vF0iuk3RmwxSzOyx2dBsH3Hsm+2yfr9NDHAHSpn7ox0YoH0BmLph2EHejphAsx2RAzbkQGg+rAwvpy9XGHXITZc0haAJDhoQ7GGsBd2z7IaXDvAqyDeZfkVJHhQGJT0aqrrNFG3wN2uyYsvfD5qdsMwCkSSgslBapcQVQSXFmTHuRAAjCEpRenFwQTYNs5AGhLcqqMHKBejAQvwRddGxkEEqJlJ5qaAsNM1IA2HQX0JjEiIOACAJvt8NiTXoo4AexwhVPcfHUtLoWkaySltgasl+eiSnzedbQczmO6DI6HJTVwweEKtSa7UY99S4ZVH3ksZyMiaFCgice+YVSg2SX6+1ev0NXHnEFLkzOSpIpnjQsyGXCHdCYF5wzc3V8B0hll5cVhxhh3KzijOnejRu9Kmcw4sJ75zVjqgLwj+cowYB/G3k6DoYjQAPUnX/3MMa4yeYA9RBKZpNc0881r2N28QceeBfJeIlMcDGiyI2x7vSpBMc+tgDQDuiN2OTjK6C6nCcXSb1kuZ2Y6Am1IyzodKufIZADAOdedKjQolKhcrfCzyhWG9dXtdIk6zSHw3h6UqVRN5TIeenKzpYXWOFY0IG8hhaPcDdDbfNoNs7TIRuRkWlbrzudOiyqBaa9UKpxwOjkloB3SmLm5BVrYto3uOGeVrn7yx6lER1CJFphxL9AEM+7CugOk4zPwHj57Y24b/UulM2DdB8y6L1Kf9lCPvk+l9m66+PLH0+qtS3T77n20fGCRlhi8r9Jao0GtdovtI5FvhOuN4ks0GPjDHkLv92jgHiemgu0SsF0SLaaeLnSm8FkGIwLWEPp2vCOx7HutBn2j3aBvt5p0AOXbHViPP3u/9lG69ph9N7vIoXeTzXif9jhJNWLZg6h3g8mpQy4y61ROtfN1twPuTnqT5x5zVwL3PK92D9Dtc8br3enYTRozLiHVA3QvpfFMfZyouqVUpqOqVTp9coaQpDpflhGo+AXGvdnv03Kvw/IyBMVY70qvwwWHkADOA/QFYotVAHl7/eKB3aftXFtDks44h5i83zYD3FWkGDbrGXeITAC+xwHwUdr3dZd51fxRp3y9XP4wjl/qNRT53OBcHei1aLZUpW3VCbrXwxKa2JL6roNmRgPPoB1+xOwQIww8690V4GZ/N+Av7RpANgNVZai58wOrzhIS0aajYwfbDqtIBspF0XoLU5/1kwfQ7XdFxwqgy6w+y1CwDXN1UN94IciYSUfXzT7oCggCC8c+8QJ6xcnFSpOrZAcNJQMA0fRzYOKYR1xEuNugIimWRxIpAhUAaQ5OALq1eisAutk6MgsPBlyLPtXZKlLOFdpDJKXiWEW2IwnAZkdpOQbBVlPXI/sg55AHQdhDX7Afb0cDD/HnFwYe01hCpDr+Gz/UobffvI1uPPq+RJAtqM5dwDtAvLrMlJBUB9mMyGWYdVcAXyxB+y5uGQVEHMpIelmBIKK7yAZyFGAP02NmPdWFp+3KemBdf48DgCE7RqJPvgbAPXaVWQ+we0Cu+vQQV6TsejZB1evYnYTGKGnYTndaLFmbmcRlUQvYjL2j9q4GUp2O28Cr3aMZoKzicbms3EiItAaNWhuwPCuTaXcRjJYoAQaqVLh9sSBiqHHHOlodKvaaVA62lcTsfFKBXGZ4iYzmPT0kJr/CQIFDpZZuwy03ogAAIABJREFUEUD7UHGpNDEX8xhoZx68VGJ3mGqtSrX6BCegzgK0z2+lha3bqHjvGl158b9TsXQUlWg7FWmOijRFBao7sI7PAtYhkREm3oB6sO1QrCgjgNC4D2iZBnSAevQD6tL3aHp5P/3OK/8H3XHrflrct58OHNhPB5eWaGV1hTrtDvU7XbbX7A/6yVS30+Azh+SfEa97NnCPElMBMuDwkI0QE2bbD8IqAVZ2pTLNIelH3TBubq7SV9sN+n6nTUu9HjPusZ49k5Sq4Drj2R55t8cad0tOzWjdI137eix7bAlpTHrwdjdduwfnEcD3QN5Ydl851TPvFt3bNG5U3Ikd9Tm0gdENO8ykZMkXbTJ5qTtrB2nrsneTwYTvFuUbs+4YdT9PXvLqpmwgVWxtoDsD2EdYQIZ5R8hdfDGmPCcZz8RnElUjD3fo24+t1uhBE1O0UK7SFvjhwh1FugYZBtUrDqnZUrdDM+Uq1dEpKDhd7YOdkHkBWndUJwL7XqTCbZfuuvm8HH27gXK813Mqqo4D7THj7p1lHNfDAybey32cLCZP+475EXCsW8Dpgrntt5QLhWlUYjZpHkb9IJfZUqpxns2O+ye0cHyqATepjGja04qfZu+Inpl9zbUQE1c+1aRQftciP+gowRzzkDwcTeCkVZUkV9ZrQ/YCL3JNwMSynAyqyakcMGhiKEs74BkPHb1KVSBJYas59XhHeXRze8G2JZnUklyFXWSgr2w9d8R6VUTJoZIT1ZLjZuNk2wj0C40n+wqbRgQS2Cew5ZyUqoECAguw99gGHHTMLpIZeBRiQhDjisqAhWw2+mIBiUCiKJp4AHPTGeP4sIyBHZwXgHOTwGDfEDwgIDD5jL1bk2ffETix00ypQGsrRG953Sq9/b7n0lqxLmBdmfegXeeEVSm8JBVUawzcy9VJKpXrziIyqqYavNxVMiMIMIARiVriFnwUpFhvegysc8C6ZGy6V9T689eU5xbRdM52dZTURNUxmP7ka36DuqsA7jlgPdMRxSuP5DGGKnU/1gPtsYymgsJHgy7NzWE0TO5HnP/g667Xg5czu8QAxNPRYLlEWazHjk7xvFpPodfOymR6/QL7scNJpmKZse60ct/RHVC306NKrSwuSsUCNVebNFNLXWmgie+XqpIYH/fjpm83tl0upbwckBcknz0ckfykMjPr6y3+CRIZvp8lGRVMe71eZ+cYYdrnaWHbdpo5dp7eePF7aWXLDJXoSJbJFBPo2wHcwa6DZYdERhNVEehC456kYF1bX9tVl7bcp0GhwZKZAe2nHu2mHt1CJ32nQE947Tm09447aN++fbTvwH5aXVmhzlqTWq0WW0j2e93BVK/b5Gu/DnC3u975uPMZsqTVkah/vUf0R/33y11iqt0//mBxEpAsttYXqQzABRjDWVjeoYDHoEdfa67QfzUbtK/b5fnMAjJ2kPGVU4MkxhVUMicZz7jjFglgPda6R+z6OOCeB869c0yscTdQfyiMewDv2oD8uAJ3SzrFfbFZ4J5nB+l17evJZoxl9wmsMfMeW0TmMu7j5DGW2BolnuZZQGam6fwn1Op0YrVO96tPsbuMMeUouNSDpAxWe8qe49jh4Q5g7+VnYOLXBj3mMWrFIstt7FVN6P2X3PbN39tgxdT1GPY8Vt6PefqY0xh3k8vEjPtGK6VuSAP/xLkjPrTc7zxwa7lO26sTfPgIdPZ01hi4Y5RiZgfRsadp8SU8zFqGW5hdAVjwdjfgjkJMlXrq1Y5H0SqQApwyMIenOAN1kcXwPPwnLSCz55AuwYvdfgdDjYRVBcxWwZU9ygF0iwUBpAH/iZYdkhXsM4AwJ63q7wDWUtRJtO5sqcjAXZxjxI5R9hVAXPT1UhgJgJllLaigKnbu/I8BG5PRQHICtj0QyYYRCgLasW9IZjWQgfUAaGM5gHNm5lnWAl2vJKVOzyDZTben+nS2e4RDD/Tt7A2v5xFuMW0rZiUjFq3mgM8DzrdZVbKjD0tq1O8ePvJtYRMhXcLowPuvadG/3HEkfXLrvZkRzQB3BvKWoCoAXvzcAdwnqATwjkRVJK6qM41VU2WQHjTvOvwfAOBhKLrkUbWC7gwuDl9yALIHdg4aySJ5gN1pyyPgngJmAbuf+ovfpA4D95xXtJ9he2F/XODgElWzGvaIaffAXuUzhcGAZtpNqsyUabou+RixpCU9PToK44G4oFfRk2t74OcXcO1QsZJMCKgL3WE3GU5E5XIQFSpwJV6RlOHV6fQpwb6W+jwPmHWRzw6oWtaIgvuVAnUJxYxSEtT2j3dXk21HnXY7nZkYhIMNuT/8+fEyGSYRmKDAswXrR7DtNZqYmqLZmVmanZ+jha3baesR2+mdv/Nx+vaJHSqRsu0J2HbIZADWgd4EtEsiKo+J8rvsgqFEj2780Yi7zIBWBLwX9jJ47xd20dkfP5J+6up7057b99C+/ftodRFuM8vUbDRZ797vtnsT3W5bizoVUOhqxHmywYuR73dL4B4npuafnIQ7UQByJKZCfwvgDts7sGJIWP1ac40+vbZKK/0eg/xMQiosiHwF1ZhZd8A9z2EmI48ZA9zZU95JZsJnJ6fJS0DNdZmJGPfMoNAGpDI/zsDdGgY8m8EtxrHrG2HcR7nMjExI3YD2fVQSqgH7YP04Rtcez+MtHzNa9tjD3b5rkQjTu6Na6n3qk3RKbYoWUKkRbKwWUTKHmJqCARntETlIAIaJPFsr/Q4HxFPqSmPP4WQyePXFt337L3MY9dgOclyiavybB/iSZSRWATFwN8b9Lk9QfdrC9j/a1+v/wfbKBI9IsGNDv0N7ug1aKNVZKgMt+X1+Vm0PsaeQiChItMJJ6OSQoGoe7MYIe3APrxyAZ4BUYdjlM0ChFXMKtSnaVoBJ2XoF/8zWa1V0A9KsD0fhJ7DNmnhp7DjrtbXaKfT0+N1kIhiqN6kM76/rlNEbdZpAslq1lKSyKthzFD4CMGe9vOVVKnEHVxw8pwDclhA7OWFaF9flquzFRghsoJXJesh4kJCrunPsG4N5sPPFVC/vGUIcC+ZB8IJj5ORWlcLgNwbzsIK0wEHfTXqDAAT7gGM0+0kELn5E4cCePr3lTW36p/ueTWtJLZXLmGadZTOQwohVpCSpwhJSWPdybZI/A9AHnTtr3a0QU6p3zzDuYbc3AwUcCA8fI2Y7AF7f+8bLyffMkhEbn67G2HwpnhiyI4N7i6zJNO6fvvK3s8A9Zz/TPfMjBaNAuwUTtiIB4gH0Z6wf5Uab6LY5IJ2bBmA328f88xwY+IhVlxMk+2SseyjYxEmaw+trN/usl7MCT7ZKc4hBoNrpEfWLKFIEO0gkW4tMLIGFYQJNdp+DWu8qI7tSoCc89TfoVy78NbroSY/h880jUvoYjgXuGosNHaJO9+cgo21X0gF+7XhIwbZXq/Bqn2AHmdk5gPZttG37EfSZp3yHPnrmLirT0VSiHVRMoG2f1qRUdAeqZ0/QXQR/vWHg7kocZUNOXAvYGzcpKQC8L9KgsI96BQHvv/C202jrB6fpwN69dGDfflpaOkirK6tcpKnQbrZK3W4/GQwKfHw/Ae5ZaB4npsZNBzfgiJsGgwDcAdgB3MEkQg+PpLubW026fvUgJ9phCa9j9wWYTD7jmfXc4ksO3Me6dhvXFz2smhLlgPPAvud4t9tvxqrzbem926NKqf62jaUylsBqMahHPz80qUxgWaSxd81m9nPk424JpDb/RoB7YNadVMYnoloAcGeSUzNMu4L8PN27SVxYThPZRMaJqBm5jGPc85h1APww3TH496tP0mlTM3RSbZITVfHCCBSeCyRxg5EpJsLuQvuOoBd5Ica4Y34AfWjdbSTLy9SO7rR+8aI9uz4bOcrkSWMOxdcdLbIVYfKWkPLYS9wWJ6jGDPo4Kcy6EhmT0Vw5t/3YT5UqN0F+h5ew7Q1qJ306ojJBkNDgxTr3WXlWreMDOAxpBQDy7DyjOnIt0GQFfdjKka0fVRqjRY6CnEaHpU360m0NaGJKmOX0uUeCqIADMPJgh8GOs96ek0ydp7tzlOFrjSqlalmJThmgGE5okNtw0msE3AEQOq2EvdcFnBdYkuILSAVrUSWFWZYCeQ8SbsuSHIpp7N8eeath2cbagLfNvul65Q1gMBvek/UhkRXNO76zb3sO0cZgX7Xy5mrDFo9tkeeA9cfohgfuWAYONQD1du4A/jE9c21d5/TOt7fpA0s76JML9+ZSLdAjx8w7wDtr35kxNYeZCSrXpqhUAfteY4CfJqlK9JMCeD1APi3pZ9mNUeA9YsvvFFhXgB2Oe5hZzwDiAFx9cqi2/o45l2UEReLTZ678HeqsHnRnNzqGKGSQDmQd0B5GAdYB7ajK3usg9TN4tociSTlAm7ccy16ykCYw7wLUxwQBIE2aPSpTn9r9ilQ71WRpPkSrvcmNIBxZYKWY5h6J4xHO44D6SKocdJl19zr333/hn9AlL/oj2nn0BK+O7xzN6zBZ2dDuy+mVAMTfZtHl58qpuq7wPKlnuzDuJa6Kyn7tk1M0s2WO5rcu0PbtO+iORzbpn59yE5XpWJbIlJKtVAxOMmWixBxj5LPc7za8BiFTthCTu70iwRVY9zYNCmuU0AolhQPMvPcLu6nYu52edOVZVL6pT3vv2EsHDhxgn/fG2hpVmo21frfLMpkBChbmAPeN6NvvtnaQcWKq3QC4EFxkSRlCgBw4YoB1R/IcrCKtsiHm+1Jzld61uJcvb16BJe/pPmT1qIWWAvXnijWZJn1I7x65ylhhpc1KZdYD7uNcZdytHIatMqDdMWe+j/PP4qjP/jr4B3udJlVAurIbI8G6rtDmNWBvSI0jXEVumfcRID8kqo4A7qOA/UbZ97iokte6e/Ad69pDwqrTuRsSzbOGjOUx/F3Bf14BJvz+4IlpOnt6lnZU61RX9Ih1d5M+QbuOgBfJ21zCGZKMQlE07i75FPKZZbA3sMBSjbxd84cv37HzrKUlFFU4lOTTjSxjj13UOvMerAfcN6Jr34jvOwP8Z+846QsDouNx96EQFYD7kdUpmtICcNihhVMGtONeUkwpdZIRnTUuFru8wJ1FgaUx5wAp8HPHjc0FkziJUxM6YVNoMhNNWGN9OuwaocOul3idAK8o9ASQDscYBGNePiMyG7OolOeQq6uqI4sH/yw7gRyFbRPF0cakMyLrFFCPeaAVl0BD5J5grrFOlplYNVfMH9xnwIjrOrEd3HdqxYgFAaCxX3weSgLcrVgTpC6QASFwgd7ddPoMOITGzMBWPHNg4Nk+UotasQ7fNVoA4Th3kLp460lOaIX+X/3ibeSARxnaA/Gdt2RWHQHAMtC87/5+n665qkP/ev+z6OCgHtxlJFnVKqMOs+6QyQjrPkWl6gSD+rQYk7LuPDxjXu56JBsC7/+doH2czaKBcof0FKwbyy6gXfb3M6/9vdFSGQ/aXRCSfkx7mbDuTYD2Sr9HtV6XJmeKNFFxcogIsQrIlWvBgFXlMBlGnTvZbEB1zHEn0BlnnUffv+2W0OthXd/fdSvtuvUWLroEth2r7CclSpAfocmoc3NzdMxxx9NXvvRFSUZXO0nLM/HOMna7txstKg3aAbwbcD/5SJH/5Q0SYDp05/e7/4MU2af7Z/PnyWNSjJBeZxnhk+ATTksVWD/W6zQNtn1+gdl2elCV3vqCT1GxdAyVWde+jYoskYH9Y5Uo8Tp2AHdI9tj4Vt9T0G4DKSad8XGqfOZWjpJCixKA98ISg/ekuJcGxT1UbxygX3zJQ2n15mW6fe8e9nlvrzWSamOtgcqrSb8vjHsO637PBu7H7fz7hOgZMTgE2ID2Fj7VBjIgk4HGHeXcocUV7wZiecyXm6v0vsV9ohd1do8exHsf9yHGXcF6rHvPMOreQWY94B6x7FY2YJSOfRTjviHg7px38oD7KNCedoPheY2Db6+K9E1oZj7fXRwKcM+w6jmSmADec4D7kG+7t4t08hcfFHjNupe55E0P4H6DSai8jqjqaZ6TTGaeMRVSDbyPSmA9e2oLnT+7wLaopmTkY+Xcjz47xuAdnSQzvYUiJ7DC692aNcjNlnodBn1wpQm2kFTY9cJdN/+0k8mMK7Z0qIWYYsbdVGEeuMcJqmPtHQHC3d+GbSSfc8RJf9kt0IUIdiCTwblCkGNdMdqkpXKTznrUhLDqav/I+lJlygHO0ch7RhrnHWDPCjEBDAKoihZUNO3clqnlogUE7EHeGlBtCoWfIFmRBDcAULZ/ZBcbZdeVqi5BV4rGBkCaCzWJtzx7z2sgb8AWABr3ijniGO7Acl2cQSSLhsqrWU0rAD8fo2rzcbEwDR7sWA/2XRxjsm2LFV5CR4vzNzFR4iRRCw7wGWAa7HtN9edpYyP6e7wQCOBldo1yLexcpEtgfkvMZQZeLyZGS5DgaoCfC1I5PwRj7rkolAYYWCvAPGQ1OHHXvq9HH1naRtcvnAKeMyt70aRVkctoVVVm3sVlBsC9XJvmpNXgSKNyGQbtIVHVFWJS5BVCl4gNzTbeaas8DHLj3tZrYKJkU2skrLUYcoWR1llwuX3WFps3nAX4HrjbOOxnXvf7EeOeQsK408mzfOStRFIY2a6jjmJ5DMZJYDndaVN5qkQzddiV5o1iSFBofSUui63W+7sbmI470Je87HJ6xm9dPNSv/uVr/pT+/JUvp3POPoeufveH+PdP3/hhuuiCR6n9Y5me++L/RZdc9pKhZW3ClZf/Kb32Na/kIPnt//I+OuPsc/mnX33CY+izH/sgS2cMuOet5HWv+VN63atfwT+dcfbD6W3/8oEw2+te/ad05RWvCOz8KOAulzi91+QcYrQRmvyyaNsnJkJC6vQJ8/SuP/svamzZRmXWtR+hoB3JqDUF7TjJ9ldidh2yHwbvLIsR+Vv6nlFjBTY+Be4Q83cUuK8RFQ5SUlykpHgHJaU9tPXWNp33glPojt37aPHAAeqtrvWLa6vtTqeTALgz4/4T4J69hV51/M7PU0Kn+akAKVIhtUsTpRJ3nnhh+B9MGBLFLOEOF+f2bpu+3FilDy8vcic4MiHVAP0YH/dRshnTBed5upuW3Rdd8u4xBv7HgfO83wKjPq4Akyu8ZI2L9T+ho3bi4fgBPpyMe2gmx8hkfD9gIH+jwN1r3w2I5wH3kfr2qLDSRhl3Y869/CUjhXEJpmHeuJhSZA3pGXevcx8lifGe7pgnUdekc6Zm6RGzC0MuTDjPOD6zgAR0x304UZTaB2YZiXUB2C/12sFRxu6RItHHLt31zScexsJLecmr3svdy2X4EPTPgLvZQnpgvhFGPbaKzGXqX7ztuJ9bLJauRgVVkATQuwfGnIgOdJq0r9+iJzxxjiUlZv9oOnLTsWvxACrBvQWSFnWQER2qyFEsAZXfGQxokSbunES6wr7lWhxJZC1gqUW+wRVcVe+uI/Kc4BkSVp3kxRI4PXAH8BTPcoBglbCgb2T3FTnrweFFRwO4U1aNLFdnRYVR2FiioJT6qEtSnwQDHghj28x9oSKqMvM4ZhRPssAHB8ue7RiV0BEA315h/h7cNOAOoxVXPbVuuMvaNAbfsNJUhxzFFKJ57wy4QipGDbAub2JmEgIu5KTJrlYFFr+ZRWRjNaG/+/NV+o9TT6fbCrNO8gLGHXZ+3t9dElZLcJup1FLWHeAd+ndUUmVbSGHdBbybHeQY8B5OkKdPDBKPcHnxdIyB60zH4JdT+JOhNv20VPISRNQmZIlZdiePMZCPzX72L589Wiqjh+XDiRQo+qDAA8j1QTv7tXfbVK4Xacuk+ZEPw9sweqz7YU4zNmeq9bbeN7sO/A5Q/MtPeTr90pMvoqc/6ed5httuu4W+841v0QnHH0e/8rRn0C8/9Zl0267v0dOf8MiwgmOOP5Huc+pP0X0e+BCtOiqkAILJ5176h/S6V72MXn/F/6beoEy/dOEz6eyHPYJ++Vcvogt/6XH0yev/gyqlhLYdezKdcPLJIWncVn71Oz9ABtxxaFvAuJ/6YLr/qQ+il778Cv7ttQrqQ1CWE9gYcA/BDOfpiEyG9e0euM8v0Edfcwvt3zlNZQLbvoOKNE+FZIu4xyRwyEEbI8y6AHNl2fk2s2kG4AWwD7HufhofsKZKgXUvArivMHAngPfSHZQU99Bpb1mg2b8r09LiIvWWVzr9tdXeRoC7OccorrHBSn2qZPfywsG8QOrHatqrjtuZbXGIqKlMIRguaNkBNDgJtY8iMj2ar6bAHQomeLd/pblKN60uMTjxjHteUqp3jOGsOJXK5Hm6G1Oep2dnrXtULdXr2hnQu3kyrjK+Mmqsb9fvo4A7Pxim+PoRAe6O21hXKhMaPSdtUY4mSG0y303wrE+ogXZ+dwz7kK49+u1QNe7eXWaUrn1IMhMB9yCbUfkLJ7pGVpF5TjLYXpDJOB08fNfh23721Bz91NRMBmD684tnCAwyErhxP07BHswlpwK0A6RChjZZRAEn0XLjVSX6s0t2ffPVm7B6PJRiTFIaTwbKQp627gIuseXhAk564L6eP/soGU0eG8/zvmdifuIfpyZvQdVm2M0CuFugCU/3vd0Gy/cede4cLRwtQ8IsFdGmmaUr6hwxAChGAioXS0oZefuMJFL4RKOgkkhUlC0GcFfv8OoEkrtkeNuYdbRD4voiBZOMKeYWAfeUutSwh7u61rADjagvqFoTvTymAd6BGTemmj3d4WeuyaDmAsN4nX9T20dlHeHKguOpQbZjuvqQ/CYgA8EEtsfVVdEVKyaEPST83cGqZ3Tk2pCAmbciSuIfL3QEa+7b8tvUjHhbYxpAOFdthcRGPfGtoBPbSap3uzHpcKbB5+BMozccBw4ceEh3iwRczgtwDjV8T2h5++uu7dJ1X5+k9x75QIJamfXpQSojundm3GEZWS4LcHf2kMy612AT6RJVGbyrXEbBu8DCUQDeAXW7YTMoIOpiDVZ4oj3IS9LWI8tYOzDsmOxYr24oyhc1klUbmnL6d93mTX918TDjHnY5A9kdu5sP2jPJsLr+eBoK7LBfe61AW6a8fMQFLBFIDZKYyDEmnGZHVnlJl9wrCf3MYy6gN7zlHfTEnzuLvvaV/+JRoKTTpUYbSdRleud7wHYn9LQLHpXxUYcordktUW2yntG3f2PXIr321X9GV/zJ/6JaWZJbTz/nUczeX3jB+fSZj9/A7UtrALmKJsS4juFbP2gG4B5umYTozHOEeQfj/trXCBtvcZ4QbekEYddttMU08Zpkr8C9Uk0Z9/mFBTr4uAFd/7u7qUzHMeNepK1UTGapCEfhpKJAXUC6BAzyPsy42+/Yrs2ju6vzx4w7FRpEAO5FMO4HiUp7iUp7aMu+Bj36uafS4q37aHFxkTrLS52k0RgL3Dcqk7lbAvc4MZW1uQoy2smALR3BECKZDuAD9naYB57KkNDghfk/11ihrzVX6TutBndwufIYD+gdWB8F3HOdZKJE1E0D9xHJp6OcZvKA+5B05scQuMfM/BBIH6FxX9cOMqqqGoP6vO/j5DHe6tHr2ke5y2SsIEcAdwPnGSDvAHxGGuOcZOLEVjwXJ9Qm6PTpLXSf+hS3rSa/QTCLF/TsNvqCJEu8zKPcml+MYAHUYwnkjiDx215Tg8FTn/39b6NHASD3vu1eu36oEhlbnwfuxrhnVD8bSFAdBcbHsfG5wP6pW4/+wlq/d8K2CgpZlXg0YrXXoWVUVYV7AxGddf85OuZU1XIympTOnxNMWQMrhZmgcxfGXRPPTZPO8yigLVs10FQHzpaEPZHEWJIrtxG6PBJcAYg54RjJlqqXx3awHLZtwB1gm5l1rYoKAAyAi3VwYAEXFdWdY1ovONWIZaSxRZxg2iNOEJWiTiiiJJVTOVFUBU7G6hszzVVhVcYCLbn5sYtkRvbTM95BlqT2jdhXKdyUJuVhnWurA5qclmMH2LbKrFgXW0qCVVfZDoIbPkYkeLOnvMgfsK2ZLVLJFS9OglWvd6zXAgIci12LDB7Wqpev//MmfWLHTvpS/ShCCVdmzln2Ilp3KcykAD74u0tRJjjMlKrTbBUJRh7zGeueAe+M3NXTPYDKcVxeoKrdLqdQJp2YZeUDEI/Z8cgRRgBdqlPPymTcb44OHQWqb/qr51B37aCzrMnZzzzZSwCiKW20njxGQHubMIg/Ox0nX2YdYUJ0puiV75lxwN0ldGZlNwk99KyH09XXfICe9ZtPoQ/+x7sleXvQ4fV1BhV6x/uu46089RceGxIht8zN0akPPI2+8bUv0+rqcubWA3C/7tr30e/9+oXUQ+XUXofOPe88uurdH6KnP/FR9OmP38Dzt/plqtSleqqngb99uwB3Y9VtROxMlcyMBu5p4SgEyXJNU8AsSakgKkTjDsYd/u0zM1todn6e3WS+/Izb6bPnL1GFjmcbSPNuN307t58hzkuBewzkdUBHyb50GVsWgL4A3geJQYUmg3a4y1D5AFHxAFH5B1SifXThi86jta8v0769e9lZJlk62Oi0WgSN+6Df14qwWWeZezRwf9XxOy+hhP7C7kg4WyD5FMAIrepUUQA6s0zQjTIzjo4jraYKFv4jq4v0jeYa7et2xAbSa9xHMPDGro9LVA36dqdnR/8Ue7rHUhlm4fM07ncCuJvwdxxwl4GkyN3UAfu8Zv5wSWU2w7hvBrib7IXx0ZjkVAOuXnZjUhj/m09kjYG5Mfm2XOzRnpHKeG9278WurHgM9APwHuHpnpuY6gF9FAjMlSv0gMkZOnViio6r1vmZwahUY9DnABet6bQmoXoHmdDXKRN0sNdhBxUkpYJx99KQY3qdU5/2g1t2KyO+GdeYcfaPMdD3zjKedbe+RMc5cwsxHVYvdxCsv3/ECa9uJclvIIcGDPTBXpv2d5tcoAq5NvA6OGnHNO18mFhrsrOMVkmFXEQQIOM3AaRgbtl8ARUEhckNz7AeIVhoTmiFF7o7agDWoIOLt1toAAAgAElEQVQ3q0gwzNDCa9VUgGZf4MkDd3TWDNw70NyLXt2Ya3S4LNtB56vsNiQg6HgxnQsYVbVC60CSO2GVKNVcJXkTR27VVDFKwIy6ymSMpWfpjHqyc+BolpA42Qr8md3WhojfNDAwJxiw3dDLh3t3QLS22qcp9XGHl7zsj1SgtWJWeAZtVITlMWwlKU5LnGNQ0ODEAhG1mWR3HSQGs+OOBTiyg1yeXhl5DgYGRF/+Yo/e9/4BvfPkh1JzAOYcEZYA9zRRNWXfpSiTSmbgLlObpHIVyap1to/MgndzmtETkwvg43DCWNIRQJ1Bt8fzxmr7pFKhUwIQdigpWAcoEgwsbAzuY/vHwLpn9fCfe8Ml1F1dCjuVGR8IgF122jO+wfpEgXW8r7J7ac9UTAY0waC9QDNTGGnXTPBMKrOeM10s9iqP2fT0LKaVQ/PAPYJAsNx/+eeiK+80+1Qr9th6Ep7tV/37h1kX/vQnPz6s8mce8zj6q7+9iv7w+c+mf/nnt4Xpxxx7PH3oE/9F//rPb6cXP/9Zcl/2E3rI6Q+lf3r3BzPAvdkvU7XuGHdl1RFEMDiHHMYVYQrA3YH6mHE3OZxEvKOBO+5/LrxUq7EVJAKRhYWttO3II+j9F3+RvrUTWO14SVBN5jk51Vj3cLshncT0KIF5j6flf5cThgYaxTDAtq8SlcC07ycq30FU2U1PecNZVP9oUVxl9u+ntdWVQbK81ARw73W77N+e5ypzjwbul7vEVDwnP2g3grm/JIYJcOcOkgdEVD/l2MXlfoeuW16k77SbLKUx//aMj7t3jYkqphqzboA/Tlo1ucuhSmUM1Pv3WM/OnYurmGqfPePup2XsICNgfk8F7rEMRob1kiCSzoD4Q9C6B5Y9Sj71jL1pOky/7ll1Rp/rJK3Gv8dOMh7co9jSw6bn6F71SdparjD4BjvMYAXFobXwEiQ1eQEbA/2kr/apUokYz5y9ClRYeuGum49S0B6z7aOqpa7n5Z7HzhtwB/PuGXcmr52zjNe5b5ZJN0Z+PXvIzmXbjn3sYrH0Vqk+KzkC+3pNfj7nynUuUoWqs/d5NFEJTiuwYESSppOK4L5jEM7acClUxImcmiTK7LkiVIBwSG1QZh1FVsAI4gWNeNDHq8SEEzCLmuiKa1yWZTiZVQE4S3DKUsyIWWf2dpdEUAsEeH/A0nPCqgJSZqFlujH4WC+Y8S4DWrDesi3sIRJRAeQNdOM7pgP0IjgwUpilKQDWHbF8BMMO8Iuhb9xuNqLAnbPa7IGxwzzB1pEroCprjiADOnl1tcF2wLazvh8jEDhHYMtD4q1WeVVwgwCEk265Uq0WWRqIJIYTVbWaK8df6qrDNpXGyCMIKkvyrVdTvP2qDn1mZZ4+uHAfGrDURZ1lIumMJKtKVVV+Z707LCLBvGtxplJV7CVV7z5O6y5w3qI9DyMjMJ8BwMaIK4IPADulTnOlLgGkDctUwvzxujzYVncOAXvK1icJff6Nz6fOGoB7NpiIjyYD2jNyHYtEvAzHgXZUMIbsFl7tNQHtFrnIY5htIYdkMZE3+/BZFi2ZhQjZdaZSks/dvIc+deNH6Lef/ivUa3VpsqrDW0T01n+7ge0DLnryBaHa77Oeexlr2Z/6i4+jT33iY7xZ7CqmPecFLx4C9GecdS699Z/fQxc94Xz6zI3XM2IC417FaJU7xLddcy2dcfZ59PCH3pdu23VLRprzs4+9gN74lncENt5Os91h6YjG6MtljLvp3Gt12EFO0gyKL83N09Zt22nrUdvpr/7n+6g5dSTLZsTHHc4ydUoG0shkAbuMUmaZeAksEYgHoO+Wk4QcsCgtoiKA+5IA9/IeovLt9IiP3ovuf/UJtHcPKqjupeWlJWqvrHSTtdVup91OBr3enU5MvVtKZXxiKrSj+9nKQNipqlZHzQMeeEBMuws3jPcvH6DvtVuSyAWkYUA9ks0EbXsslXEsugH+2Lvdvnt2PRRcckWXLCk1vEc6+DyAPsq/PbDsIzTtnn33bLs9ozztbs64Z5JTIxeZOwvcOQnU+7H7JFTvMpMz3bvAeACfSTJ1endj5DNgXX/PAHr1cz+yUqPHzC7QUdU6zZTKXHSMCy7pqBRAuB+ZyvSJarUKbTvuYcxbAUPoZioU6CMvvPWbyKQyKctdJZUxGY6voGqPSRgEER6bNe5xgup6rjExKz82mfU9E/OT10zP3GJOVrgDEBDhZTIj3HMz9+rRcTvh9lJkoGwFmLhzVctHIaQKBL072y0CgPqEUpXECPCXAi0Y1WVZC8CvauYBzIQ1B/jX+oHK5Bv4ZMcUs5K0ZFEFzSKJERbZLBCl2qlZt+mFRxCirjTYdQB59jMfSKKsFWfiiwKpjQYn+B3AHMdmGnrDQuYDjwCgBj19GfOCxZb1cTFI1dAD/KMTFqtMxRoIHnpaXbYi4nqWs+B8qg4dWntsD8djmndsA8dg3vQM1ZylnrnS4JwBtAP4Y3kuhKX7IyMQVkFVgiAktSKA8baSWPfSgT79/f9t0keOvx99vbZDk0tNMoN3dZ0pgYWHywyAOxJW4TKDPwPvE+w8I8y7erybw4wNR4Ry8zZM4Z/crPQlgldZxjoDsrPOMLkyGDuJuRKZlEVPQawC9IDAENwZo52irc+/6YXUBXCPg4swbwq0+XjWA+2mCdFAA+4xXGBposignR9LXUceg54F7lkXmWxskRkbEGDtBjMkmTuV31x1zbXsrvLYR5xBlQQuXunyb333Dfz8PvkJP0+VOvz9C/QHz38xXfy8F9FTn/Az9Lkbr6OkUKRfeMoz6fLXv5mueftVdOkf/I4mQYsL0ZnnPIyufud76KmPP58+98nrOThuJahaal6zRM95wUvpOS94Cf3937ye/uSlL8zELPd7wIPobdd8gLbMztFXv/JFuuBnzlSgLGSQPKcyisXnj4fY5IyESxKqSIslZKlcFta9XqepyWmanpllL/dt27ZT7aRpuvJ576VC+QQF79upmMwQJXCXkW1JQO8+h+8G4m2kQy0b7bbivQJoR5INdO1g2w/IX+UHdP+b5+jn33Am3bFnD0tk9i0eoNWlZUoajQ41G91ut7uuFaTFCHp3DsUZ9nsecZZ9Ln+MvsUVU9EZwk8aR2/sth+294dm88KnGn/XLh2gWzqtlG134D12mLHk1QyzHhVbMvbdS17GAnkD7k4ekwfcvdPMKJbdQLyx7Qa+PPtuIP2uBu7DzVJ2hNWuiQyq6gPsGsXMNP+7fd6AX3vGcWY9O8i7ALhn7CJHWUJuQh6TsXU0OjmnuFIM4P13OMocVanSz26Zo+2VKm0p1VTikrak4xoLkdUMCO4pkMeAbY/nLxUKL3/BrTf/nw0A98MB6OMEVauiaj22T1C1Kqoxiz7OOWajvwHkd373iBP+o1gonmUbB6kAGRICHDzDSFQtTQ7ozPOhSzb/c+WuWbEhwNSKJAH3G6hk2QwsGmFP3JfqpyxN0dFsrCV4tFtSK4l3OtxfkDuMd3NxYbIiMP4CeJnF1gvKxZWQxApgT1I8CW2sMeNmY2lYh9sZDgqkMBM6TwG0yjBzxVb1Pgf4BtBVNhpsPFh4Zru1eFFIHE1ED4//kJg6OSUJmL6IEgA4lpWgQtl9TZhFUCMjASJPcWUIRCaDAFRHPUzignPEybupPF6s/RR8AFcFOQy86h1o52OERp5zF2RfeBQAVWNRDZadacSVB9ez2RzQlz7fpxs+MqC3n3gGtVGq3vTuMetuVpEZ8A5/dxRlAuteEykNgL2Cd9bOswbDklTlAg8lrIaO0kkYBFplWO7QWvNsKU2ZapaNEffLjgbnsazGtPIC8Ex2I5RpJqE1Sei//vbFAtxtP22T/ljCMciPsQxGMLpHbXL88Gmv9ztUnSzSZF0CQAGaEthl5B4q/WCg6Ih47L4lnXscEgN8Q7FpUJBtVV915ZvoF3/lIjphvkr1EviH9MXAnYgufPyjqJtUqDI5QZdc+ocM3C/85cfRJz76YTrzrLPpH9/9QfrXf/wHuuzZvx7AsoHmMx/2SHrbv3+InvaE8+mzN14vNRcKFaqozOyXnvx0uvzKN9HXvvJFevyjBZSbTGZmdpY+8umv8z0G+cxL/+QKesRD70u7dt2S8a23Pc5j3sOIA5OF0t4Uy6m7DFdPnUL11FlaWNjGnu4rD+3Rmy/6MJXoRHaaKSXbqEATbAsZg3a5d2RkTm6rVJ4Uf9YKKERFaNsbRCWw7dC130FbV7r0W3/6RNq7Zw/t37uP9h/YTweWDlJzrUHVZqPZb7cHA9hAmr49Kr60GZnM3Y5xv+L4U545SJK3hBtBHyZc/OBrTAn1MDSKAjKBRYf2FBKIhJZ6PdrT69BHlhfp+w64jyvAZNpzz6znJagGoO692yMHGc+4G8g3aY0B8IyrzCY07tyB+uqpOS4ydwa45wG7iLfJNCz+OsU/HE7gbpIXawS8taNtx94ZVHvnmHHJqQrqA4WbI6Ox9WXAugPXebr1jC1kBOy9rt2E2t5JJrDvo5j1HEtJLAMrR+jaHzkzS1PFEs2Wqywp41Qc1bqDfZeOXTp3yDsg/0Df1OwJO49naKpcziSs2rWtJPSk5932zfeq2wseqc0kqOZVVh3nODMuQRW7ZMDd+7nHYDyuqLoeWB+1fOdZ2469pFEo/DEYdpwj2NA2ej2uHQFbTYzyoZbEw55QD37iIjISvXhRWWN2WlG5jMleRDYjjDro5UFPpC3GmOOZZ7mGLsd66mKBOvBz10ROZvcdc29ONal7jbpOmdgIF5FBrUhQmBxhNt8KQTk2WiUsrFlX6QjAOSeMiUOyOM+wW4zsKxu+KNOGoEESWTURtUAEQI7nTgAvWGtiG8jgZgOJDBVY8gJNUr0mzLngqmxLZaRzkNZAIsQWeWlyrwFsCwzY7x6uNmrlCFCO88z7wux9Uaq26igD3q1aKz4bE2/PBvYb62o0+oSiTQg0UEQKybDXfmBAX7hjkv5124Mc6w7GXa0e1aud7R8ZmCv7DhlWRf/U653BO4N7RHWa9BoKM+HkREWahhrmlDoJMpOhJFMne8mAagHI8m8M7L2kRuezZR2LL8t5sC5+2KZ3sPV+8c0voW5DgXuINyLaKJdlt23ng3ZURK1SnyanClQty73Lt1O4pVK6OFAeGhgGTK+xStYGUuY21lnWuT6v+gfPfwn9wQteQo97+EPoW1/9HPX6hVAoyYA77CABuNuDCl36Ry9jSczTn3wBferGj9H1n/wiyzl+9RceQ0v793GV1BJhlBWbT+iMcx9Jb/2364PGHdr5HlzEKgUurgRd+8rKMl3w6DNoaWmJL4NIb15Kz/ztZ/OzduEv/RzLZz7/jdvpFX/8Qvq7N70+sOzZ28uCp2iqXjaTd/EIXlG07qiiOjE1JcWYZucYuOPvK4+9ld53/tepXIDTzNEsmSkkNXWWMSZdbowMC685GAzkvbsN3ytg2zFUB7Z9jai0yEmp1f4SPe8Vv0oHv3+A9u3dRwcO7OeE1IMrK9Rvd1B4aa3f6xXMv10bBTPD0udB48aNSe3vXnaQXt+ehxBx6iGHQdl2sF0AHQAscHrAdLwO9Hr0rXaDblpdpr3wZHVa9iCXUTYd3+OEVG8dGQC9Y999IqrZPuYx70G/PiYhNWMFGYHyka4yI4C7SWikvQjFsBWkbSw59VCAex4Db8374WLcc4F7DjPvQbsH4/aZ3yNQH/Tom9S4BwtIBfuxJWSeLMYAPYB2bPs4lKgaAfSgZY9dZZTZ31qp0r1qE/RTE1N8z89xQbISgzk8L0jwBti0qsNlKjJAB2OM8wInGQTDeJ7AtmPZlKuXp7HeG5z+nB98+8sOuANcxwmqm0lYzfNwN837qARVaxrC6XRSmVgisylJjBZoylum+7qFI4/6VLH0pZlSlRN9MRKISrR4Zha7LW6DtlUn6YTTiOaOFiQgVUyVXDQLxFDURzzfGfABmwKMgwEHOO4L+85OKNysid6dgTwwDxh5JIn2BfiKd3zqMGNOM1bBlKUnkOAoSwjQH6QnajnJOm8uEmWJrXaahR/iSuuqd4cWHOtim0nJueR9Ye083FYAshEUYHsIKPQk9AGk1Tay2UorraJPRVIqByEICBQ8Yz9NY2/MeQzcPd4SxlsSZBEcQfrifePZPQaMOX5T3b5UkBfNP+53MPW4JtgXTIdFH17iqy+MOuQynB+gIwtYjq+NJtyy1WW5wMmyHMxUi3T137TpsxNH08dnTko92YPTjAF4jARIIqpIZlQ2E6Qzdda/cyIrs+5csUvcatQrSvze5Z5JmXffmyrYCXBDgbgy4LmSE9Nq2zyWoGrAOWi5nQzGzZOy6QDpCto98Ne+W0CvAPkv/f0fU29tOYQJMUAMw7lRMSeDTyEo4c5I9Oz1boeqlYSmpqVitJfGZPo+n2CpPxjByreyAveQcOq07LafcXCZh2cw7b73fyCd/3MX0Lve9nf0g13fpeVmSf3ZiV72ytfwtfyTP3w+o+n+oEgv+J9/TJe88A8ZuH/6Ex+j+536QK64ury8JM5QbAs7oEGvR4WkTw94wAPopX/2F/RnL7mEvvblL1C3X6SkgqJf4tP+hrf8M73ijy5lxp3rmClw//XfuZhtIF97xSv4N7zg5Y7Xy//ohbnA3bvJuNYj5KraOYGUEPctPN3L5QpVqzWanJqimektNLcwT3PzW1nzfu2v3USfO3UvA3cpyjRFxL7uBtbT+03Aexo48Xcjfo2mB9dTbDu2/SAVSwfpojf/HM18pkr77lCmfXGRGqurtNZoUKnT6ZbarQ4z7YMBV0zlKCqTgpum46YhqIWi+e/rh3Sj7pgfwemXH7fzuwnRiaN2DWCnw8C9zx1nrQBbyCIDFWhOAUr29nv0ubVl+narwSXbxwF37zYTALxznPHAPS8RdchhJkfXHjzd8zTvsVe793EflZy6DnA3xp07Gz2RRijYzWJyowzR4EkHdwHWY9x/VIC7T0QdCdRdcqqBeADmw8G4e193799uAH4IqEd+7UOJqiOYdR8QeJvIk+qTdN/6JJ1cq3OjypVQAdypwH7sVi0VALPGAW9JQbvotfFcYd5pNKbKwlv3b7fDZbu+aZpzvBsjvhHrx3EJquPAu3m523YtPsUueeBuUpn1tO0bYeRHyW26z95x0hd7SXI8rDLrxXKoJrvYa9N0sSJD7rM9OvUsMKIqdXEVUFlzrcCdCycBuKtto1U8ZYcS9WOHdSQ/f6xxFxAK0MjVbiuShJoB7ZDRMMj0IF7Ba1KgfhfoXbYJVlzcaeT3VgOAVfToLLlRbXzKgCsAAuJhnbuAWQQOBo7hpY7lmB2HJWNbWgdO+lTtOc4RVxptDjiwgaMMJC8A7rxflQK1OwNm55nV5oTZVOZjwN2YwZgoRZVVPofK5tv+4ztAObYNu0wJEESzb4WreB6t0IrP0LnbCINp54PkRn3gsS1bhkchFPjgHcAdgA/HePteon/521W6/vhT6ebJIwRos01eWmCJATj07uzxDgCPz8qwK+MukhnRu8uf6OR9ZVU5RzreM4L1DWBaga28KXIziYmh4xi4K0M+pE0H6FYNecrI27SUWTeGnW0CFC3GMpov/7//Td21rN1hGlQIbOKr7Fj30dKYLtV7XZHGTGSlMQxU+VQp6AtEuev5NNmR+1SbF/utI0oZeYyc/A2jK84vafczMpkBnlUw44TRPXiuS94MXmDb8YdKqEhOZZKOk5a1tXabNiDfbrSpWupSrZxQu1+iYrUSrFrTAEjkZmH3jXBwGv1Rch872JFSGadWMmtIbncw4ot2tFKheq1OU9PQu2+huXkF71u30v+75IN0246OAHeap2Ii/ZvIsPSezUhk7DfvJY8ZkKkOtl1lMsUVKpRX6bzr70cP/KedtLh/PzvIsK59ZZXazSbBRabaaTfASMBFRqs9jQTum5HLbPwO2fCt9MOZ8YpjTjltUEw+b1sHMAdIwQGa3SN+A7NujCWAs/m8G1u4u9ejj6ws0r5OmwG+d5LB/My6O2vIvOTUcSA+lrlkijGN0bV7B5lY6x4np+KYN8O452neuZHRk+mBuzHy8phnEsuHNM02T3gwc26NHzZwj/Xu9t2YdIu8/Xfv+pKZf4xUxvzYWZKVY99obH/MvPO96ookmb7D1hF+j+YZKrCkv8euMlyMiYgePDVDD5yYpm2lMj8j8/Ac187biikBoON5AGi3WggAgXh2zCYPy1iiUSafpFD48GW33vxozfXmfO8R7jLruch4oD7qs60jD7jbbc0DcHr4sVxmM5KYPDlNnuNM97k7TnpFK0mehfPZwXB7scLg3UYxEBwd7DfpURdMB507RxosTwEDnXDlVGbt1GbREkStwmrCoFOAebCCtGJLOOAOCv9oYqnz8OYgQCUiYjOJIXf1fMeDDpBqzjHKuHNnD619tcDAHd8tyZJdGSDx4Q5WE0NVZiNFjIjqE7INkxpAOgMgAnYc4B/zob/j78pIYz/AfHe6AwblAvytXLm0R5CbYJmgRbcOGqMYJWH/AZjZShMbFwzMr6YGIGJhKQ0cOnjgHkkk1cJJtVQmg32SebXgFQY+4EnfHATJjK2fpTVq/yi+7sLyY3u4Lvay5THd/N4//4UB3fDeFr3z+J+mxeq0A+9SGTV4vZveHYG3ad4B0plth3SmppIaldWYzzsDeKmsyoy7XZjAwFuL7rXqAoJZKxyAcB4oztpAcqvGyAlvCsoZTGmLKisLDHo+027bNeZUkWOS0Ffe+nLqNhS4B3A+GrDnAXlUQq33OlyIqD5ZoHplGFOzrl3Pj50D+Zpey6xufRhycZGvIS936xllft5ODqhnl6Jul6ql1E3Gd7MC4CtUKIMlL9FzLn0xPef5L6YL4RLz8RtSOpfXLaOkQy82KCCumgpHmbIWX4pJOTvNQ3GHIlI5V9njN2c/A9J+22FfHHDn3QRhgLtfJTMA8FKUqU5TU9M0BeZ9fo7m57fSliNm6fWXvYvWZjBGPEcFmtJqqnov+CDSI+c4gGTvdlhAtohKqJTapJNv3kH/48qHMWBfPLBIBw8u0sHlZWo1GtRttanf6ybVdmsNDDvYdt7igEcK5bPqxmLAnj5RMlDpvuve3o0qp8b+7dCMmk872C1f2VFPBAMUdKKrPakAiSH+73Xb9N6D+9hRAy92yDCgngPYzX89+LBHjLuvqGq+dIFpj4ovjauQmqdvZ8A+gln3033Sqn1mcK/A+0cNuHuJjF0ri8Yz8hl9ypXnCQ2cfR+nZfeA3OZnXatSsYF19zp2L5Nx0hjPuGcAuq7LbCO9l7ufL1NkyZJSDYh7l5hRenc/b1x4KZbMeKbe/fawmXl6wMQUTUCnSwkDd8hgsM+QyYAlBquO+wbgHM8KM/JcD0HvJVcLIW2Q5SIVqfDaS3fd/HwF7vxYjLGFNODtde0bZeb9fB64ez/30AQ48G7OMqOA+Eb93Uc5zHRfvnD0/W6rVD+GNmd3Z43zANBu4N3cZVb6HbrfaVXafhzK26dymTBMzNhKKqGyRaeCWmbrFbdYcSID84xNJeJmNxrIOIxp584W4FgdVdgWEd+RWAkbRpWqcKGYQcIFlLi90P4XzSRYbjjA4DOAO0t0VPbBibKQ4iARlIldiQIgIWHJDWvzDSTqvaLYUXTlqSxFkkhlWXzG/gmWEUkMs3Gqf8c+WT4AjgfrQgCEBFUAcIBqLjYFqZCORiBQgCZ+YhIMpeyLAW0ZrSBm87G/OA/2G5j4kCOgwQ6OkaU/mujrmXsPcKCN76CyKp6rWmoHyaMPWoXWzjXOxQ039OlznxvQO479aWoUawLeeeTD6dVdlVV2mzHZDL9DJqOe7w7Uh8qsvB65AMLq8xmWk6EJgim4czAvh1WXXw21GXOuAD6wnik4F+CrgF5PfhbUp0IC07oHfXtGfpPQV6/6Pylw1/3IMuwp256XgMpa9kGPynVh2dmfPY9N1z7IbpYAtyPgbvepn90+I8A19j1M05vESBB/zwQADwUBAskERZdGUWCyxkFSJKjzn/L0X6cnPeVp9LKXvoj+P3vvAm3bVVWJjv3f55z7zU1yQ5J7uQGTAAGeCApSgoB8VUTLp9iqvVIsH1paKKAm+Eq0FKn3JLxW4Gs+fWWzVMSmgCIg+EPxA4pIIZ98ICRoAhdIQnKT+zmf/V+v9TFGn2usudfeZyc3IQnN3XJz9md951przj767KOP6z/2P6XbGO+6Lo8JTP5IOloEjpKY8nj9XR6X+GHpGDsH3L3wko85rngqm8gJAz33siyDBUX6HfpH3KMt6XRQmKkra2vrsrZuspl9+80qUi7pyK9f+W6ZdDqWpIqhR1XiPvKnGSIjSKwjtarMdl0B2vEJGneA97HsPdWT773yW7Uq6sm7T2qewOnN07K5uSWT4VDGo7E0J+NRGxWXTIOj/u3+NJ2Vvt3Eh18hr6uPXPbOQooX4XTAot8+2hGQNNDa7ml107R0eRPaFD8GUfyl1v1Tg235o7vvqFZKzQswBevHVGyJVGKdVCYUT8r17BWde8a4VzTsNe4ykYWPIF5BeQboE1CPcpolyalopweCcY/dTwWke8+1KnBfCtpD0nId4x5Z9AqYvxfJqIlJz9j4yJyTUad2o06/rhUagx6+4iRTI4vh75FhzwsyJRmOiDxr3zlyaa8va82mAvKNlrHBWAYVPhHIKrjwqsPKrAOcFaZ/x3OGRMuWf1/TrfyHq47f9Ca/rSJwp859keRlmeZ9N8YdvzNA4OSWQlg/vjxBFeB9mRxmqe2jr7uIrQfwn0AuM5XiKPodXNPbRtuanLrRbMvh7rq2756LZnLksQZmW3AYIWPugBaQSv3J3a2FHumqIQcYBmh12YvXzTJpTKuZWHBj6q2fwHaoWUexJfwDKKbVogLfsXnLrynoL5llY74cUI9tvaQnB0vvWnb1T3ewrVZyYM6nlnC6vllGQ58AACAASURBVG6zNMSIlAgDoON3Bfd+Tpqk6i4slNjgHAHEAdbhdqHJsirpMY28DtEuQUEAgW3Q7hEyFJw7ft/ZNk05KrmaY46P276usuOQC0WQ7XIZ/AbQrzMEnbIIExNSWVQqPhcK/KfG4uOFc8S6APOQAkWLSN3+ELlZDXn/+yZy/b+05C0Xfo2MClSwxI0RWHed9TLZjBZs8gqrlrhKlr30fW8AwMNaEtKaBqQzFghU2HdHHI4wax7vakKq4p0knQlgPYBz+z1IYCq6dQNVCZirBpmgvnSRmWPifZ1P/e7rZLJ9pkYSo0fm/wWu0xCaOsb0JmOd8eqtNVQewiCODiQWfM6/7FgDyAwWh9V1vMpukMqUzevb9u3YYZmvuC4TmPlcJgN2XWe6KKPC8go6mwLXsMG4KWsb/VQwbTqdyXSMhwxFJqcVK8m682NiKmVfBNMGyqsxnh92ag9v3uoUvUNnr5Wqzyzbjz00byE7+fKo9J7XmTDTu6OqarfblU63I3CaWV/f0AJNqK4K+cy13/05+cdvvp6VbaKAJzvVEtBvbPflwjsPm+NMw4omzWYTmU6n8qzXf60MvjSQk6dPyunTp2Vna0sG2wPZ2oEyZiyz8UTWpuPtxnRaRF17zraXdyPnrZZr2xm6fsUA99cduexukeIAGgISlzvGO2pLt+6JciwKwquEQXNzaqXZYWMH4LE9KwTA/QNn7p6TxNS5ylQSUaNve6iKGhl3JqYq4A7LJLkM/dmzhFQC9FRJxsH3PU1ONdKtLMwUwTzRzG4ad26Dz1G8gfKbaUHwXXlQcp7gywHcdejN3GLICOSMe52nuw43KzjIRElNXlE1l7zUusvkgDyw5UmgXZOoOlcxdUmiqvK2jYb6t1/eX1f9OgB4dJTh7BWCWzwnJj2z58yCX8g+YAGJnJGqdzsvdtFqXfKqW274bJDKRJ37KvKX3UB6XZIrgTsDBT5CvDUX6dxXlb9QErMK2Mc2IZf5ryORHwH/qIWUipkcH24q434IDiCNprT7hVz2LHtWtQCoJ6nS0QSSEmWvfRBX4AwyCFMYqHqqOYcG7uEwg23A8lELK+l0rTm4KKvu0ptUtEjtJAu3iSyrrmLb2C6LBJF151/KBaxAVIn5mOAIkAHwjyADx0hwDi922kqWMwMuZUEQoiXQ7aXstPq1G7PP1862gfl+D9aWFlRwWZ3i1yJVpb88fkMFVbRD34MGfAeGHGoRnOMCbJaOhYRq7OMAMuAEAztHthO+w2wA26lkZE0TjP0ycGB0sb1l0gSzt7SzRFCA41PQ1GnKe/9oJNd+oSe/e/4T3AmGzLv5byuDThYeM2OqZQc4BwPvLHwC8paoapp4+rwbg0+WPaHG3O/dwqKEy0wzXs+qW7fL3+kMU5dsWmojqi4yVevHUuturL0Ba3t/w1v/bxnvbAYNewmRqK2P+nb4sgOwg1nvrjWl30VV9Rp5CiPAHNlWdCLeHn4auQwG90MOwhkUEKBWJCU5cPfikahFQJnMaNKQSaMnvbVeORtGtM/nxyU5JoOy2S8tvgYAP5lJAUvaYuzuUvMM/mgKL9SOBtLxFYOK1N/z3B0oJDism+X5282d8hpCe6XtcPFQiZW/EdOZRKwpLeRddTrqNtPr9RS8498a5DMbG8rGA9R3ez1p4zxUasMqwmWOgllD2r+pgvWpTMYTBeTDwUC2Nndk6/SOnNna1H+wfISefTQYynA0kvFkLKPJWPZPp5sNsO3aeZlU5l+Be7hzfvHir3pGo9H469SRQys6Gaq9GphDbTcWLfBkL3zGtDR0pWAlO42W3DoZyacH23Lt9mZVIrOo6JKz6xUf99y/3T8nZj23ggwgnBKalJBa4yhDZj0H8RVpzC5Jqwmwr2AH6Tdb0rMnZmwXjXtdRFg3mXdfAneCb58As4mwBe4xtd9nUhiy7cYL2bZyrbsmp9aA+DnJTFgmMt2pemqdn3vQt0cwPpe8miWqqnA7k8RUwHyouAqAjmJL3wTgjjLp7ivOZwnHd2o8VBDZb7VVJmPyGEhoRrKDxNTZTJ8zgPceWL58UJPGZ191/MZjTsowbiWYpiXkIu/2ZUz8buvkzjKxiiqHhDqd+70B7st08erlDuD+n8878rzbpPG7Z6Zj2WjN22bCz/3MZChPefqG7DsPrJLJYoDX2i6lUIDrfuyaR4ABD5ptAPGQjGlKUJOQKCvvzJjaGE7A8Jp0BIAaLH2SxXhVVnikK3PvNo9k/hNTH2YCcAwAw+bl7gWHgnQnmZU4MlH9Otj2DUP6g20bKNchxcH6TjJwtMODBzkOnGXAkpNtx7mBzQd40Mqu0Je7Vzo90wHcEagAW+F80WTKVrpsKDrHlKBg7ibW9VUShATavm0HgzxmBhBIqVd9eKkmHvvwyqmQ1GgiKmYz3Ac73wuOGeB/A9aWgfXXwAeyId/Pzrgh73n7UK65tS9vf9hXW0+uUiHaRAarSDrHUPvuAJ3OMiWoB1g3YG/AP2zT39t44IVzNAHAHqP0XWDZ9RcH0iX7TqC2iGkPQN42UGXlkya5CtQN+JrrDP7d+Pu/JBMA96QkThCxkpAK+VdvOpIO8nf6Ten3G9JtzY9UZNPJnJtdYClBm79b6Fwy79dO2WcC59lschkKhbZ2f3F93v02w+xPe2pFl2ADCS17d71vYLTmheUBOPevTWRctGQya0m7gzwIJDNbsvlkPJXpaChNB/At+ND6S/XtfczwJOxtY6yVPKiy6eXkg66dtuKyFHuujVyIAwbjn/RddikqH3VWwmV2YN/bkLi1pO0FmgDee72+9NfWpNdf0wRWsPJtdcVpK3BX0O+ymDK4sHtTx3UF7ugrJjKZALyPZOvMSIbbA9kebMvOYKigfTwcyWg8VtAORr4xm003ppMdvVoO2pcBdzLp3lZ+ly9m378iGPerj172c0VR/BfeYAAS5tyA6XsLD8GuD8AMAnz4xTo5HlpJd8HA2JIbBzty03BbPjuEzKbUti9MSK0D7kG3nmi+KJXJJC9R705Esxtwz5NTI4seE1UJ0KN3+z31cSdwT7KZoGPOn9Vl7Hvl4Q2dyoMNuCeZTJDFELgvtILMAH2dzj0y7hGsz8ljQsVUXW6JDGbO030XC0hsLzrJ4DPA48W9vjxlY788or9GE7h0hbB/PEuW6N1QVh2ssAW+Y7VVRbe8pwUXmrYXbaqOGg2RN111/KaXZMBdVWaZzn0VHfsy7/aclY8VVPk4ptQOpiC4zj1WUCXQvidJqrsBd/yu+3j+/kMnpkXRPtrbozMUfCHn5vPDTZUfPe4Re+WSr2lq1VMtDuSymNJtJkhdfCxPlo4E9eGvDqxg2sfmVgNnFPq2Q/eO8ROgu1PnNOO+7xXAzkJOXvAIwBLkkrLbTQe4Eyv8BAlLCbRNKw6pCgIFAHccG1hzZfrVZtESa6MuXAdVB4n0Y7ex33odAnwMspoo27SkTlYztYRWVHE10JzkD4tGQJfHxDsZswNacRV2jQgGkruNSWMiXjL2farHTDkOgTu2ycqztIGs7AeBWhYExN8BlKC1PzNoyF/+2URuurUj7zr8ONlpdkurSHWcifIZgHKXz4CBd+27adudiac2nsmqRsuG7XBEib152YAmX7CGK3XjNrORWHhdNSajBt16Skz15FddtpTIEEyZ92b8nkEAXHzwfiqf+cNfceBux2q3Dkcb22dvOpYu8tt6Len3RbotS7DOEyixfrJz9KkYAnfHn2WC6hxgVnQ59236IjrOcKqKhJMfbgTrcUOjwUR60Fz7C1KWadGUogUdem/uHlK5JaRe4x3pNs2nFJgSmUtTQWJqU9fvdq1Q0XgwkF5rqr7wqm8v2tLpwzKqejp1hFx5fim2syAua1+2Y0gJ0FUj0Oe25vaTggPrAJNsRjDr2JZ2tyPdDqq89qTT7ipob7U7DtrxDMQZJdt6yqXz2gE6sz41mQwAObTrO2fGyr6PRiMZjcYywfvxWCYwHbAKc7J3NttuIoKczUKoNc+454mp5dOwXDLzFQHcX3f00o9JIaAdFFCwnDvYRABwvM5MxmprBzcMAHqAj7vH5hxD4P6R7TPyz8NtuWtsNpDLii5pMuouwJ3IhImx1MNH6cscy04JTcaap+X4fcbGJ5BOFdcCa8iYnJqY9+DbTqlMBOWxu35AGPfgcxu63vRwL2LW4/dO/uk6ZM8jMx8ZdV0m07PPfbeKVCbzaM9BepTHLNK1Jy17loAaAX0qurTAo72WfQ/+7Ves7RH8u6jbs/bxYmR2Dxi7jmcE/7rQzLp2k7aqOEZ7HgwMIliO0rSGNL/jquOffmcA7pF1X1SIaVXNe+5CUwfeCdppC8lbmrcDog+MgNEW8p5aQ64C3FXn/j3nXPBH/VbnaQh0Jqie6uAdgdAdo20F8xcdXJMrnuF2jnCU0SRH12yzMJG7oSizDnCt1m7OAuo6Xm1VYwPTTjeKhgJ01X+HKqpISsW1g/7cKrJ6MSUH5jqtjm1jO2D3mwbKNVhomFUi2GwmesLKkU4pxCPmZd4Q7AvsH5JktfJpYs1BoJjjDQsSGZByJQSghdtPEodBH66e6GCnId8aQrfrBZC6pQ2kseXuCtMxn/WcJdQAyaU+WBaDOKutYn9gz/EsoECSJqsimXVYKEuLgIrrY1kECrCWxLHR8lJZfswGeE4Bz5Hgj7IafI7AHW3LWRMQ3xqEjCzZttFuyvv+fCyf+KTIX1/0GLm1va/UODv7TqtHgHQUrklgPSSxqoQGAJ7LqD6r9Ic39t1yEcpXzBi0e4z/dxg07zZDLnGBT7tJGHO3GE9gxfcKzP13lceQHeV7gPep/PO7fk0mg60SNRIOYmZGAftYGp2m6dg7gKx2xPOgvWTOK6A+jEl16zgKnLOhydl2C0ZcWpaEFNbC6Td3UolwWWdghhPptZArYzkaHteqFeR4hmccTkJtBeI8Riyn0pjRSBrFpKJt53b4bI2mDVnv2sgJRn+mTDVnWfwY40H5+6Qa4ucAiCmpS2Ac52+5oEnio/tP/wv74TmGUIh4wBLTS0cksOkA72oZ2elIG5hPZxboc+/3ckq49gArZMgqUafHR8nMTEY7Uxlj5gx1SyYTmU4mUkxnCtrHU9i3ztCHFXunE3WT8eeh8jecRpoPWhWwf8Vo3N947NiB4bRzN28ESF9wCVQr6uAav9GHGgMDdbp3j4YyKJAaBtlgU953+qTcPNzxUuQNs4LMnGRiEaZYMTW3gMx/qzjJ1MhjIovO94l5Dx7uSSqzyE0m07Fz+QjSSTku+o7gnF30gw24E3Dz2SZAr3z2hz/KXfiQ58A9JrLmUpjEti+QxOQSmuQcU6ODX+Qek5JTI2NOdxmC8YyJXwToU1JqsIfMWfb4+aJuX56296Ac6fXlgFpBWuA7KuC01FRnGb0fXWKW99OwgtyZomqqsfLtZkPO6YC5L1+91vjgK2655aRfn5Ti4Xr3ZbaQy0D5quz8MrlMvLy0hMzdZe6Nm8zCCqrAf684dOG/HbR7v442uhNJ9M2m7Gt15YujTU2WP6+zJvvbPdW599bLvJQ06EEzrT7vPtU8K6uaKlMN27rCrhllKwZIQ3VUT0wli67WjWqzZkmsWpXVcJKy/QCwsCtU/fjEdeCG7dRNBgCazLKy75B1uI86pD4gXQlGUbEVfQySQI30okuED960TNTCUXaOAKrUikPiY1ITk8looq0zDVRqMC+AdyH2gePS83FimO439GdPIBuBCAICL3CFbWBdfIfj1eJKrolncKIMpYNpBD6Qu6jufg1tWbrwJNLXK6liGXUBajYU6OMzXrgWaB80jWnb7TuCqgT2tOZWQ/7+/WP5yPuH8oGLHyU3rZ9fAe9VCY0Bd5XDOJuuia2QuDkTb/KBqr1kAu2520yF+uOHwI1SBkIkRqY8QJYkp6kF7KVu3UB6YNeTDIdMe/n3lj/+DZnsbJXQUQH7SLrTiQY7uJdVx+76scSLuw7EyWFdnxruONOT94MlIDdiP17nCPix3BzQTzuvbpXbLO/hUvmDe6I9M3Z3Z9KRXt98++MLTPFoCDzUkL370F2WLwXwWmhpKgWScVEMrjFT68u6F/3bGeziSlfOMwDv2HYZ/p7bdDxHbbNwC60km6H0hsDdySZNsPb7uIVZYnuA9J5XG8kwu0GSKeGDIN/RPCFq3meF7GwhCahQwgUMPN5jlgdtyRmhjhTj3mQ8ZFib//1X4C4iVx+5/NsLmb2Dd4RWJIRUZjrVJDsF6c2mek0DWBiAxvSQyF3jgTLuTND7k1N3yecokyFoD8A9B+2k7+qqpep3rKyaFU+qK7wU3WWSXj3o4aOGncWcop1jrUSmhn2vY9yjHaTdz9XKqTqQeAN/uRj32H1Qj66daNkVzzHuqwD3xLLXJKfWJaIucpipS04lW71MKlMrmclAOoF8ksIssYacW6bGDjIC9ci+Yz+P7K/LCw+eJ/tdv45zoE0qJGeWRGksOjTsWmwmwHJIzU6OR6rBjv7uYbD5xFWfu0lnw/z68FZlTnYE7nUJqKtKY+qAfNTPxwRVat15O6ApcuBe5zCzShLqbsy7ymV++PAlWo99B5WUAEBlJrePtjU5+NzOutptnnupyPmXGhPO5xasOXTvHbC8qAyqVoLOoLsVoVZcJTD3AcqqsBqTTqBMYK/Mu7N66tUONh1MuLpSmONMG4mt7h+PoAF6cj0mdZQx15l+H+CvrB6qSZ7sOHQwhLwE/uzmAAMAjJexZaXcRauLIjjoGZOOz2q56NVGCaixHgEsOoOKjt5ZegX7OltQgl4w5ao99zZUH3VfBseLz2qJGY4f21GpDWZiuxYw4B+86AnoCLpxTHCFgUyH+8gRi7L1APqoKKzWkoVsbdKxxraZcgVCUSZrryoAY7Ljv3x6Ku/+g6F8+vDF8qGDx1TDnAC3ghbaRma+75rEWv4jwLHiTiXrnhJV9bvMKpJPdy3ss0ipIp/JmffEwEdw7o+ns56IBm0scAbeyvE6YCplMgD3n/3TN8t0sKW1D8Cwwy0GgB0Me7+Ddi/91+c059pRpTmDkhHP9Rzs0yJr7rORiXX2a7WQla+gaRP1MF+APSabis8Ijgz3aE/MaXAErfr6hj63dS8eSwLJnptS2TWqDQ/HUkzH0iomNoPnIB77GBaQnlhgwGaoFFzSH8LgrMh+TlXjd4n9QGVVGhsSfV6zbqaZ51hPkwn2BTy+koGnY5Xlf2CnlihuSe9pJoLX3PeTEpi1xpcdGPohzBZin2DWCdTLGSBbrjub7HRms2kyAfMTzBNTc5mMnxMvd/prZe+qrjP1V7r28j84v7z6yKW/VYh8X7r4UmiJ9jPjsXSgZ4Q0pmWaLTSr6sUwSs9mcmIyVHZ9B5Z2s0L+fvOU3D4amqPMPWXbM4tIgmsF9zUJqZVCTHSTiTKZ8F3OsuduMhzUc3adn4mUCMpzxn034O5klj+0JaiPz+qy9+W1mb+H8vien+PfpDsL2rc51j12tMGLnaA/AfbAxJNuTegt82xPTHzwY08U7QpSmTonmZyRJ/BOrHsA6YomsyRTIsworZmzeczWy4sxcXnMMl3e35BvO3ieV0m16wPgbvp1FCuziqgK3FtW7dNEGBYEI2/kzvFQ80YA7Pe04ZUbX41fetXxG18R7oEUY7rGPercCbRXLcK0ipwm17kzYIgZXGzWWIjpfgXuLzt8ye9MRb6FMqQvDDZlWEzkcHdD9sJnGwBxTeTSZxrA4DNq7VhWVQXppjNiAHouMXGHtHIdVk4Fi64JhaZHR6KjglNPdgVIB2AGYFR2HQFB05hybSxnwgHItXKqA25Kk/G9DXCQzZhjTZoCd/Ye/uQ4PthKst5Pcrnwm8R0r178yQMBZbt9BgFsu43B5Z0G1xVWSjU20ZJfsX/TzfvlVmYcU9tm+6gzCJ5cR0kObCG1CmsA7qpvR8Vzb48JEmV9G+ne9k5rexue9oVuXzX2NaOsOsq4pSf2heU3HbgjMAGYz3XutI1Uf3r3tFfSz51pcP5n7p7KW946kZt31uXvDl8md7XWnX0ncKcEJrjPMHnVLSUVuCfQ7iCd8jcmwCqK9MCrBhrU8rZRBqP9tZWXyT3ZycAbeKbDh2UXG1gqNe7KwCcAbzIZgPlb/+x3pLF9RtpIFOw2ZWMN9QZ4gxkss/snSjWyC1WpeLoEKtH4gkm7DuTZLHUa9TrJTKXXjMyzxxFxVmk0ADE50Z5Yte3wqUO1XGi726UbEbc5Gk1lNh57z+3BMphnnWmxImZ8nMDST4c7staxWjYTbL/V1ecojuXRdz2XnS0E7ZWpiChmL59DfV7CDaRvM5lMwge+PQPuJjtKMyM+k2fXuZwSIGjXntRP2jYTgzV/n5jCQoZIoEdfkWRMLiH14liGjIpiz2S8tYhtj6dyb/XtRt08xF9XH7n05kLkWDwNsO6YcsaFBNsOQEHAbsCk0AQwJKfi793Tsdw+mcl125tyNyqlBeC+CMQTmFPHHvXuUTZD28dUc31ZomqdJCaw5nlSamTZEziPEhoH/zqwL3KQCcsQoOeM+wMF3OPDWQvo2Q/HpBJ//KL8ZQ6088HbpdhShW0PzkQRZOdSmRysU3qTvs+LKGU6+AqQDyCe1X5pI5n7uFfkMLsAd+7jUKcrj17bI9+07xwNVvkCWIfjEkClyisAohq0iKSLTqFgHuD+zvFA3WjgOnOg3a3glKIonvlTn//M34QOn7cjAXRuC7nIKWZVaQxtIbk8gTuLMUXgzpNm+kGdXGaRVGYZ+75MH6/uMlcePvriTWn9KtoF1rV3jncUsJ/fWdNCV5AooX0f/uRC9pxLuG46czLUWpBo7GASjLjNBidJjAI/m0Ix1hySElrBaXVUFFXCeF8mcWJ7kMmoraTq5U3GYexYIQ0UXEKCWgNyGAvhoCeF3l1BKu5vd6xpt0oduUlLTFajTLr7las1pMUiiuNwzwFka5/jWBt6eXi+m61jKbkBXtMEVsxc7IA1F7WE9E35XH7yPLGCTLD3AXCfGHDPDThoFWnaewtkANrxnsWuEOCM4RUPNjdzh1Gv9aEdK2YUwMKbY4ddQwAEMuQRmOM7yGvA5ke2netj/5h1gKtODFBsGt+2jfZQ96CmyJ//6Vg+8aGRXHvkmFy774iMCtM5G1AhMA/JpwTqQSJDbXyS2rj+SJlLB0IJFNXhiATSFCYnEE4ATg4xadpd+pISTymdAThP7x24K+Pp//x9U6Zyyanb5BEnvijvvuafZNCcyhoAe9sgUgwmrLvjTABneyIcsnbljA6BYc6c6zOxSJvumyvBYSmTYdCmv/mzlTdhwO7hOOw6T5CY2rIEU77Uxx0JptKWpto2IvizG29rcyjrzZ1stqah95POP8Dr3RtIrxQssjuGWofTtjS70IeX+9IxlW4yfH71Bs+WWVB0KT/XyvZqgHvl2Hw/iRX3AMxvkfIcHbjb3ecMux5rFfYaZq+GmilY8K/RD4wHBPY+Y6CuBpb34k+VdKUY9aaT0f0pk3nIA/dfPPaoY43p9Ob8JiBw10Gg0VCrugjcIaWhBzXA8K2TsVy/syk3D3a0mMxuwD2BcUphMklM/nvOuFMWo0mrLvRNUplMu55Qhk/xxOXrgDuZufw3oqU6qUwE6pHZS0A+zILFZePzuuw9r08dC5N/FwH6/QXcKYnRwY5AP5PO5Mmpi7TsCsx9XZXI1FlDZlaQRInRNSbKYxY6ySxymMnlMQ740a0zUbsiqfHfL+mtyaPXNuRr1veqzIVJp3h+kMwN8AgXGXR71Lhb8vdMA17IOSazQpO80YkCaJ7bRbHT8vWq4zdVeklPUMV3EbjnrHsd4362wJ2e7rFsQhwbcQmYoBp17otA+L0pxpRsId+zdnDjT/YfuPau8WDfHeOBgsCLent0VmNL/aStENbBixty0f8CtGfgAraNiYFXvbknoCLZNDHgBt4ApIGxrMqq6dIJ/KOjTJLCIOESDD4SjGHrqEmqDtwVxFiyJrYBnTt07BjvmGSq28YACUliy/XrHiRDmqKAHvKRNbdknHjyp5NhymqPC6tmajecA+0SJHPMxX6xTSaK4j0AOXX28aYzowdq4Ru6HpYFONdiUOEFVjux6qjcCkkM2rhjsxAMhnLwzeMBuMYLQQGWxfq4BgTpCrrGpvFn5Vfth6Cf3baqrREgIRCgBh7BC7X39IlPoM019za7YHr+m26YyN/+1VQ+N1yXD5/3CLmtv19QRs3kL5S7uBY4JZ8GZj4t44l8GsAZaI8s5rwMxHvurHNPfKYz50k+Q8QV2fQA2iusfATsqORczGTfcEsuuetWueSu22TPXpFHPaErb3jvJ+RLp1AV1EYmsrHEbZVjTnqrcqRKSh6fzTJsl+nTFySo2owBqwQHIBtAPo9HcXtGn9aR0mUAYa5MxQiKAmPE514objZryJlhR/rrqCbaVnnaZASf9okWZbLnPwerZeIpK7Gam0zHrGjDjhRo1zgv5QDbZhZKNj+1cJAXOQ63JNVcCsYffcWSfQ/amVxzw/ghnV5ZCyKLCXSrBO48n7RayFUY7ZQ6XRNXcxagUCIYr26zWawb205+PzVZLpPh6veWdc9umfr74MH67euOXvoKKeQN8fjQhADmW9OxgigMZrC8s6IxdgGHUxSOwTRTQ6f4bxzuyPvP3C2nkCk8A9tljjF1rjKU0FQY98wCksA9T1CN4Dwt40x4nbuMLr8MyDugjvr3fwXu9iAuY9x3A+45SNftrVI1taY6KoF9BaxT057JYuZsIkNiqjLsNX7t8fuKrMZF20w2rdPLP359jzxubY9cgqIUmoTa1GcHz8b2ZKLAfC+cCcLIYtsz4A5gic+QpY2Kqay3O8q4p1ej8bev+tyNz8j7D8xm8rZfIpc5G217HetOxj2lpoTUDd4yGusscJe5N0C9bh2C98kPnHfkt28f77wQ7Y4CTEhQzIuzpgAAIABJREFUVfkRnK6KmQZTqF76Vd9ohYHwUu05Ne9Jc25gOk536yyJg3lVJAB8wu4RwN/dZDDhCg0wCjNp0SZ3d8EDBG052HBWQeUUMUA6VCcJXMwc0Dorb0C/nBVA0ABWDyuguiGOiVPuTDYlE06QHCuGYoBSz3c/phLUGjhl4SitnuoSFxwj5b7YB9SmwJsayCDZ0yunaqIpggRKT1CYaVDq1sG+q34fbYQ2c3Yf1yG3ftRjR4AEbbAnDitjH5JN8RnnolVkW+buwxf2g2CCxaL4PZYnY4821+qsbt3JdlRpkB8rGXd8t3nGgN1HPlLIx/9+IDfvO0/+6ZxjcqoL+YxV8DIWvvRrN/tHm2fT3/VEPa9FI0YH/UF6kLTvlQc9VFIt4ZG9c1QcNe8miXEal8BeZSzWkyvQdUkMEB4A6NG7bpNjJ2+XC7ZOyaFL+/KMp4pc+kgLxJ75f1wrd5wGcPc2jiCb6HAB8szJpLiNiCyr4Lu8lkkGU8PEk+jHM1athmqNl4N2nxQo2XC9h0Sak2FKJAW4dsdNt+JsCpJJYYeos1fAEep6ZOwwbuoptGLTibRk4s9rHa0mMpo2pVD2PmY22RirzadtWV74eeDuELVGT26Q3s/bLz23lC5baJMSdJezTHNC+Uj6Z0nC3DbPNElm/KAjcDcLU86QqYNmOlbM/9hp29GTde81GpON6WTgTeJzKYl/4FNQxh6O/ekU4y2ldzkBfaZvT789pIH71Ucue2chxYtif4EbE1PNYAzNe1pU4w4bSAyE+B2sOoDJhpvwf2z7jLzv1F2q7cXyEbDjPRNNUxXUvMhSAO5JJhO17VEeE+QwSxl32j0G4H5vpDKRYdcuONhEKgufJaIuY9ztIXW9qzd6vIEWvc8fmHi97kvGPbL1qwB37Xyy4kr8vFuiah2znts7UiYTv8+92fPfyNrnQLtOx54D+Qq7nuvjA/uux9VoyL/Zs0+esL5Pzu30klTmzGQkmwhgpVD2F/INBLKRocKAy6AYfzF7tTmdqJc71kmvhrzyVZ+76Y3xenvnpLees+7RqjEmk94fwH03uQwVR4s83VkpdVGBplULN6kt5I+d+7Bv/uK0ePP+dlctIdEo6INQqRZtvKfV1VmM8x49k0NHjEUnyCS7jpVMzmLMHYMsfc6xvDvFIIlVgSr8xn20BWsOwI9gwAotWbEnAHpKUiB3QYEXVGsF7YFKo1qoiQmlKiu0SjRqw+hFoPQ5wqjjxZBMesOgw217tQpqMyXCggnHi6w+MYF+C7lK0OFiOIwacSwy3IEExoo60WoRtpP0l6enO5h91YtD/uIadJw7jh8MN9ev67ewjM48uJ4f+1NrPsweMNAJshjo6XFhCKi5PMF9ejZcl2/Y2HpSw1g2hGvQ4G43zCHQ2QKwq2Db0ZaaV1D2wgT5OEcECx/8wESu/YeB3HTwsHx0/1E5tbY3WeiZZCOw8IAlqruyAjUeLZZMu4MWBVgE/glkLUBMyU+dYC5WWLWVk35dafZo9YjGmMqFJ++QR5y+XY6dulMOPbwrj398Qx73uKbaoMLRivKqZ/30dXLHqXGpd847oSCvTFp3DggJeVURaQR8dn0CgMuRVESwfrrl+nYwMbkzqD0qshjeB2lzCDwR4M1wbrbF4biprPj6np6va8+yyasmqvs3u8+Q6+HXCix8MR5JuwkWvjoa47kZzNrS6elUWoVx5xWsNGtdMir1/sm/vZQgOZywe51tFNH8ou98pw6tU9ZmnI1ju4WxqCKX4kyAKbjo859FEn5cAO2Q+DFwoETHLrnle2Hs3SvFdmemHpCMZyp/7ws3GYL8hzRwf92Ry+4WKQ7EmwfJpmhE6+vtryZ6aackCtiRvIrf9nY6Mi4K+fDWafmb03fVsuxk36MtZJrjz6UyNfr1yL4TqURrSLLw8bf4Xf7+nkplCNQJ2omYtL/NQHwE8tpu3rC6LP+FAkzev1WeDX6IN1Z9LG9L3tfAnX1v+psVUuJ9UQHt3gkTaCvoWJCoutBNJtg1Rpa9IoHhdoPkJQH33WQwQf5Clp0ZlRHAL2LdGQjgd7ooPWf/QXni+j5/NsDaoHDZVBNO8awgNwRAnPKo+JzR/QB/mTMCkBknVJuzxhOu/MKNH6907nbNeRviFovAfZGnOxn03SqlLkpqzXXuKeUkdNW8/GTcV5HLrGoVmQN6Be6YHPyB8x/+yU6jeSGfF+QWwCISfcShzprK/HoHCnnEUwwfKYxy1xh9fh1TJSCPplUnFYBSY7iVGwKJAda65+4wRUOmAHuQizhwVzmsAn7M9Pm+jGRNwH1ddeGl7j15wTcaMtqZmQ98F17v5jeOARLb7/UhxUpSZ/0NoBpgV6uQKuMGcG4OK3S/4TqxP1G5CRJP3WJSwapXTMX39E0H6B0ODHNC5kKQThBEhs105Ha8AMAA7hXrP985loeHM2YQcMw4ThSSYtLq+kZV5kIvd3XhcZmNUWZGKKGf0etWVeukx6VqgekOPgDp9NHvmKsOgByWxXlTfhPPEeemjHwhcuaMyIc/OJZPf3wkx7sH5Jo9F8rnD55n94gXJqyA9AjcfcwgQ1+FcvVyiAoqs5RQY9CDZp10soL2yvcz6Y+GcvjUCblk8w45cuaEnHNRR654fFse9diWbOzBfWptqWoJb1uc+ze9+jq5E4z7AqcVHQc8d4H69Yi18/Vq2XUytexEiL6zDi+x6H76RHM+8cDmTpp6AtoI5uO4CjlWVzCbYKPnGDNK/b1lArYvjLFlvD2QXnPoCaxtKVCHo9NxpyW78SaTqcwG29JtVaU3Y2XbuxrE1/Th899lgQ8XKBNxM4AeZDFxpiHhAgcH+lsNUrV7yHFEWMZmbsLhhedXt53vzBdl8JCO22cBxtvltsCue2qzOXH5/YzuZ2M62S5D3PKI72uZzENa457bQLJpzd7RCsVE8KYd+6wwNguDCaahWy25bTwSMO4f3zq9kpNMsngMTjH8LneSUZDt7jQJgNc4zCTQTieZGpZdtQWB2ff0ILN4C8mndVKZBNYddHPdOTaeHbM35m7APX+W4udVgPsi0M4Hl79rpxkfLn8u43dc5oEA7pFZpyQmAvw5d5ksQTWC+zl/9hp5TCVRNauGGoF7haUPjDskLgfabXnyxj65Yn2vtJ1O0Y6+gJMMJtLhJNOsVPac776909RtW0JlOcA0Tl11/MZKUB06xAjcU50yn+wieF/mLLPMTabutwjcc9adt6rGa0Eqs6wY06oJq7lUBtOoSSqDMfeVhy+5aiDyU3bPF3L7aEe2YV/XaMrBTl9nMfD6qmcW0lvDoGPMt9oXqnyDQbUnQDIqwu/qD64wwNh3B+EqGVQm15dRBt2S7FA51bZZOsrQiQbfrrn9oW3LCzC5lzukJdBeA0iDgYa2XEGza8kTIwZrxaGNtEiApeadZALWVTCNvg3JqJ5USoYdtysSXXH+ymSjmGOYtidWU4kNmDIvHqWuOeo6YXIWJnaq5ATMNWwi3Y8+3cqhI9MCSrBw9EJVWqV1B8UR7RgR1MSXgXqTuiR9PEGVA3Cy6ZQ6qbTGGXaw/9iXsfXzyAW/mWbeAiQw7lhKNdAI0uCBr9Z1nsTr0p3BEMkcTbnh2onc8PGxfOn2Qj6z51y5ac9huX3fOeXsGmU0SdPuSMudpcpzZT6Cnb/11kRUCYaVvyWEZPxhlM50JmM598wpOX/zpBzbOSEHJjty/iUdeeSlLTn6iJacc0Ckj6RJTWT2omScfcE96YWwnvnT1xpwzwXkHEd2sXCsauBLElDv0exaUNNOqBY7lBK8llr2iO/1KQjAsk69k/e7CB7ngPvaXg3U4wvbHm0PpVMMKnp2lJsazdrSaKPCqhl3jAYjaU52tEqqgVtn22HxmtosbL3mJBMeXgCyNWSLkzF1DZWTeVy+bptB4qJHFgF6DtwD3b0bcI+rTob2fNnmkfxrwN3mocqD6hdTZdv9MJJMhp/9KeCdn/7mGvc660ey7PFvTXPkt8mD83O0gaQ/e+wi8nsCU9DQjp6ejFXPiwERcoBrdjblUztbcstgOwH33K9dP2d2jwmsB3Ce694T0M593JmZ5wmnMQE1Wj3mto9JKhPAemTUCe4jKiKw56CYQHvmOKO/fxmBew7aq927a+hiJ8v34e+9Ae46pHggQKSmf5clp9aw73Os+qLE1PD9nIY917oHQE/Qrcmgy3zcMx38IuAevz+n3ZWj3Z48Zm1dHtnfo/c9JRaJxfCCS7t1EGg7bBsB854gk2mIvOmq4ze9pK73CAmquVwm93RfBNDvKXBnEMDt1+nccajRXSYH7qvIY5YVXqLMhstoIuz/e/Dwhdd116/BztFH3T0ZGoDWxOB2CobO/SqR8y8z1hxstmqpPRHRiMqyKBPAC5l4FGJS606tJFiCfDDwbZd7KHEFq0MH2VbYyeQytEQ01bPJQSjBsXvGAD+TZBWgOrABgMRxYXuQv0TgrgmfKsOxQk2cikd/pp7pQ6tYGLXgLHCk8hqXhCjTCtDtgBozCDgqbAP7J+hFUIFtQlaC/YEB1+BiIsqwE1RgH8wjIBgwabXJYQiIKcWhJzyCh+gwg+WgWU+SJZe68HnANjHjoOfkiao4Jw0EvM3yBFQACIJVBh7axiovMktJeM3jPHXGbKOpLDQCANpLalspY2+B13DalFu/JPKZ60dyy6cncurOqdyxd598pnuu3L6xX+5a3xcSUR2+KCxhz1D2ECXYDdKDnHJJsoRCGrOZ7N/ZkvMGp+Ti4Sk5f+eUbAwGsveCrlxwtCVHH9mWC45g1m8ibZmqYxBemlwMrf8MidGm32YSMK/BM/7ztSqVmQPumSwiOcIogioTHvPk1QoOTOdOkJtp0yOAZKyTA8sVYFVijkNz271eBe5qB9nqS7dfLbKkfYoGmyNpzMbSEktKJVOP30fTlrLwOJO2jJNuvo5tj6DbJFKsaDyfYGvgv2w1Pqf2vc+QEM1yMetO0rwMp6VqsUIO2tm+jBdrVopEYCl8KS9ERNM8ztG29csMsAjY/VDdd19me6YTtYC8v20gH/JSmSiTgee0WdbZgIe/+cvcMArZmU2S1drmbCp/ffou+ZfBjpx0G8jdElIju557tLNSa56cys9k4CuSmaBlZ1WYinymjn3fpWrqIuAe2fg6IP8VB9xriizVAXcmoxLIRxC/iptMHcue690TaA+SmrnvHKTHRNZc+pK07wTsMWk1t4GkvCZj7VEt9avX98qxbl8Od3uZR/j8iMKpwToQj3OAJSQLMHHtZqPx/Vd+7sbfWjQ+BblMZNwXebqfrVSmDrhHuQweyXT5Nd/IHGZyrXsE36skq+bMfFwnOdj8p8OXvHsm8g24ZyL4iYwOPd0tSdTlMp4IqX7lYB/Rl8ANBgCdEoyZsevqNtJydw21ZHQZDRyBNRELchoD0erH7gmZatcYdPTad6nWHs4vpv3EMeE95DBMcjVMb2ASoDYCd+tnygRWftaxV4s0OePummUkwyKXDhp2sJ04FwBRymgA4PCbBhpe1RRgFfvE8WOMRxsBtAPIYN/0gofEBE40aD+TTpQOJBqAQGYCJh5afW+fqCMnEMa6OXBfQPbqI6GAyq8b9cgIUphQql737kyTQMTQE1M1wdiqu+Lc+/Dch0bft2ntZ3IeBCEIBhCoGBtt9wpBil4HrDsr5MxOQ2470ZTbPj+Ru2+dypc+P5GtExPZ3FiXu3sbcnt7j5zobMh2ty873a4M213NlXE4X6GOCZI607H0J2NZGw1kYzSUc8Zbct54Sw4Ot2RjZ0fWDnXknMNtOXRhWw49rCXnXdCUrkxlb68Q4FBNJB6YWxDuX+YTIOBi1VkEiymA0VkGkWc5457iBj/OJHkh0x0vEsG734f1fdc8IowAO66jAbV3mjHWmQPADmbt/g9AMuwqsvKQynSKcWLHFYCDQUeuUjKrr24HZDAqqc4mE/0HRxqy60huxTGx4BKdZCCr44v3S6VNvJYA23i3mYgkRcoCG22PJDcKs2d17LseQBkwpeMhkvYv8uPNr1qU2ZRbTEot3QqC6tm4obPQPEIjTymQAdNTSLcoRv3ZVCulRvDusYSeba5vz5n2OlZ92Xe7EWqLxt0H9PsokwFwODEeKBiHQ4xWSoUnaSaLIquK6MlY6IbcORnLe07eIV8YDRTUK2pYUHyJoJyjfQWk58WXmJiaSVsqRZfy3xbIY5KrDAG+M+VJHpOB+Apo9w6Iy1KrXCeVyRl3fvabr1bjnt888XN8vxu7XukcwoNnD19l4rXC36QIOmPRE5PuPUVKVKXEJmPc51xkMgcZnW4ORZhq32eM+5xve+7fnmniK64xkWHPGfdcOuPAnax8ZOfT+2wbl/U35Ln7D8nBdkfWMiPrSH6wQyPjoIXQsxwHtV6dTGRfJ/Nvb7Uu+albbrhlBeAede54RKLOPWra4TNZp3FfpQhTBO60hYysO293XloA9zpP992SU1cB85FxV637VecfffGZRutX0FZM9tUBodESFMnS76WQo08sZM85ZglJsKfsMhh4DLzwOcc/d3Wp6N/d3x3uMriZ+2CZgzsNWXOAVco66BDDxCwF/iq7EFlba6nMRfsUr65KvTsLNgFMAVwB6Eb2mFIBDUKC24uxcg2rkto0sK9uOs5eg0kG2656dZfPVOQJtI+El/oI7jCtkpn3ZECw3ADMqsVH4SMFLHaccJRB4AK7RmVzARa96Izp0qs6bhwv1sO+cB0QTFSAW/Bsj44/CvbdZjJKaLAtVE9lYFFh/rMHCeeA4ATPI/YbAR9+gyc82Gi0O/annv9oR9hV+iwFAL4V27L1DVCatAevM6OWnNxpyq1fnMmJWydy5q6ZbJ+Zyc6ZqUy2p1IMpjJrNGXUbEnhNxvWbMtM2rhpkBjcakpvoylre5vS3duW/v6W9Pc0ZP+BpjzswqYc2juVPT0UcwtAk2NAIQraMZuyZ2+1qBDaajCgbKkqJULbPvtnr5MTZ8bJjcWCPNvJnK1j2p/NqPC5qBxRQF6VgMzdYfhdurczMM7v6/pDI5MWsda2RvX6KqqUbkuVGX5OsIBsStHqSasLXfpiaDceT2Xr9ED2r9Eus3pUcKRpdDsusyu3H8G17bSsSWDJzfVnlzPZKQjxbej50xM+B+AhmJoDdRHYZyAjBgNzoL0mCuFX+/oiz79iJn92fVPuOGHXhcDdCNWqLSaKV695waWcbdfr5q0SgTpP+2zA+0MUuJfVUiF/QUIqC5aQsQIQslwrY1Bo2YNGAxhGUuoXR0N5z8k75Y7xUOUClMREH/f4PhVZylxl8uJLMfk0gnUy7tEdZpENJFn5pGFfEbgn7XsA+ATzZwPck949ALf7HbhzOiw8oBWwzk5rCXDXTiH7R0ad31P2EgF/nqga2fjcLQa/VTzcCfTrtOyZPCay6wvtHjPmXIXYWUXVBNxzC8mQ1EonmMeu75UXHjhXA91qN1Qm5VqFVPuMYmZ4fqB2hEMTAmO+tB7CdCL7O3GatvHZVx2/sVIULe/Sa/zcybzncplVq6iuwsoDtFPjroZRLKPgcT5jPGrd6xj33Ncdn6ldrwP2yywhFbj/ydrBjffsP3DNrJB9O9OJFmPCvXCo01NnGQx0SBpu75/J476uLU0vpqRgCzIOr+jJyqmkfZj4WBZdKucV1F3Gq9Zrv+DFnMriS6aL5/2hQNq14AAF8E9XAFTgfUOPSZNLC5PFwPFiPLKBD2wvbC3TKOaM82hoxZ7ADFt8Ymw7mC6T6dh2KXOxRNdWSsDU/sdHxjhQA9RhG2pd6cCbeADyFfjJU2Khm0gFlWyfdLdBe2Kfar/nAQY/o72wbexHvdY70P9XgTuDAeyDwQY6I4J9sN8aQHiSKUD1EMWbug2tLFubkGfFRpU5p/Y2DxgYAEBzrzIkfykTjyJNyAnwQIaSGYB9lQH58pYfYG2I92DttcBVv1rRFZKVnS3Ic2Yua7KZHLD7aFj12g85DvgMtxsEB/EaRHCl19LlX2h7XDMA9/jCeeCYENjFCrdq3zkt5Lk/e53cecaKMBrwtWvpt4wi4YqUw4yLfFlbPur0Ca6xQEyyjt/zucsZ9TqQVQcm62ZocpYa+0d+B6YYek28qb5UNlM0pWh2pNlue2VUn6Vjtd3xRIbbA9nTn/eBh//7pAHtezkypHNkcOFNY4DbevL6XIJg25gFMhE7zwH3AOjj2cXrldZn4wbWPl6TmnHH8ypC3+H7++4nzuS1L5oKwPvnTzbkp97alD/6BNoTboNwz6rq2rFaR4ph1wsufblkMg/Z5NQokwFot4fJGhWfDaCUlR4B7hE18QLgljw5ncjx8VA+vHlK/dsXgfU54J4ll1bkMs7WU/JScY9ZoGuv063XSmV2Ae4KzoNLTExavSfAPdnJhRkLrs8OkM/KIoY9dY7+1OSdlD8nc51OpfMOGjkC7Lhe5bsVJDERvEfgnpBa3EZk2P04ljHuFeC+rNhSBO11kpmMGU/6djLw8ffgQlPRtddo4vk7BoFDnY5csbZHvnHvwaRth3e7JaUag6NVUL0gk9mn2gCBhG4EyLxHsA6AJpav2EBK45dedfzGV8xd4PBFjc49B+6rJKne0wRWAncGB4uqqEatO8H7IgCea9fvKXhXyczLzr/kV07Pxt/Tb7YrUj8y8ENF54U88Vk96W8EVlCBO5hiVk5lgSZnw3H/IuERdo6wzEOiY8MqowIoGFFq34G573SwTNCxu+c7rjkAH20j8eybrrwha+uW1Ap3E2PsrYCSeSGbRSFZeANHxvQqnKB+1+yl05yy7sutGnH80G7jGMgOW1/kQMuBtyZz4v7VGQmcS+nyQpCvhaAASJ1lZl8V5LilFh9We2B8wdCr+04zMeV6TggqHEAz30DPTp0LTZ+fSx/MV94n3h38k+1mYaiNjfmS9dgujgOzDupfj8Rjb6NYip7739qaSr6d2nN09l/Z+ybYe7suO9tTmynpNfW64NrifHSmw9l5SouySTvzvp/Sl93yItgOPAfWFMj7CCXq3SVHgyVNuLVZoHwcARuPeyRKl1STAKnMq5GcGiqLol/OgHkCnX4z5ZrsqG+YA9VR++AnkZjkkIC5iIiuA5d1wJ3XM/9tsIMZOWjSS9a9CnIBONEWTdGnwskWFKzS2qqehBrXMYlMW9rd8v6LAFuXzYDyotkLzRiIiahxR2Eb/Frxf/b9XHATLki8l9lG7BMWAvd0zcot491TH1HIa144lcdeWMhsQ6T5KJHiGpHGWOQDNzbkh367KV+4qwrabQKnUaxNRtC2Q3DIrizBovvDTeYhq3Ff5CZjWtuperRDXIGCJmAHcUPASQYFYqghbRUN+cJ4JDePh/LPgy3ZmYKxN418tH3M39PPPZVeDEmrc7r2DOBX9O3ht+g2sxvLHjXwdVKZSqJqcJCJ0pgE4ms83An+c2CegHvwfM/B+TL2/f4E7vaQlnKaCNAXfZ8D90WfcyY+T0its4acc5AJbHzFo53A3YF+9G2f07XXyGPSMrmuPWrfg+QGy+P+eGR/XR7Z7cvXbOxTII7AFIw6/qH+AT4DtFu1YWP2YQ+J75EsGV/IFwFwP9A2nTxfDWl+x1XHP/3OZcDdg7B0G7stZATvizzdV01MjctFiU1k3XO5jB/WXJJqtIZcFZjvJqsB287tTq489LBnfmS4/ftH+nu17eteuLcvenwhBy62UYIWkJzap9kFLSOVBZshybN0UtEqnEheDXIaY94NkMELmyws+jt9smA3p7pwK8qkMzHKpBqjbZU9rUfQbUN779shm4/tq2uLVwKFdaINfiXzxWVj3xIBC1k9Y2Qt9APYBEgG+4rPkPMoqAZ495XjSEowUSmg5MmwOD6CVRyDgVkLILQAjW9okawB6wCwQqaC1wZsJZdIFnZ7Pgh+mYgKNl5BOwCtzrpwpmJ+SyxOxV90yn80UwacLjf4C9ZeteIe7EQP+UVA0mw2TaMPQB21/budUz4WaOIv8g78/oGUCcEJaxbgeixqQ6wbgTHOkbMZL3jN9XJi05NTHbSnQK8OhecH7iCPADEPTubOs26Q84Vqx7/w5aJ2XtaWDKY6IaF0t7Zf9jskasNZS1pwmQkTR7Wn5V8uBNYe2eXgujKDFFausOdx21EmEw6+st0wMcLOWxctRI4cLOSig7Zi7vzDzb34iTN58ZNmMkUQ/NUi8jgXZKJ3/oiIXGdL/upfNeWPPwEJdnngHZFxT6Zjm1uSxhfulNnxO8sDXQbcz0Ym85Bk3KObTLwRWQTGZDMNOdDpaSVIfL5rPFQ2ER05vKnBEF63s6U2kCcmI5l6tVRWRY169oWMOz3cFxVaysG5s+GxYmqsippXSKVDTF3CasUCsiZRNQLwpG8PencfKysMPQe3qGHmcmjnRUw8r8Ey9v2+Bu7cHrmG3YD7Uo17rmev8XDH/hYx7hWJTI3OXX9fVil1UTXUYN+ooD7TvWsF0+jtni9fw87jGiIp9aJuVy7vb2hRMhT+QaVUsO6AZO1mU58fzFipDAY0rIj0Gq054I6kVDxXVbZdpNcaH3zFLbec3G0gyfzcF9lCEsDnUphF0hgsH/XwkZVfZgvJ+JaxH4sxUetOG8dcKlPHuK/i7x63p97x/+s5F/zL3lb3AAKn+GIl6J3ZWAHb079l3Swbg4+7M0AKYsGuG/h20Kl2gqVnuPYfzrYDANB5xcqg+29usYebF99BJmNyj6Y5yMCZBQ4zLteBXMZAuwFpIKquVkk1tlUrgw5Mv01fdwJ3Ahct2AS21rXXFmSEgdAXVOnGdgnUsQwYXC02RRY+oCFsD18DzMcXteZg1VUH3rSkXYBFc4QB4+v6bz0nnwVgcqlXQCXji21sbU71HNA+pQSo3CvZaBwTXlr8agG4R6Iqlud1xDa1iFVVkaPbobd9rMbKvaoefmB+8zgnyzkwfT+Og7MFnA3g7qA6AAAgAElEQVSI8hqsp+sE1hxBkgUAZXvl7cokUs1xcIvQunEA21Kg7laOkE6Zxaddq3wd5BNo9d+MnaUTEWZm8Hrh//VJ1birRCaTc1RZ4qqco5Y1x9hZ0+YEkBrIYacLZN46fvhgVd6fu/WO9b9HFpuBSmuGWU9cpyXRw5LdEbQ3O63KvZi2FlBmPMf5IKz6TV1AkkA6pTM545cCpphUUB58lA7Nse5+w/AofvN7J/K8x9TPSFSaA6LOrxeRvTWNdEJEPigit+5+vd53rUz/wy8LxoPKrbBI375KQqrL/3nZ09+82XY/ugd4ibqiS7hQVqp9KlMkxrjdI04O4OPO8UA1owAm0PW2Gy35yPYZ+eCZk1qpTbPjlmjco4a94tlOrXuQwczp22kFWcOy11VCrQXwITggoI+MOxnxOqlMHcO+KDkVl7YOuBMU+A2ZAudFYL3mWZy7axaBeX5vD/h8Ymr8Pb3fhXGvAPds2UqhJQfZMRl1UWKq5U04oM+SV+vAetSy11VLnfNvX+AIo1mTyiDZ/vE+r6qqKJDH525KWBbPxTfuOyCH2225uLumgBvfQfKC7aWMedd/QiKzPZtokqRVH64y7giK1bowUDQNabzrquM3fvsq3USmc49JqnXuMmfDtEeQH+UysfhTHJpxa6V4KXOXWZaAusi3fZlNZHKv+U/nP/zVE2m8EomouB8wo3F6MpJhgVlEe603WvK1T94j+y8wlptyDBskdYpEQaiCXrKormGvsOxeWVWVhg7OFRhSChEcTygT0fWtgKUmRGqyKiwXAQQ9YTYF+J6wqkWPUB8AVoZYtmXJlLRThC0l9MpaYZTOyA3TUnPgN8bbzk+ZY7cDRPACXbkmfmaS8Ki5pWUj1sWkkbrm4BlR60Qb2NGO1Kjj2d5BMaku9NrmZILmjaCZoAnrqn2mMtrmgILjhiMMv9e+QiUgxm7zpVVmu+aIYk49Zc9J5h5Loy1YeXXRc6WB0QjOIQbOoU3H9dIkTrWYNFkUvmfbY3kcN2ZS9Hw8YIoMt7L+7lOP7TIIwP6oXfeuOsmGmCOgx6q2lC2zoHQLU56lugENLAhAW+A41JlkCSoBcFdtf2F5AzyX4WhmlpAuP3rBL1yvUpnkIuOSsKrO3VozlxDlEg9l9V0exPbXdXgpozumLxCJYF2UswMrIq78mHicEbjy+VCHnfFULTNRj4HuMKv0wSqPmTal0WmXidi6M09WDqGTdTFW8yC/RmxnYoTa/AzfbmzD0IR2LSI7njY2f53yc5sLMkTkH181lguOFtJ5IjKtF7TGw0TkwhVaCjYLAPF1LwD+a0U2vyDFFS+XHT9sba772k3mISmVqZPJaDTrT5EZ5Ns9RUtIAHe4zmAgRGcOQINq19fubMlHUXTJwXdk2yvvc8eYKI9ZxLpnvu0pKZV13sm+L7CCnJPMhO3dU+BeB9IXAXcmr7JvIeP+QAF3drKxjzwr4J6D9uDfrvdRAOL8vJKjTA2Ir8highxGAXcmj5lLNo0M+wLpS4Vxz/XueYKq5nw0FKg/c+8BOafVkgu6fVlvdWrHSIRL45lp2wHcsR5AOxyb4jXBswX5TByLdrOBjP3eAp07nWXwaK4il7mngJ7bZHBA8M7HgoeYYq0FtpCLmPdVijPFdSmZGf/qwcMXfrTT/wS83CFB4vioPvuaGGzXob13Jo95Cqa1SwmHstqI2Nz1peWad5MSeJE2tOzMGHGAbU2KBMsN+Tz6QbWStO/MXx3JywAClnBqolUDWApisbkA4nHACkBRsdV1OxDbYBmANLrLaJznABx/tRKs0+8EsPgIkBa95HEmrEaq4LTXVPCYBnzXlYNhHY1suz23ByTg05mCPrTpBqRxLnhhuwC1VlTJJCAA0tgWfgNAxLo2K2ByE51t0DYwW0aV1niVVEpOCKYT1vGZDiyHc0ORKoBatbf00BHNvL01VUCP42DyJb6nrlzbZ2yJtlr5VhNlZ8lphdVfd7ZRzdYYaiyriaMouKOBkjPprp9XS0utCGsgHoERljXG2AA82lELHHbKxFccvxaB8rFXBb8Y62Dd6Qm+O1vmJR+r16K9LBHZnYw8cFH5DIgE+LN7Ymwq7OWBCI4R1p+YCUI74MV7F8fxvJ+7Tn3clQ1nArOD9ByIZ+R9BW3l69bhtsjSE9tW+rkI8BdgvwjI9X52hMZj5XdRY55mqrwj1XsTlo94DgSEJFQGUXxdBo1g2TVglragr+Csj+53Fxyb69otMCnXikx73FYKdkKDpwDFv+P1svONx+sHFSKiGD9UtlOI7F0TueG/jEQuE5FnrADMz3YRsPLXiXzDT8vO54Ncpg64n61M5iEnlcllMgRBmK4H6ASw4Iv3BoE7kuow8A2LmdwyHMr1O5ty087WXLVUtZrILCGjmwwZ9TnPdhfpUrMeizHV6dvTdyHplA40GniEZNO8EFOdVEY7ykWFmYI2PTHwNVVUI1D3qNF0qC6zid/xfd7e+fccVPPnoq5zyAH62QB3MyXItO9LCi8tAu4VT/eaxNM63Xtk3COAp2SmrhCTMuQBgBOYk1nXzzW/x+/zbUStPMD3eZ2ufP3GPtnbbMj+dlc2nHGfvzbmzW5J3Sis1FXgiOcMLLsy/p5Hsrdd1WOvKpPhPjM/d6aPEFQvsobczWlmmYxmkac7J7EicM+TVBfJZVYB67nmPYJ3su6THzh05DfPFJNvg1wGsyF89uw5NAC+OR3L5U9pyYHznW3WBFQHO6ot94qjynbboGrfgSG3bh+SBE30DOMhZC2GGAy0Yxm812RWSGTcr12dRbxqqiXGGvMOcJ8kM66hh6yGchwAbRZ3BIg0K0hPomUf5SAehwFgp6AORZVAunhyJqAki0dhf3iBccVsABhsuG4ASCqLHvzLKTvRiQlnZ3FM2Be9wsHAA9CQsVYQ6/ILBa9e7CgCHdVVayVYm4kgAAeTrCy/n2PqK0Oky2qtANoEZ2DI4TnPoMSkIaUe3Vhms6HEC6AW4JxyGbLOyqiDGe/ZMan7jc8OaDCihbGMbQfYwz5xn6gTjCffJnDogQmZds7MqCTGWX4bfu3kjJ21vzgGJMsymMD+cGwqt0EAE+5XtLEVpTIgbtVnLehD2+KM6X/P2RD6uWN5Vst9/msMuDMwtMZ1dt3Z8znZSqZrj6B9FVyXg29ez7huHciPIL0iRXFkqm3oA2YE6xo4+jHnAYYG5LhfjcJ2JxULaHtdNAWS1W0mJz+mdAFrBmky4infBAv7c8FZidrtZTMb7HjSeSW2PZYDWADcs2sZZz5IcT/1ETP5gx+cmAQGuvX7+3WjiPyNyA/9dxn++UeVA0y3HA83HDYv+b3+G8my+/vUzmr7bzx27MBw2rk7boQJqQATqAzI8uBxGQD3u8YDZQaR9HVmOpUPb52Wzwy25PaR20AuYN1VdBuSVpMMpsYOsqJdDz7uZM+j7WNk1Cs6913AelyWAHw3sE6GPoJypRbvBXDnNtIAFBo63kj5TbUIpOc3xJcLuEfpTB0wjyB+VcadbH0E5RXJjIN+JUWDjIWG4RUf90z3Hv3YK0msNXIagvUc5F/Q7Qn82y/t9QV18pDrgWcCgD6/Xjg+gHaAc/wGpxNKN4ZTd2iSQg5317JgeXWZTOjY0q0c7BkjG17Hui+rqLqK3/siuUy8xeNtEHXuTChdBMR3S0rN5TQMBtRd5qcPPezp10+nb0ebQ4JEAB+fFc3jOWcmj35yWxlUsOgYPAGEURhJMZOOiKXDDBMsCaooP4E0IfURWmzIWHPokhVkO2MJhhWAGcEDAbgGA5jl1KBBZH3Nkle1T3JNvQ5WLgVJjjDqJ27OMsbQ23FHsIf1aFEIcA90oUBVgahtX9nfoB1GW1gSqYFYWjiqPjnQXCjqA+CKwkXKqgfgrkz8eJYqxHL0BchU1xww6kHGQ3AW7RN5rSC3oXabfyMbqZgH1pXQmTftWABo0TbYB9lkXBP2oWlGgtINl//EpFLd7qwQsO24VurM0iiBO5NSNXBKPvUmq6GcB/KWPCET50iQzMBFZzKQMOsJz7z2ed+ujj+Qo8In3z3o1REGMyLa5qXWXIkrvzdsRgNSplJKRLDH4A7L2z1h28YxIjlVgXtwH+K14r1AsBs7wEDyRnLbmHs+PJxZqEE0VcbYFlgEZO1H30gA6XPj4gL2naqVCnDVk7QtzLH4nHHgfjPv+OS6Ew8gY7htu7aDWKys7hwjI85NerdU7oHHmm037ieei0WCfn5+rpU29y3/xLOngn/yrStKYWqu5T36CjKat4v8P38i4//2LlWv3m8ymYcU4/76o5e9ZFYUvxkbEwwggDkcMcCoIyE1fxG4A7QDpNwxGct7T52QL44GyS1jkVxmIXCvc5PJk1QdhOfWkNFFhmA/6dUXSGJiEaa4bMVFZoEdJJn4ewPcKfqtsn5lCy8C6w8K4F6ne6+xjaxo3LNEVbL2ixJTScdGd5k6Nl1/z9jyxL7HBNOoS9+lCFOl0FIA+nOad9e7X762IV+/54DsayJhe2Ke7M22HOx0K44wuLp4rjYnY3WdYeIpwKI6z3hCKnzdL+7vudcymdSR+6y6q8gY01K+Ej3d8T5n2uucY1bxc8cy3DZ93VMeeBiXeek1bWCJ1n03sB4Z+Tp2PlZpnXz/+Uc/1CjkUuYeYCYxzibi+kD7/uTn9wRdHoAxBk4FT2DZITUAkAdDj2Q/T2ikC00EkwzgVUPuES2kLloB1ZM91QpS0xuMWe/3TSqjYFOXach05NUt3elE+yz8xsQ8ryxKFxgyqjhwHCsOGyx/YhxV2mFgDgAS4A1aXtWFgyUWA6YAfVbttSxK5TxvSt7FNgli1L5R9da2HQIOJmniLLcBePsuQ/IbVTXkCj6Njc9fAOAA6qq5h8TDgaglEZfJiRrshNXJkvM7MMwA0wwOcI56vB5McYbCsItBo4oLiIMxAGW81JXFZUsAtLymCA5U8hKSTtFGNqsxk4091QRpgifMTOi1V9mQyaBwfjgGpQ+9qFaecKtFqtyVkLMTAO3RC99metze0fMyCBJ5DjwObEsdcXDvpBwIksuFPOdnDbjr/ZMxTpHhrgRSQdcQweA9AnCOVisBgA+Ii5j1ZdvX65yx7bENlOyKxYtCx1o3A8Cfn/38F8pLXvoy+cO3/Y68/a1vrtXH/O473mu1GspDmD/UQuQ1P3OlfOr6T+hvb3nHX1QkLvju9OmT8hu/9svyob9//7wMJwQZuB9LJr+q2YntGU4xoWOy/XCS+fFnTwVuMeoU8wP36Oqd1cKz3xBpTkT+8hqZ/sb7ZPL3N2ieVOQMOEHCyZ+vfMb96iOXvbOQ4kWxZQ20j3XqHiAD0//5S0EIvKZ9RLh1PJJ33X2HnIR3e2DadfQO1UzrHGai/CWB+gDQo3xmFXkMJTARMeQymEXJqpVEVKKeGh/3Bxq4r8q2s3/i8pySq/t+7rsckK+YrBqBuTI7KwL3RU4yUbueJ6BG4B7lL1EeExNKmXha9zvlMZWk1OAqkyerwsf3SXv2yQv2n6vSl7vHQ+2MEeyutQAK2/reCpPNBKw6bFWRkIpZLNW5Jm2+SXrwurduMvkzirE1A+65pzsZ8twhpk4yU7dMHZiv83TncUQeLJfLRGvIHISvUjm1DrgnnbtVUj3y4jON9i8jUDo5GWpC/aF2X0cBJKwi8MI9dNmj1uTwpTYy0NdbgTITTuG2Qq07yT1nqMFwA4zrgOcFhrRSqjKdpSWkuc+QQbcgAVr4HnSxYMtdmgNPdxQNMltBB/TO8EEuQ3mOsviwHNXkSQPOCsBU5w1XC7MH1BxOSHzchlGLIKkjjYF7LK8WkJgRWjeJDl+Qyigz7D7gBNIqBcG5uP857TPz+xHgFOso6A2gi1VHo/0hHgV6ucOu0RxR7BrEAkNMkE0ss1sXqgMP3JzgLYcS60Gmg/fb21PdVtS643i5PbQFLTlTcOGzHbiWi2wMbV8mc4ogW9t1MNOE0ghqGWAYc+4FljxplQEQZysAJHF9VZLkUinsC7Mxyoi77Sb3q1p3OMsk5yJrdLQt2pwuPZR1aFCiuRE4vzIYidfxm16dadwDmzQH3CODm0s6fKP5TEkdsF/KtjvAxuY0gMmOJx17KChWuS+znN04riaArhtfzLhHwPu7f/heefLXP00+f/yz8vSvhXF5ac3Ktv+9P3xvJQn14iMPl4suPir/+MEPVA7tNT/zk/LJ6wy433z7QM6cPiWfvO6atMzFR22933/Lm+Unf/Sl9r0f5xwDr4c/L7RfCtwLkac+cibfBWvHJ3oHB207JDKH5iDh/fcFEmD/SUQgmxGRD39Gpm94twL4xMCv4iSzyjI5OXr/ndRZbLlOJoPNAbhbcRi4xQBkVF0vsAwGOCtZK3JiMpabRwP5u9N3G5jPnWQyaUxFJhPkL1EWwwJMBOqWSOYlGUMSauW7qGuPdo7BgSYhmbC9RbIYgvOIOnKHGeoRSD7QPYbfoyeJrHwkKc6GcV8FuFc6Ib9P7mvgXqd5pz6dmoiKm8wCx5g59j1LPI0sfJ6ESplLvkwOwGPiKYH7nHNM5iZDfXvyMHQWHtfuYLsjT9jYJ0/be0AZ89PIiBMvaKOAHU5LqAzXVHcmgEMkpSIRcl+7q4A+dhRaDyHkPVg/fM9lMmEg4W2YHhNPGYnuMnUFmZZJZgjWl+ndc9Y9BhA6fvk/OsxEZnyV5NS4TKyuWrdu0rkDvP/I4Us+ftdkeARVVNcabTncXZeJzOTEaEedsw60+7K/35XLn2lSE4AeBQScVkc0BAbeCy7RrCNWWlVZicpIrLiSSle4HTrRAFR6QiOLNWF/kHFoAqoyrsby09ObiatoQAv6PJiANl2TNy2plGy/FjmaFurE0mk1VTqiDifYD2wLkVAL4KdJdAboAMwRLOBVqYKK4JNuMaovdyDt4zkLJ0VATs/zxL67ZoAJqJp86ccEsIiEVrqZUEdsya7BchHBTSjyBMYZIFSTY1HUaFrIEMePJEvMFrQaCpi5bR27nOXXxF5np9Mxuq4ex8VzxEOkXvTurx9BuzrjeADGbTPJUGc0XCIEPTkrptrMhrU13qBZ0OaqMXc5C46dchtWikX/gGuJ/ZkNpV07nAM+a6JvKOQEC0c9D59ViEm6aFMERLTExP2K66v3oAeJSfftSa24bs/+mevkTjDu3slEKUfOhueMMn9PQDwHzf6MxeNkXxblK3Vgn6A19qcMJOJvZNp1G3VT2JUNzIOrRO0yUAis+cUXP1z+9n/eIJ+6/hp59BWPl3/3Hc+VD/3DBypSIDumUhKDG+DlP/FqefmVr5ZLDvf1mBLTH3YP4P6hD35Avufbn1M5qLe88y/kKU99mrzgGU+W6wHyU0BsM4PlOVbtOdkJ51Q92+cxFxby8986FWja9QXADheZOmvHs8Cg92jVGgD/P94n4z/+qNbtOGu2/SEjlXnd0UtfIYW8gUCclmO0gLRk0qYyU8teNw22NSn1k9ubCvp3q5ZKgJ5XR63Vs+fAPkplApNfYeIXadoXgPVlenYlsgJtSWBep2dfpHE3AFb9x++ijzu/i20d+5Fd+pS56bKzAe72ACNZskRZeVJq+m1Bcip/r+jdXXOXgHr0aA+Slvh7LL6k74PbTM6mx0TVxK4HN5moaycYpw4+2j3OJadmBZnwXKDo0uPX98rj1/foMTG5FPeB+rhPJyqP6TRaWl0YVTq3Z1PZaLZ1FosAa9mzdU/cZPLtZH7uEbxHYB0TVVdl1XcD73VyGU6A8TAZ11Eug79kyHObx1UY90XWkBW5zH887+jPf3a0/SMgJhA8He6s6XNzeoLZEiQX9xSon3dZIRd8lSUf0tfdnk8D5QBDyS2KTB806WqDbsuYd7aVqi+3gV8tuFNWlqy7s+wqT8ABkDF2hloBWsccbgBGu+7jbtyJAffokgL9NsAZzm1dLRQN1NL5BvthpVFl1QMDTicLDVD8e9PdGribwB7RmUQy3Qpy2UEhAJg5A0zJSOi8+BYzAggmcJAKIL2IFfoZszI060plwSlrccmQBhmQnzjgVQ97AHc8h+ovT+mPJWwqUx1eBM3GLpc/MHgBc04gzVmCis958HhnpdW651h90MHCQ08Oxt4La+G8ALbp9c/ZBWwjtYNr6nEsaA+sg0RUXAtcW1wDXDt8RvCixxe86+kig21yFobHSJvLydiYd2wb6+czBWxn3Ec4VgXup03jnl6kMv0Lvb7BcWauX8o04Pp72Ea0ICVzrEFAjbTFV9VN1OFwbrcypi4A7TZHk+njq6dZlb5kA/LP/MLr5Ttf/O/l3/3b58q7//If5e1v+x256sdeWrLg1Jv7jihfeflP/rS8/CdfLZdc0E/tkAcnAO5g5F+cAffnvuDb5Nfe9DZ5w+tfK2943WsdA+SgvQwWKkx8xv6lWflCJHm1g1l/7gMM2PMbCAD+b8wD/oYvyOzZr5GtcPsoh8JbCrnEIQ1HqQMuG3/D+7p7qO6ZfsC/e93RSz8mhaCulQJu6j0NGNnF107UiyxBv6ssYcYUfmTrtFpA3jYa6nRMksrUMO0Vv/bdii3V+LgnLXtNompynolOMFkhpVh4KWffmUyWGPZs3Qjg9f2KrjLacYb+gM87t8EbJu948hvpyw3c69xjKkCeoP6eaNxrZDME45F1B+hWVioA++QkU1MVdY6Fz/TppHZTcaXMj31Z0SXVt2eJrUhu/Lo9++VRaxtycafnqliqY+3e4HmhEwYjr4WXplOVwuzrdOcGmroO4Z66yWTjKYco3tJ17jJR776qRCYvxpRr4uvkMnz0ArzTZtutINMiQL5qEmtFLvMbvX0H39bv3IBrc6DdlXPafdNK+z2Mvm57MpYD+zvyuGe0zMfcWXKb9vbqqAqGOD1voFX7Sx8mVNbiGmFL7PRiaz5yqp6ZrD2lMdqfmD6aZAKkNx1FxAbOVXsNdt1ZfOyvmJHZxzGZKBqyFoBBsPf9NRyLubwoIHBHHGwrgU6/KqqvRiItwLxbB2o/5EiCQC6yw2DwIzAkS06rxxxVqe7dpyqwP24f58KAQGcGgtwE8h1aPdJKEcmu6j3uDjBMFiXAw7YRwEBiQ/ZaB3TXnBOw56CWMh165GshKi9eFAFVTAzNgZa2o9p4oiCTsZ1sQ7PBtCCI9wHWV5kNLGY1IdUuCAItBf6Fz6oggTeAWA2mEKi4tCcy4FgXrWPnmQcoJh8CcFe5lCfU2r7LXoTJwQg4cD2f/eoSuEcpSd0M8CJQvUgOw73mbZm2Q8BbB6b9vp5j44ngctCfDaZxFqCOhY6dVqWf9u3izyduvE3+4s/eLVe+/KXy//3m2+Q5z3+hPOHyC+T0qVO6irH1ZUuVwP3VAvCujHuKHsq94KtbFgD3J/+bp8tb3/FeeePrXyv/7erXVrTp3AIlMmlGpOZkKtfPbR/f+cNjedT5hdk+gnF/sLzcaWZ7LMV3vl52rv2s0hycYLnXfwH46zDYg+W09Th+8dijjjWm05vtvi5kezpVG7v8hYEseh/H6X/1rZ3N5K/P3CX/tHnaAD717XWOMjXVULFHZZ+WFFuKyaZ5caW5z4sSUTNbxzQwrmD3SEB/XwJ3Iio+vHUkgHW35es+Ae4OUNgZpijbd+MRqWkZamwfVwLusXBSxrBX3GQytj0H7pXPNR7tUade0beHBNSKlSNlMDW/V4B7AOpzDL22SUP2ttvyvH2H5EivJz3XsSPwNT2/D7T+PWVlAO47Dtxzu8e6zuFsZDJlp12ZMIrAPVpDLmLdI7NOcL6bjCa61TAoSI+3H5cPs3qbLdO61yWn1rHvu2niq0mq5x550/Zs8s1qC+kWtZAv4TrBEvLkZCAX9Dbk0qc0ZeOQg/PCQLkC8GYzMer63BLYe8EltDgAm9lFGutO5h46c7WBBDh3zXRyitEhxwoWUefORHm0Eitlqhc8tPRuQwkdM4IASFsgiUGwoZtylpfVKXkcoKQA2MA2W5BgHQ0BN9jhDmwQ3Qdd+yFHRAoGE2No66imG0yy2imWTLjJOsIVd3kIAKp6pDs7rABbk2SNG4P0gy/aLKLaKV7m5mLHo+DYOySeIxOECc7V5QZgN4BR7B8sPBh99Ec5y8xzSkfh+QJk3nEcWGawM1VLyBgU4Df18XYPdOr20eZm8WgOM7BgJADXAlEN0aRgtEEqvOXtyfN0/K3toO3i7YmkVHrOs91oh6n3ordzF3aFAaHpzIQnGKPdtP01YdrAOwIPFtKic5EC9yCVwfaSPCqMIcSndSCcDP8yyUs+9tWx7YlW9YBUgxSvAZBuoJqIoo5ZrwsmOEYSTFfwbpCL43sw7Vf/0q/JC5/9ZPnk9dfIs5/3Qvnvv/U2uerlPyh/gCTV1CFH6G5fvuJKAHeTyuTHwXO85UsmlXnxi55Tmc145ZWv1vV/4kdfqlr3cjeMVOa1+XlWLPeh6zKwF5F9ayIJvD9VRB5bN0p9mb9z0H7T7TL7sf8hA4B2v073GrAHBv7BD9yvPnrZzxVF8V9w0pDGAGxEhwVeDrWGLKZyZjJWkI4L29cy7S1pNVtyYjyS95++S66r8W6fc5UJLHmUyZApT98FCQyRRmLTcwa9RtdOPXzOoC8C68ukMgmsB5vHJJ9ZkXFPID2MYasA9zz6u7+BewTxc6A9APAKuA8Afy4ptabw0iL/9ih/YTJrpYJqcI+ZA+m0gswcZvJE1Dm/9qwIUwT5dZVTuT08J+d2OvJ0uMkAYRWiz8OBdk+fFSShDqcz2dsxxyUdzPEczWayNRurFWGdxWreBZ6NTCZ14JnSq8YaMjLuBN27+bmvCt4jcNcYPZt8yoH72TjMLAP0ZN11+79+4PwLP9Rd+xiSiU9Nh7Le7MgF3XVLIp5N5fR0LIc6fVk/R+TYU3yELlzrDrDt+taKbh1aZS9zr5VVASAMa5pu3QswabVM1bI3peFMNXAVuHarsKr608QAACAASURBVOnVTQuXnrj0BqB4bZ1yGE90dT0sUiuwP9hGouiLBRMluAVQRBCBJFUcCxZQJxRnafEFJSJaZMblI5BjIJlSx3OXykDegW1TP84iQfSFJ0OMdegSQz0x9qEVUL06J44TIBfnTYtK+orHZwHrsXASK6dG0MeAQ0GvJmJawEDGnYEAz1G95nEdYXMISU7QkyuD7drw5LTjABa/AXDjpRpzJLx6VdJ4PJS24FiwDQJ2TRb2YErdZbIOHtsEu64FtdwjXnfmyIJ2j/iKSa48Xsp4OFugVpdaHNEJGFRyDXIhs7XEvrxYFGYFvQIt2gPXU6VMXiSL248a91owXWOxmPdrdevl15sANs4g2H1oSybQHpUtXnSsRK+ZvIagNASeUUpTy/T7459+C7oLurXgNySlIsn06V97ue4e9+Q1N90mxz/3WfnWZz95Dt3GyrOLgHs8x89+aaAJr7//ew7OG6L7+67v+fcaKDz/G7+ucj+pjj6w9zFgq7seHPvJqGgbFyL7+oX84X+cyBUPKwy4A8A/UK9rReQfRADav+N1Mji1ZTKY++KfpnE8FBj3q49cenMhcgzXwJhy11ZmF4We7luziQJ8FlFC0uq0aMinB5vy8a0zcnw0mCu6RCBe6ySzxDWmIqcJy825xbgXPMW7i8B9lMTkUhkmCOayGQXsWeGle8u43xvgXjdl8+UA7mTa2TnmDPwc457r2wPbTlS20BqyJgGVia0JtGegPGnYA2ue69rzgktMSo1yl7qiSzERdRlTf6jTlSPdvjx2bV3WvUcHmN/f6mrnqeBvMpb9nW4C6MqOKZNvzxDcZiqD1dzsSuNUtzU69opbbjl5Nv1kVkV1UZIqGffcGnI3gL6MkV/m6c6T5+0VlUxkx/OiTPdEGsNlCeajXEZ93V92+JJ33TEePBVJqphFBHBHxVvMimxOhnJud12b/ciTZrJxyBhIlbz4xVAmHMBbPxu7TgvFWHwFa7BQUFGRNJjkRRNgQQDgWUC1TrDm0KND0w1m1WUTYNv7SD71xEHtr9RgxCq24h2Y+rLwUsmSjzyREewvtqOg1jXjyvZ60ICRy5JbHfTCdcU/Yxllql1L3XFgSaCofSOKDGGZsfmc86XtAS97VOfcNi22FnRyHXkCck1zt8HvBA5a0dSTQ5FMqbMRobgNlyOLjmNgUi2LGLHgErXyzAUAuLIEWjt2vLAMk1tTcq5r9nGcOBesA3Yc54BZC7w4a4JlIKHBvQBQjysDQE4gqtvQKrPWPooWVB+EYzG5DLbFY2Q/rMfm1U1x3AxgFLg72Ecbz2aomlrmDCiIdMlM9JbHdQRQ13vGk2VVE+9FxQD80N44Afyud3lD5Pk/d73c4Rp3WlTyPPJ+qg4Ix2WX/R6Be2SENRCJjVKhwaudqN5XJJ7rBtQk9ay60cRN6nHYI54CqHieOB64u/zth29Q+8e3O+uN3X7/D75MoEEHcI9uMNYGZbLoK6+aZ9zzwASMO1xlrg+uMrCDfO8f/5G87fferKoJzopx+5XxpWbmITVjmD2wm5LNZm/2rYu87+UTufhgIfKD+VX+8n2GafkXb5fiea+VHYJ2Hu7ZgveHBHB//UWXffWsWXyMTR4Cs7mrAFBvSXZ25Vl1EODjTDGVvzt9Um4ZbsvJibnJLPJujyB+UVGl+D0lN4o06txi+F32N6+Gmnu171YtleC8DrhHupC/E5QvYuFTAlumcd+Ncf9yAvcK084EmpCUWpeEmgB9pm/fLRF1lcJLuWc7gXnFNcaTReuAfALudYw6AX9wj5mTyQQLyEqCq2/vEb01efTahlzY6UoPlReLQjqNhhYi6zWbmh9yejwWyGHAuBO0JwYszFLY/Ql2tXrFGyJvuur4TS+5L7rFLEk1l8vUVVO9L5JUyd7Xse68/RVXhH/R1z0C92UVVBdp4HOP94rW/efPvfCpn2923gHfdshjDnb6stZsycnxUPsbJKniOrb3zuTR34DZRbPJ41VSibZWObUHBaBbmei+u0jRPcbZdAWgMzDiCABMy4JVUalULeLhIiOiQEqlLrCHBHvshZ+UhUWCKhJd3fddAZ6y+wYQUwGncC+pZMcrauI9gLuCBrUcdEmPj3qstGksZOmWYrIUkZ0dWKOYTSR1++n+hDwESaSotApbyjVjbKGfhisOzmVnMEvyG6xvxYHMvYUZZZgRoNRHmW9UG/UiQACbfJ8AYBi81H0GLjxI0lQ23eRAlNuY33opHVGZTZqdKG0SVXvuLjXxsVTGflbIcGCWj7hWphO3c8A6ljBrSadgzbVyKgI2T941d5pSw05Ji67fEpm4f7uCbL/ZIluqrjlD2wbuCVZ5teDQQDpetPs0OtKuJc8F+1TLT0125YxKCXKZUMs8AwSPuLbY1rf+109qcmrOmsfPBN11wDEy6HNSmRIfW6ATAHPalj9vlc8LgHwinTP3moh7uB9KhtLtFIA6Z4wIaCOwx28/85rXq3f7oheSVK9Ekmp6uVzGnzsC92Pno8ZdaISwRpLKxORUTgZq45fX156NEqmTks5nL6IspnLsvqr9KVQy8+mfGxvNi0TVB+qFhNQbRR7747Kds+040GVJqYt+Y1LqQwK4X33k0t8qRL7PLgsTZ2xAyF9Ipjs1GUq/1VYpDZhCLIVB7YujofzpyTvlxGSkbHzuJqPsfKZ5j5VOF+naEy24wDUmT1BdCO6j3j2T2OQMe52OPTrIRBvIBNaDVCaB+tz+MfvM5/KBAO4WxVunEf/Ffq+OcV8E3CmN4bZqpTJ5MmoA+nUFliqMe3CPWcWvvQLYM9A+B8AduFfkMcE5pmID6V7rqnxoNOQJG3vl6zcOyF6trmO6aHSOrJqKe1yrcDbNEhLHtT2ZKJsLhybYD+J3tBuKNe1tdXTZ+GpI8zuuOv7pd94XfWTGuhO409O9DrhHyQxBfF3l1EWMPNeJTD6LP9UlqRK8s+BtdJjZTb+es+uLHGkqwB2X+ocPH/votJCL4fijlp3FTO4c7ch53TXZ0VoWI610+/Sn7ZO95zvphmqqDjYtgdP80Y2ZRJEge7iSjMa15vadLQPcrn2LyzU0KRMAF0x0z39Xz3aRtnu3G7BzHbm3Fp1UtG/ybansBgmRAIxjVAp1D3fXIpMVpzOOss5ufcjiRFgXkhYAeerUARZVmw7nEWjQk9+3yQIAkvE7bR0Jlgl61Dt9a2pFkKIMxG/wClBzN5XBwIIbHEPdS/XiBM2hUilnDPR4e02TqnjlzyQxQSDiTDgrvaK9wLZjnxoguP4b1xKkOBlvHKvOXgQm2rvWZNOoQVTwwE9gMXNUAYCO3vQ5MYp94bgApqMEiEAcfvS4DzSo0PO0WRJl0Z2Nh96egQgCG8wIoD1wvTV51ostod2wDWjmWck1zirg9+fAxx3AHfdg5pu+qK+KgcdSlp1BVBlD2CazRokzNPy9LpAgCCdLH9ENQb136XPIR8e0Fc5x3779bgF5rbzx6l8w3B1OEjaPj37M4+TpX/coOXUSSarz1DelMgm4BykQN0Xg/t0vek4KaAjIsU1bzsxE4ivNOtQwgTbW+87qfvdtvfhJM3njd00f+CTVW0TkvSJXvlmGb/k7QVo6m+Cs/hK0P+ilMq87ctndIsUBXGAwTsrWNJrSa8E3pryCTEzFtD80vEjgQjl3LLE1m8qnd7bkz07dKQNIaAJAB/tI0J7Ae3CYScmmNa4ySe+eWTfGgkkxITW9z5dfkIxKgB4lM2TZozTGdKxetjx/z4S0INhNTH3Qwis49ycvUowchqI7T/yd4D7vCCsdT00vOdfpc1AM3QW16+wPI9uevvMHtgLIA0ucA/U64B6tIInKsFwE6/n7ugJMlMwQlOeVUsnOmxWjudBEK8c5mUz2ew7QKaHJWXhsp2g0lFFHpdRv3HtQnxtqotGuSO5GgAsQqO4QPvCPvPgStoHiS6xMjPYGcEedhNjZN6Rx6qrjN+rzeV+9AusegXtekGlZkuqqspmYxJqz7nHfvOXj7ZNLZlZl3Rcx8nWsO3X0k5867+IXn2p2fokDPK4PbCIxS3Lz4JSCNQRVlxzekEc81b3c3e5ILfvQWjNUPYUTiLHn07FLXKB9LizBEy8AJxZRMt92d2JxL3bovjt9Y9RjoSVlyTXx02Ye1RPeizMpqPfPAOwE7+poBGZWC/5APmPyGP6jzpqWkfi+12tZUqiz8wC9OF5YSaI7QNVTLIdiUPRfh5wDwQiAHllnsuuV+9atD8EOI1E02ipi2zobEbzQiT3sb5UtjtulvzniZ4LaBJARkED20RDZ2ja+LerncX4seqQAttXQz8bwW+KwFoxSVx47Z8h89Jn1glg5CEUQgW1QrkP5jaEKI8g0UdQRh54dGXEvmpU/7/gdDD6Oa2295Y4vpcxC2x2zGTsGxjVJ2f3wtX2GbgHqdpk8DxwHAiJcV7T/+npLjxHBkvrDd0t70XhMSE5F5VQL3O6r3qlEYIndrqDP8kPCpQwaAnrj/Z3alZr4IPdOzLo/9LpO2FcaQ8NMRS2q90H6O7/bklLnklB9m899wQvVYQa///5bfrs6k+DL5MC9LtBJwP3bnlPq/PW87IjpAOgf9I+X2ZnLpeA4nyQx7ABjO4SD+M3vm8rzHzMTwfzvfC3O++4mWGFLqKL6Vx+TyUt+WXZiusHZgPiHBHC/+sjl317I7B1oIwCIO0cDnarHYIV/yT0AD/FsoowT2CcmpEIHihv9C6OBXLezKR/ePCVjZOZrxciSYc/ZdmrjK8mmdJMhsx4KJS1LSt0NrM/JYaL3+xJAH4F6hW0P1o+UxHDZxJxn9pBxOX/Gy2l2v0HvCXDPA+L5uH0+lo+gPL1fxVVmSYVUAnKcQmTcI1BXgB5+j+4w8bcE3DNmPUpiIhivSGaC1CWXyywsqrQbqHc3mbh+1MUDkB/u9uRJG/vkiRv7UhGyUx787mt1tGCZ+nD7C+cIph2gENcbcoyJIFF1al7TNXUS7kuZTAIy9UmqZMFXZd3rNO15ImtuDclggPtIj3Y2KbyIdY/e7rux6zlQz3XxrM6awPsPnX/sY8NielHXC2bheiGB+EvDHSUrzuusqSf/w59cyPoB0wDjOoJNVeDC6qVa7Ae/W2Elk88Yh4PUBzq6sGIqgTsG15mzxr01Vkd160jVHFtCpFpBQj6TKo8aIwxnFGVYXYpBa0OAcgA5AHf0ZQBnTDploik9vBEYJO27FydSRnatKb2uyTEAzglYmcCKDg3yFZWWBMA4N/42RDY3rVLpnj0Gkvkiw6uyn54HBb49bJ/OJ7HoEtelzAQBBkC5SV9KoK9sNaQrQytOxBkFLFVNBLV1AXI1iHH9Oe00KS3Bb2yD/BzRrwHo0zEnJoIq+PagAEmplB3pPQF5THDTiW2jfezMZjoAqrFNBjrRwpJtiOWjuwwDCTz60OurC1wKAuw68NppsirYfy/4hftqrnxLIerjfsfJcS3bTtqzroBSbK861p3rpmCAA1bQpXgcZ/uugEwD/vR/T9tycF8ZKxk0MZCtA+1Jd2H1FnJkH9n997zvHzVJ9Glfe7naPlaLK9nGYROJJNVv+aavm3ONwe+LgHuStogIklPhKkPGPbHlfr9b25RnuhvTnhbP2zlKZQuR/esuk4GfOxJT8feBAO/o2U+IyAft72N+XDbvi+RUgnYPZh68rjJXH7nsnYUUL9JOwf3a8Z46W5ZgB9uOKWRM6GM5MIOY5gd4weua7TNy7fYZ+cxgW2O+XBLDBFPKZ8jILwPuSdeeS2RqgHdMVE3vF3m278K+R9lMzr7Hz4lVDwx8lLwksB6Z+Ixxj8z6qsC9ZharZsLtywvcSZOSwc+BOgF6naadv6XCSiGhda7YUvByjz7uiZol0x7kLHPAu0bPnpj4kORKpn5RkSYAucet75Ur1vYIdO54YZ27JyjeKeoqY8nO5RWzDtZ4Eb1/VI/sftU+aOT69uas8YQrv3Djx+cA0Fl8sSBJlWo1gOtF4H0VS8hFmvicced+olwGzbKMdSfYXlaUaZWCTZG91wRVTJi88tyLvvdT48HVF3Y39NrBaebEeEcOdzfkgHrt27WEw8yRJ5k7C0CTeoZ74p/a2bq0Qr910G5FhYyVNkmNeYqro4x7wAOMA9BCfqJOLS6jMVZdZDpysNg2Hb1KclBsyTXYysZjH57kimPDDAAtB7VKJxImd8wyEEwq7sfR0IAOgDmTFtEfUQ6Cc97YMJkNWFkEEGDfoZ3WsYOSCq28anpuBcpe5RTBBgEcgClAobK84XvezggKFHT2LGEVABjbwvp0OGHQoQDNizINhqwCa/LNIQpOISnUgTc07wCm+ExZC/cJ2Q7090zOBKBFpVEsFy0cWWEUx85zUkA8mFlAFWwZqX2f25/PKgx2LJDCTA4CGWU3vPCRzZyYzAkvk/sY2462prafCb5rGyXwxrGY5r1sc7QoAi4WeULAAXAOaQ62TW079qWBycBmJXT2AdIgFI7yyqo6m+Fg9tk/a4x7ZLdjt8TrQ2BYxx4TeLNPjEA76a7JiPvGI1jOu0EvBVDaUpJhD5iboD8dXwwIatxorIq168azAZjHcsVjH2+Flt76O/KTP/q/22FpLkGVwkZhpu9/6cvkm5+FJNVPVBhzrALgjn8Ph8Y9P28/2Qjc9avItvuYEmdyKtfEl18UgNhx2xoxAMB5PvaiQv7y5eh4wgvVU/HvYdnf/MLc28/oqSGLQaGlW/0v3ofXC/5P2brmPvBvj2z7g1Yq88Zjxw4Mp527l7UnQAUkmwDt6UIiScs9qTmQ/cWpE/Lx7TOyOZmYrdgCxp1Me7R6VIAe3WIC8x716rXymJpE1cSwh99y2Uvlc7ZcLViPMplVGHdfnsCcUhs+85GZT9+FQlYR0IfnKD5T6bLVse3ltQoPoK9BVKTL3FvGvabIEkFpYtt9+7k0JrHs0d+95n0C5sFGMn4XgTvBdWTko8a9LuGUv8+5x3hwkBdayosuHWh35Hn7z5WH9/qyz20ecW6bE/Q0IhvtjgbAfOl5ewEzPE8a4Ho1YjxPbL8qcG989lXHb1S3p/vyFYA7DpDAOercc+C+qsPMbs4y+D2vpBqtIeNp5qx79F9fxKYvqqpaJ58heOd2Fbz/b4cu+mSv1T4X1VMxC7nR7MieNmYWy2sJCc0lX92Ug4cbWv1S3VgSQDdArNPwGAlY9AeJowS6XnQHdo2p6qqvD8AMYEa2VWUznsCofSvcZzwxFqBctef9pnmIt9zzHY437qEO1h/bgwsNpQEqAemaVlulPSBhkCjrhZAUmClDLQIXmiSTEZGdranNFrlUQ51X1HHEikWp5h0A0O0D+/3yXPC9MtHwU1+DFMiXVV29yYIiKCNYJXM9J4EJ0pFYtVW96V2WhEcTx6LSFK9UGm+ymJxpYNxkMjgvutrQYpKJqtGJZmtrqgA3ugcBJAPkY39YVoM6OA25E432Berzb0eC7QJE60wF2PD/n7w3AbftqspEx9r9Pufcc26Xm/bmJiF9QhoEEwIJnYCigKgo+opICU+tKiixC7xXloCgSMCSKp9an4WilPqEohAQRQRLEggJIm1Iw01Id5OQ5Han3+3aq75/NHOPNfda+5x7c9Pw3k7ud85Ze/Vrrjn/8c9//COUnZXnIO42MgZ7W0qAeCSKAohzwSYEksh9UKcdGxuwHIGEXRPaA9tJIndBgxCsa0EI23lqEjCOabafPhgYphm96NdvoYMrAtxDP1dUCdWi8SgB2PeNOaDp9fJO2uLHtUICSxl0H0gYkDeyfMxOu4RX3THj5AJgjnEysO3R+dg5/czPvp5e+AMvo/de+w666YbrdBZi8izPu+Ai+vW3v4c+9cmP0/v/6Pdy9w1//NirXk2vfNXV9OOaeOpiijCYf/Bjn6Zbb/46vfXXfoWXyTsjTzsn/ykYNHjdouAjYtv9Pv19X2gT20Hi36nbMrrg5IyuOMOhEID4Hz1GTDx66L9Rdl2v5Z/voNFt91O67yBl39xH6Tf2UXqs2HZrBia1KWpjx3IcPqp9vfvUs18zymCqg2AfWszy0xSwJy3WnjszMiyhGdE/LB1k1r2oUqq5y3h5TAzcc84yqokPAtiIcS9MRi1IPPVA3wP1UieZAnDuk0wDE1/AsJuUxkC/seeedS9i1D1APxrGfTOg3b909rttdzTAPU5CtUDAA/cjlspEwN1r2b0kxstgYv/2WNceA/OQ6RhVPfUAPWjafTKrY+hNM48kU8hkXrJ1J51QbxCkFfYZan0Dm42yew6wjqTtzmjI0hhcC2auIElDoje+x37zb2Hyn9+0b+8bj+oF32AjB949cC9KUt2M1n2jxFQD9GYLaT+LklQZN+q/EIsZKw58AQIReKLgZ1GRpmma9wlryF/eefKr941G1+L2oZqqyODyTwUJyIPGgC57fisknoJBx6BpVTUZyEPjjqRSLbBkYJ6Zcq2+aRp36OOBpLkAEIAXM9kStbKWHbr5ugBE1rPjSbEPfEJNOMyoowxiA2HrRQ7Bs6fQxKt9pQzsalnJ5zHW0Rv76QG+adGxzwBoNRkTgzt00OhHGLRr9VfoyTlRlJ1rXMjD+viUpUVW7MlALu63gU4Pgq1IEecFKNDnIkNNeSaxFMKavRVO0tdRZkViwGIMM0CznhPbRPYlkDDJEJhu0/kzA6/5KqyL59kBV1wKDRMWkChcpR7o2GcXwJrtJuV58PNSgC73UYC7XbvIgmRGJ5Y6BNmEsvdoJ+gPAaz5Gfrr5LwJCa6wHwHkkovA3vMaWOEcbSYEungLMlHQi4tqucAT9xjSqhe/9dYccLdnYQDS/xwDTAccI7AoD1SfYHQN9tU0MDUhi/EgWze0exnr55l95xPOd5xxUqocYzzy+nwk29Icw2xn5uTDKKpk0HbYO2CssD9/Si4nIjDj0U5Lj1Fyb8Ox/T2KzzWKIEIAgOC5Q3TythG99GKid/5YSnQSEf3QMRi1PkFEDxL95oep/8mvUrrvgE4CuETUGGwfrb49ZtsLmsIxuKBjsIt3nXrWVymjSxi4W0RZsF/zm7afAB8AGvg3oIweQdGllcO014ouFbjH5MC7UXxapTCWubDTzJSiS3HhJC+3KSqqVKZx95IYA/kGvCdcZRyD7h1lSjXuEePOAL2AUS8C7vZ++P6j7PeiPmCjZYaIpCMdV27LLdd2YGDcg/My4B5r3L0VJDNMEQMfF1/KFVhykhhfjMmA80RSqpe4FFg8ehDP7HtRUqqzfQwMfUl11YVanfY02/Scua00V61yESXTssd9o7Hs66k4yUBuhv84l0QTvKFtR7EmAPlcH12tnv7me27HROEx/2zC030jrXusX9+MjMbLZfC717p7h1Ubp4u07gbcY/C+GYmMB/axXCYw7y/fevydC7X6Flh6+g+qRiOhGIPWQ/11esYz27RwvOrblZMXP3UF3QDGDN7GFVXBwOPjk1ODdIZBvjLqiiLg947vzUkGFpP8O1djBUsOiYt4ukt/ohIURiYZS3HYY5s1zyKfwN8AzCyzYf9xV/FVwQ72K6BZ5Dmi2ccBhH3E7gcDqQoKa0oPjMFwQ8eNawke7sqOAzBCIsIzClahFZpvtRg0fbvJWVizrd7k5k4D33RzuJHiUZg9ADAW+RH2bSy5FUZim0n3MMWzXUAx+8m76q0moWAZjsqAsC1XOHXgZm01DYy13m4OWIK/fWMM8vmeQOqCZ4EAr57wfbWPgWYUQcIH4J+fM0tV7HUQ+RJOwZyKwLiDrc/p7fVCQ1VSRLhqt4k2IGO+HIfbg/rNI5ma7T0d4++17gjysK4V1vqh37yNDq3itZEPjxPKqtsy05rz9zGQdjKWWO8ZE8N+JibuDG1dGa808drFAP4Ew36jwMCAaDx7kGPbjd324F0tXj3gj7Xt7M1vj9o1wgCwlaowAJ07h4KLnWDNnVTG7nPRgOFnH+yBhXuGB6AHtvMvCwD8MQY9mVXE7CTew3e9ckQ//7wR0dkkzjPxB9p0k7xAI28Sm3g96Ne/SfSn/0TDt/wVEzX+lG2CxmI1a3rWxIA3eEJR2yWXJbC/zfYRf3Ox5/F6YX9PSqnMb5927mlJmt4tF2UWkKJ3FJAGiQwKxOAn9O3yt/w+orlag4H7weGAbuus0+3dVXqo35OE1Ai4F8ljTEybc42JklI9C2+SmdgFZsLTPXKT8eDcM+YTAD9m250OnsF8gaOMgXwD5TG7nvs7Au7BScYF+N7jHc/luwW4G7s+bjuajOqtHo0+9QWZSqQysdY9OMh4fbtLYDV9Om8Xe7VP82l3zLsZhnsHmgkLSKV8sc5pzTZdMDNH5zRnCCQg/JdM4gIrR6tvgPOBiwwAHxK7rXMDUIcjTSOp8rrSl2eczBoGvIS+fs19d3Bg/Vh8IrkMv2JRJVUP3D3r7p1iNqqqWpSsauDdA3frEiyW1aGMb42Bd4u5PHA38F2UqBoz8kg+KGLqbR+hUusv7Djxtd1q8x1etoRn90h/nXY18Mwr9FBvjU7c0aJzr8pXJ7ULEN9r0ZvL1P3YUhBXxBaMYKjZh12GFLCcZj1ovvBgx5m5V7DfgCxDPePB6gJkgTUFeDZADwkKsBeAGEtIoKNXgMEyCcguUPhLE1nt/BiUafEorAfA0e+rn7x2StLfSYsEYMQ5x8mL2McQDLPKfHAOBuaxHZIyAzjRAk8m5QCQBNjnQj+wMGQpzoiDjlA8SUE3nwM08OxDL4ELe8FrZVpsa57qHgxx8ml3xBIjbARwyomcLlHW3jkAXvOPj7+3qqicW6BVUYXJntTS494aqDfmO+jnM6K11aH4vUNaw8WTxs4/JjvinAcEJfry4pj8DLRIUww6Wa4Dhr8m+QJ4mewe+j4F57O+mo7vuwO9kvQLD3yZJcANsxmIV1x7ew64G6DzgDQ+p4AP7Q23wc4xyTzjo4jLZn/4fAs82HPrKbC2CpS4PwAAIABJREFUuCMmsaaCf2WnjIn3swcujjHwKKy7RgETxY6i5byugfMiZs1AqW03BqnhMYUZAQseHEAwNYStXAS47T55Ymm8TA4s93p8gvb9xBSAngPaejbU2UEkxip58ec/P6QfvCgT4A5gDqD+oAPs8YBmGnkw9bb+Z4kgi3nle0iSxsb3JADwo2XX4+08267Njo8RTb48FsPwke3z2lPPfmuWZW/BVpx4oYyFgR8MUgAccJLBMvtYp43EOwxed3bX6MbVFfZuB6MYe7f7AkwGxEMl1EjXHlh2V2TJ+7x7y8Ywt29A3YB1ma7dAe8iCY0kEboa7D6xNbJ/nJDFbCI51TPuHplYn+W/9/d6o9+L+oCNlmn/lPNw18YaSA/bhyWT2jbhZ6xxj5xnGGlFnu25xNT4+6hqamlSqgPiXjZjEpcJ4B6B8wlgbsx75Nk+kZAayWUumZ1nN5mdtRpXJ+ylSNyWisMotNRkG0j4t4s0ZhV16BPp2CCHga0gJDL44F3DLBasVXOfhH7xTffd8d4je7OPbG1nC8kknr4CBqINuNtPD7g3K40pSlT1+/EFmcIrPsVhxhRPXp9+JImqG2ndg8PM648//TOpFPbm9+Lh/jrbfZ7YnOXniqTV7fUWnXdFjWZ3jFk+A/sA27B0tD4zBPjG2ELjrNVSATw5cmJJjEgZPNhnm0l4d0OOwpIYsaMcpQnVIZVpi5MKAD3+ZskK2laf2A2GCzOR6JpZL892kVLsKSTGqu4aIBHyDAA8BB/Yhv3OI+CE81tfE6baWFwPGPA7tgc7i3NgCYomfMbJodh1kNdoQIH9W1IkzqEoqRTHAPuOV4f18okUB+K+XGNgdlzxA7+6ugAYg0E3/bdJRuL+E2w/WG4kruaAka5oMwLi8iLXyAnLeAbjTXhT9rhnD3mpJmug1hJHcc9j2Q22My91y3XgwCgV9x4JAiePxZVoYeWoBaisGJZJjDzDjfu4upLS7JZxQIVj2IfdbPS6OAjDcx1l9LLfuo2lMvHHQG9OjhIB8/xDkT1wQOKTSBXI2jg5cRx7OW0Fz+AXdIUB/BYhMqNjnU48AHPffnJtSe5RDNwD66/TMAEABz16gVwoOl/fDvm90nvDv7o8gk2Ddt3/BKgPs+4+kpKV/Xn708M+uE0ifyeq+INtZlsj+vSvjuj8E/Nv0+0PUnrTXhpC9nLzPhpdeQ7Vnnk2VZ91PlXPOj7MSfCh9j5E2Y9eS93ltXFLdQx6jhnXiZ4Qh0TAnFtyEciPCy7ZOnrtT0LgvvusuzOpfcUACxcGRhBT+Z45DQkPyigCjMBNBl0h1r95fZU+u7LIxUoqsIF0nu0TBZgi73Z2X1CkkJPHRMA9p2l37Ld3j/GgPsfOb9JBJieVKWHfA7CPCi0VMe4e3AegHhdj0jch/t5ekMeUcde3N4B4Jyq2F1beAvFDPxLg7vXtZVp3D+zj3y14NHFzTipjTLsH5CXse5DHOHBeBNwnklAds+7ZfNPQY2S5fHaBnr1lG1dKHWQpraVDfgfwXizUGkE6s5L2edYKUho8T1yTgXTTtYONR8c/F8kymtXBtjfec89iwfhzzBYVyGWMeffWkB64x3p3r12fxr4XAX3TuZu7jE9StdfCml5ZomrMuBfJZzbSwhc6zLxrx0mXf6tS+wjIC/SLh4Y9dgqarzY42EK7RAIy3FXOfK4MKRinBawJS87uMurswnIXBeacEqGAC5IUrC9gGrN7Yx9mtAvxapd1IFVghxnkF4FNVpALxptZX90HW1RiW/UdhySGpS090Z1z0SOV7/Brriw7ZCU4TwGIAhDEZlIeBxeHUicbXENnTbThbL+Yju0aWaevchUAPJwbHqQV9xGUJuvjPgrIFYclHEeuV5JKWdKjjLYBYSsUBbCPczSZC7Pa6mRjLLghEBwb18cJnQgg4LyiMhRcdkjo5LlzsYJEYIXj4zyR3IsPZDA4S2xrRZXwvbHxpmc2phjAHscEuOa8hOg+MNuN4EN17+P9iEwH4NtmFPg5aECE88IzDFIkDQxwT+xZcH6FFn7iZ4lZHtXMMzDXWR5cDwP3Wakyi2vEvZLZFAl8cC74Bc+JpTsZ0Q/8xi10EAWYAsqLAKlnhR34jDswv/0EQy9NPyAvxiuqcQjiBwRn6sDEbSQXqTmXFJZ66YyRB+r+GDaj5GU9XnbjgomJ69Bzk2vQ6NrdGw+a/awCLy9wvQmbRse0NhaDdh2y88DeY2e7j9GJy3mNVwznOYnleS30IxzIod/Sm83vt8pAsf0lu4llMzffn9BNd1DvpttHneU1aUJ2d7wL58IsVa44hyoA8uefQpW3fYj637yPh8zwiYH1sWDcYwtIf4wnFeP+26ec+dwkSf7J7oZN54NFwoAkABUdvbA2NsWK1xdgHFIArHd/r8sJqV/hpFSh63IyGSuo5OQzcRKqgfKJ5FSng88VWDIg7iQx/vsggSnQpJvMxpBJ7CwTBLZT2Ha+N1FRJblHY8a+iF23dax/MFSS+zvSwPsGWwbi8/GsbLHRMonYZS0P3O0NyYH5Ag/3Qo17xMB7PTu/0GUSGecYk0tCjcB4Lik1smwM7jFuea4CqpPPBGcYZdhjZr0IxIcqq5oHslCtMdv+jLmt3N6HGapqigwGrQCFl7AcWnYG5UQ0X2vyT+x/PR0wI48iZwCEYOTna41grSptIvnYNfv2/nA8MDwWfzvWPbwa9jqbs2vkBFMmlYnBeZktpC33wD22hoy4yiCXMefP2GHmSAA71o1lM5akaj9ZPfXanbv/bl9v9VJAE7Tj3c25kIiMmRP0PWh/W89I6cQzZQgD2GE5A4C7AmDYOOI70bvnGXV+3hjNVErDY6Xaz7EFotpFSrKpOr/oy4tCTA22mNT9YjnLZyCJqLLuuaHJp8wKKihF0mUICDKRsYCpNk08WNnQpwHg8zklLC/BBwEEWHZ2QlHgDrAnWvRKoTOKdUzGhGPgZ5256r29k4pp3+F9z0mXkI9oJ4iuC+cBQMvuJ5rkaUCZq8TiWtTXnoEcHHK0CJXJTKDlNqZUZjckUIEMhJlElYagQBWCJLZQxPu7JgkDYODZTch9RIvui1vhXMZSHk4QjtAAF7DiQk8uWVXtG7GcrwOzKC651ph7XCsHWSrxAcCHdIhBtibNMitvTLZeI+6F+MFLUIYZCwbuc+KqYz777Jbjk3oxy6PIBtfxA2+7hQ4sSwGmgC2nsNmFX7ltc6BdXW5kkBLrVYR2lSSjKomNpZfRjNCOM0QmsC3VOgo2mCkoDgBZ74O9Z7mZAX23bBz12NUAblFCKm9miDcKHGKWO4B2O5Y/mLWngCDly/iYwSykYMA3Rl5v3VjSU4APSkG7gRO3f/yaDjT/wqXs83ICmSF9hSXFC5bMuvV02HE13+zRhfAmVkBpyJO7siK2XW9fqUZdm2sh2263tygp1b57UgH3a3ef9acZ0U9b+8DAA3sznKQUgKkGvW4ZUEAHdnNnlb6xtkx39jrSmQd7u3HhpQmpTAmbXgTcA9PutO9+mQfgEzKayMO9UOse6eGlkeWBeZyIagDcgvpC0O6AvAF0v569D9YoDKHEyav+3j/WwN36N3tTws8jAO6emTcWXaLwSDbjQbz7zmvZDeiHZFQF5cbCe6vHacDdJ5kGAB6D9lgmE+nkPesOXfqpjRbr2y+e2RL06WDRxZkJwWuF2Xew7eDZ8T5ZoTIsR4EmVB0GC78KRKcsff55V15xzb5vffSxAOrxPqckqZY5zBjrPq3Y0kagvQi8G8sfYmgnmQlNydw61V3GAPyRAPfYeca29cEAe7v/xvYTrvjqaPQhtB08L7jMALCHsRVAbjSktWxAz3hOkwGraYEBdJFrzOQ6lFLAFAwytY8JzJ/kFjEoVztHJkK0eigziQraDdxjsAU4F892YdYt6RQSGiSrgiEGqDUXGqnAKnINAFP+TkEvs8KQmGigYIDUyxYEYAo7j8ECMw3CvguoEI9xAYLQ9nsQZgw5u6qgwJPqwXGddl5xuxQ2Xt13XBgXrBM1sdaSXP32zFQD9GJM4+Rb9SLvy/Bv1pFFxwSgBVC3bS05lP3M1Z0FQJe16K5jxjPBcbEtP2sG05CU6CxKQTVUAG3YPHLw4ZJnucopakGq/WOhIw6CDAQ/sK109qGQMFiBLXMMUoDD+zPZC+6PrYdEXw66tFouAjI0XDsvA+bYnu8tJxJn9MPvvJ0OQCrjIVaMdmJm2910Zs4dQY7ZAiwYpXDlweyQgHR5ZwoQakEHOUwTWunXOAjhCqK8jiQw+2Pxcl1QcMqylcqIx4fxe8gf3GvDA+Ovp5wD7nawCBBP3EOHVPlIvq25B2IyGj4zC259x6nH8QHIuP/yLUOWxmg5rIvvUuS1yDjnBWgY+0BKxaAdvEZjOFiOQbteTuhePHC3312zsfOy5jIViB8JCz+NbX9SadzFu71xN1EWSqgDdCwP+1K5EZ17ItX1LKk0rxCUxwgAdcPKYS669HC/x+vHwD1XLbXMJSaukqrg3zPxMYA3cF2qc/fWkCVSGWtgscRm3PB85CiDbwzsbd0cONf1wmyF/e3AvL2D/18A7mWJqYyyvMa94PdCiYx3kykqtlTiHmMA3wTQRUmmBtwnLB8jpp5Zd6el94AfbjJPm9lCZ7Vm6JRGKwS4JjeTdwMWqSmtAKBXawzSIYvB82ZAP+yzewy+Y+tIDM5ODJtQsnTNvr3h/SwYm47pogi44zTLtO7Gihdp3Tejecc6LXX4PVLW3WLLELsV2ENuNlG1DLh71j1o3f/trj1/3Se6DKQGBmc8WzzMZiK6B8ya4LnOH5fQ2d8jz7nKOnJhV+09B3gMfYUC8RAD6ItkRYYsiGc3GGXZrSiPOcSINaQCX2XT8R3APEB1Hbpv8/SGDaAmr+IsuBAPVw+1hEw9V2b+pYcyUAewz++zupnA2x2gD2CP5SXKaOc10dJErUKsgVpOZssymlEPeOzXPNZxcyAXgZSDNdwDkZf4ZErzjAdwBDDzyaLstqJJwPxc1KkGmnHT1AdCVB+KObSY5aJ5rXNCplWARZ6Crm8WkzhHDnY4KdZAOqQ/YhsJmQkXuNKCVyKXkcGA5SrKkLMOfZTXz2M9q2gqRbKi4yPI0yAA9wMyG6xnhabM1cVYXbHTsHsjgZslIOMa8bt58vNLpgEIO/VAdmOJ1EHmIxInbPsj195Gh1aGYymL65ly+LTA292Ow7UOUNeCZ1/UWrSKa9wcUC/qDIejhPpU53snGFcr6NrgG6PC6Lw9ccWbuAgtB9Dly7xdToSQGW3a9Ueg3cIACyL8jIAPlsqAdgg+nHbeg3cG4lNuY849xmYlIvQe7gVmc9bFEa3m5OgY7yQnTer7mOY9SZKsNhquVEbIxAkTJIFtt67xUbLtdnuP6mcZ26634Mmjcffe7Tg53HAAdySWmibSgDramBVa8u4KeECDLKO/Pbyfbu2sccIWay0VMMNZxmQzQT7jgXsBg56Tw0R2kEa/eQcZL4mJAbyXxBzN7wa6PbvuKcBccmqJ3t1Avg3U/HOTdpDWt/gO6Vgx7oZ+eOrRRdf2e3hJ9eA+30E69bzmPQbuQdMereulMh7Q+yRUr2UPv0eSGSu65CUvOfbd2TyaBUksmyn0ao9Y+JipxzGyJKET6k36voXtdHKjSXPOutH3jQByli+CBFQwtQB98r6NmKGFmwzAvPWR0fP9s2v23fGaY4rOp+wscpexpmsOM17r7iuqliWqlgH4acuNwfdyGXut/a1h/Kj/gi2/Y96PBXCPHWaG79px0jPuqTU/YiAdlXHrSZW17nieNXURwjM/4+kJzW1TZt1ZQMr7D8ZKvNoZvKGypcpQ+PGozEKSR8VpBiCONe3wcIeVo+qYa+oNz8Wb8B8PW1J0qd6s0CxANUC77T8DQ15lII8XH04x+K7ZqipjrvsJABUyFi32xA4tmgjJjKu4yZj9IAN93Q4/uLCPAnQw/1KMSlYA2EMy6eysgP5QpRNjh+qpcW8k+VEYX6ncOdamYx/4bJnPJ1KCMbYCS1y4CTptrjI6WSmVb7faTOL+gtFmXbsBYrWA5AAN+QCRcAu3G/dAtPKyjgEmZsu7OBdh5XHvegDo6vCD5Qi67Pimtcc+LWDBfgFouUgVqtsqAGOWXD3zcQ1WPIqBu2rwPe5iS8yBmN1x7ruepM3OIHBAkMAWkNo2fF+GQKvfS4PbkVlqgnntD0b08t+CHaT4m/I5mobcs7+6Q8t1xXVnYNRHAtQrCepXoG/E9WNWCDalRw/aravrplVK6rXgg++DaN8d2rgWA3RZZzxjgnvH46E7tXjGJZZBGZrkfVsbill4fXeMOTete3wHYklLDl9rcMCn7HtMXSkEBsqny0zE+AjhmlzQ4a8Tv/fWBaALkapt0oF2HArjnMqsS0G7nmIh2142TD3e2naL6+Jb+XiNyRPHuXb32R/NKHt5aNyjIQN3AHSwfjYNjGUoEsMPowLrurFNHQouLaYD+rvFA3RXd51BemwD6dl2D+ItCdVkLt6vnZfFzHyJG0wA+kX2j2WWkFMSVT1Yz2nYI737hDQm1rYrQDeGftPA3QUARe/esQDuHpQXadxjIM/vvAPqPNgVuMeUAfrYpz2A+o1sIL0sxrnNGMj3bLpn2oNlaRkIL/Bun9C4x8DfJcG2q1U6tdGmFy3soB21es63HcdmxJsktDYcsL4dnRi/U84qkpEntPAFRX3snayMkkt/9YG9X3s8O4kplVS9XGaz9pBxwupGspkirbt1EQ4W8h3xwD3Wu/sk042cZsoSVs1qMldN9ReOP+1P+pS8GDkLa6MBs+14lkhcnas22CEI7X04M6ALn1VjSQxLXIytUyYbgIcLNWnSIOQRRkGZc4xVXYVWHV0wa9GRnAkfdXBACYCNsO0JCimx/lfaHgA9WEborwHcLQCATh4MOYD7aCjvNVsu1jC7Ki3N5Dh8ky1x0SUyAqgbuYjpchTpYQmHb6iIS1ROYvrrHKDMEoL3ufm4c/ElFDGCjhvWlIGhVo05ggbo09UDHUGDueCw043p0nuirzVLR7EwlAAJwN36Mg5ulP4TWQsRT5woy8xFkdTbHYAWn1gSY/vCrAUCFJwz7ndgOhXUY8jEtrgPXStipDIhHIPlJiORFmFb84uXwksCwMwWk++BOvywrh9gHjIbXHeq/vIqgxJBu+A3liip3l2e69hDHn9bkMHP1gUnNj6YfSVOCMe0Alho+/jupe+4lQ4bcI+YZWb6Nek5G43EppMlKwLU+2lCnX6Fts0K8IfEpZvWqV4ZUbOmxQ420Ql2B/Cdh6wmL6dJRwn1qC7PQCUvRUAsAHemvydzECxRGX22B+4xSPenaqB3GsgP6ytY3ihUydk0FqycA9+2cz+zYEFHwU2IWfkcaMez7ojrE/cT+saDwBUSTsY+tDjkduH7apau1EboabgPNN7iu4ptL8Jhm2iOx34V792OvS8Oe+IGAwu7aoNlMtYNI1EVDBLAO1xkYHGH7wBQ9g96dFevQ19ZW6GHB71JC0iflGpOMpsoulSUqOodZYpY9vj7smqpuUTUAgBvNKNn6A2IBZlM5DZj3xuyCGC9wD1mKuOuPYBHKGVAPW5MRS972bJHC9ytg/PsvGfcPTD31KiA1TFTX8S+ey37hL7ds+6uSFIoomQUrNYaKGLLY592/rvAmcaSUwOgN0F1ltHx9Qad3mxzYurWao3fi4rKJ1BJk9kIdQdBIAxte/zcedAvIEXGb3ty75v27WW3p8fzU+DpHmLrKFHV7Bvtp2feiwD7RqC9TOtujL+Pga3pxeA9+K+rT/uRFGYqks1MgPc/n99x0hdm5v8hy2gez6U3GtJ3+us8D72zMcNyKLbQHaV0+kU1Ou40lcXwi6z2jcy4SwMwDXRwdlFKleWK0BmrnhQMOrqHUDWUtxV3EiMYOBAAo4okUU5Shd+5kCB8rCxhoMya9mrC3u6QzRggNYAlVTuFXeYuibXGAg6xHYA/y9vx3jDgVNDvWDpsZ4mPWCyJjwKGDEQCUBvoBqPLjLCuKyBW2DxjuQEiDEAywNd1mInW7+AkY1aZWAcBAWYszD7Rqq+yy0qkTQcwQyCCD6RDIptRiQjLd/R5aICEZ8cMpCaBIlDCfbflzKSDiVfXGQBunA/r+1X6w8GBY/gZROtMBfo/kUXJvbMZCNw3XJsV0bKAgIMVDnDA9GvysFU5dewuV71FIKjthBl+vSZxnpFAgmsFoenofYQfP0uYrNIrA3Q8N6IffuetzLhjG5PfCFiXRNIqg3TRqsef7rBOkLTMNaS2Dn4fZA2q1qqUDDtUr6Kdwd4Te0qo3RAi0X/WelVKKw1qt2s07EEc08+x9Z1hjapNBHgGLWXrSTZblkwkgKqqGu8cbzeFcffnlWPaI6CsuxSwq98VyVnGQH0yVTMnv9EDT9zhSA40IfHx20Ub+8Bj0JWZFJYbKUKU8V0YeHzMCQvjXy0brVZHaX8z8pgCW/7c8/UJqfrcjkoSE+veN9K227GKAr2JRvhYL3jXqWe9kTL6XRwHThYH+l3u3DGVv1BrBgYR32O6H/KZjgJ3ScpKWI93e2eN/mV9mR4Z9NhNY8L2UfXuOda9RB5jbLyx7TnW3QNs589eJpnx2ncPuifkMgWWkgbc4+28Vt2D/wDWp0hl/D45kneAzX43YGfvsDWUMuDulx8JaPedVWAYbHrTvcA5cG8dlVsvlsp4MB8z6gbebRtDW4XAPWLhjUplyYxn3QsKKuX07REYDyC+wBIyltIEMB95thvAh6799EaTiy9tqYrUhYsnZUQraY/PEyx7u1rn4kr4zn9sBkLmCIsyR3jgeNs19+1962PdFxTtf4o15GZZ981UUi1LaI1ZdwPu+OlfHZx6aEouUTUG7xtZQMaAPa6o6sE77/uaXXt+cSWp/DJO4MCgQwcGXa58u6PeYulgZzTgv7e2GnTWcwEQVV+qtnqMHVQvbA4qwa9dZTLmDoMrRjVCBprmB45CTOrdbYCOtc4K7gHYoWsX5lyWA6G0kKgKdxDVj+P8kbgKMI5by8WYSPTuxtIz0AYoVrDHkpcmiviIFSL+DvpyLZKE/eIYAPts+6jWhTgK1mV2tw8vetOtS/Eg3k5nFYRdF2kHJD8evDMTrUWorP2CiecKoyhchEBCQbWvLop9AjiDQQf7HhcgwvYIIABe8R3OH+wiwCrfI2X1LfHU7BWtmqsAOrlGBs89sWm0olQIOkwmY5aTFkiwk4wr+mTVY2097Jv9780BRkE6L1cpVU0rreJv6N0RMJgXvPXnUvxqXIAJXRPnEGhQaOwxS4ysaFNF7hu3MdZoKX2K4GxAdPDAkK7+g2/RoZWByIwQcCQjqlew3+n8MQD5sNLi+9agbkg8BePempul7uoatariDw/wndQaVEl71KiOwTtcZHqjBrXn2rwe55+s96hBvRAo9NMKpdV6mCkI/Z6dngadTKawvl7W8Oy60cT8lZbYjCUystFYpcLrFtwCjc/Hs1Tu+L5PZpBdwvCEoKBIk24AwSe2hmNMnlDRefplqIoK3pxtHlUmE9s/4rxN114tAe12e7z946PUtj8mTjL62OwWPDk07tc67/aDgy57T8M7GvZ15s1ujWdtOOSE1SGJB/V8rc6gBFPFX15fps+vLrHEBldY5iZjwD32aA/MuvN8LwLuYZmXvrjEU/Nx94D6aBl3T+vlAHrkTuPBuIH8AOJdYmpuvYhR96DdOglt2ONENvcWl4H4CdagAI35dXKgXHsoHdul44s17wWOMkcC3BnIe0Cu+4+Bu+nWA40aW0EaGI9tIGP2PfrbJ5nGv+eSWAvkMZ61Z2iRJMy0n95o0HylKgnc2mGh08KbgHcI71JdXZniaN0qp0q11HGl1VyHXa2e/uZ7br+n4FE+Lou0MLc13zLWHa98DLRji8gjYd9tW691t2DBp5e4YUnyJRW443GyC4z+3EgyUwTqfWEmX9wpOM3c2Nwy82dbd3wmoeTkh/rrdHjYo9lKjcE6iBD0k9tqkrC866yEjjsbYEYBEvot1bQzm6nMOwN1SF70zWcgr7r1DN7gSEBVnTo7nUADXBfWVPzcxxIX0cIrQaB3BwCOQTt03CydEflOo1mlhlZXhQ0kJDRWRIkfPlhnrpoqlo2s84ZzzGBEM5CF6L4E4Kg9I/aj4JeBOhhk9RpHoGByEJ9QCpBrGnM0cIBcrvYJZtqcUgpYSY6B0ow6XVtXQbvqrG1a347F4Hc4TgL1VUlNqy7e8/K8zPnGAzRzszH5jYFrgGV87Hx5307jzQmgCLjU254DGBSvSTPWsJv8xF7wAB5V2oL7gX3CStTWlaRRmRXgZdqmUAEWxa5Mw26AcjxjIftA0Tgch2VMNiApLQkrSCwyy1C0RysAdWB/Sv3ekHoHV6jS7dIb/+4RWulPMuF2LSvdKtUqGbUbGpnqF/1hhSrtOUmAHqxRrSLf91JkVLeZ4m1ma7ysO6xRa8sc9fspZf0ONSopg2wA9/6oQS0F7liXA6L1NWqp1MbkMpyk6j4eGMszFnQbNPr64Hk9D4btz4I2qcPEdFcWCwzGhyzC97mqrHHH79l8PW1ZJQbtOv6Ov5SDT0hqIiBhqNWDdozZ+Ai+Go9sftMKZb1aOlwtY9rjZNSNgPvjybYr/rFwKeQFx2P44zII+4O8++SzLxlVsq/assVhXzrwSpV9iTmDXNlNS64D0AAgwTQwisrgoa2kQ/rK2jL94/IhSWZ1RZUCgFcwXwTczX0mMOtliapRBdSQgOqqrQaGfYOqqBPyl01q3T0wt338/wa4F4H2suRUt24M1qcC9wKvdkZiAPsFSalFto85vTuYcrNydAz7hDe7Y9Qn7CKj7Vi7niTMrj9vfhud22pzwAopmU0d1iihljLwZqXqX3ieUgQIylJmMeEmg3djolNIkuvedN9eFIl+wj6mhfMrAAAgAElEQVQbFGQqs4c0EL8Zxn1akqrJbkyG4+UyFlvbvYlZd4vFvD3kRsmqZay8B+7e131wzdbjf3Sp0f7dB3trtJz2mfhA24A3P3TuO+sz/GwxoJ313IzqM0QpwClLWETmMhZ6juU0ssw5u0BooFEUSxQUlDDjDAtI6Hld8itCGCwD627MPkA0a6RRnZWtIJHwKlIXLIcuuy7ZrfK9ymgYqGvFV5NeMKhHAae+urnI3DhH+wD5zJyDPQ0uNVGOnDb2gC10loBZbLWQxPUDNFtFUAOpHOiY1aJ6t+MacUwEKpwYqky7SGfE2YVlJazjl3sJkMi/j4jW1tJQibWznoaKrsZEc0ErTqqV5sbHH2bskY7jWcJoHg0Wv7ZBZw52uyYzD/78DPCJNAnXrxYcFbnfOLYUmBqDLgP/lkfASbDKzps9JpKAjflnuU435faH3AguRDUSL/rAtuszWV1OZfahKbOJhw8PaXl/l1YeXqWd9TV66nGHw4Ve+Scj2r+Oczab0zwKhP4cYtyZ+lizjjW6aYNaszMcQAy7XWpWRC7THybU2LLA7jxY3qr2GcxXWzPc7tm1p9OlWjLg9u4ZdzspBBYcDFQF3HfSGjVa4xw9eZ5ynmPQPgGPx4A6Bra+aqn/Tt8HD6b5MBHI9/1+oHYdfDe235+RB9vmGmTf2ynY4fPbFdD+fjKgCLTjOXQkMR49lGnZhdCUs7djYQzE91VK+o10uFIG2tsXPrfaOv3ianVmnnegKWHUu/X6tHfP17PR6uLEiW7Wt13VXXYrc1VSrTIq9rVRlVQD7/7nEw7cvXc7QBEkMEgo9Q+D3WJGIwLb3kdlQLZQIgbuKBCDD7TtsIAEeI+LLQUQ73TtVkk1zHsbe16ShGp+7oXadl9ltURGk9Oyl3m5T9O4u2RTSyyLNe458O4KPRlxUVSMyRp7WMfLZiIZja1rL6BvPBMvvXtLi17RQsY9lDguYNntpd6kf7sBdWPrJ1j2Es92Rl1OAhP/7j3dTSrjNekmpbGE1CK/di+TKdWzO5Y+ltWYDWS7UqUTGk165txWtoHErBP+DVEEBJo+qtBcbax5j192aJ+xPu4RmHokuXrWwh5hJUn+9a/et/dPnzDUrgc+hqz7NIvIIu27DwCmVVPVvjUU9bXmYKkMMXgvksXEDLutY2C+kHVHc/l3u0778N291cuQ1wCZDIiPpbRPDUpoR6PNjkFg4BtzGT31qjr7o4MtlaTKArCuAEJ05dJ6WMOuIJ8xshZnYq0p2x6KFt7LVURxIRIZAC+Ab2bYmWUXa8IK9q+VT5tqNShe7xIM8OimXus4PoA79gdmGO0XbinBBlJdTViDPZBAAhKaSCGWD1BxeK2Y6q8x9HUwftbKpgCWkH2Yll2cZmQ4B4OM+2Va+eCfrhaGYNfZkQdyF5ud0MJX2AccZ8xqEgWVZFZB9PUmFbEiVGb7iHPEcXH9gYkvxkUB6OPig9TE99Vc4VX80PF8cH/xwd8IZHCRsN0EwGTXGXa9keCBEy0p4XNBkIPHbkm17HeuQRVXeOW2IM8H14VAh4MHPQ7bgaprD8901BLqro/Y4eXwgT4tPbBC26prdGJ9iXbOpyxBWVyr0OJ6jfbs6NNVfzqih1ZFzoLgr54MchpzAPpe1qSZWje0A5bJVGeo2RKNT7fTp/qow/uGq8ywNkuNZo163QGz7h64Y30w76PhkJK0R1lSp3q7yQGrfXB/+mvrLLVBMve6A+6xzjuvaVdG2nqX6Hn52Zc8OFZVTGR5aUhSgSpvEgJB24FaVeZo9wK0GIC7Z8zH/fXEkFGmZ89dWgFoZ6laV+RuMfkkchnNuUFZJdW5I6+6kQ4XNTUm8BJbn//Tjdmn/1B99nteEpUpmxzhevd9c7R63V8MVz77gRQgPgbtet422XDUP4u07X7f9nvoj57owfhdu88+bN7t0K4jMRXvN9wRwBKy7aNa/IBx72VSRRWDEhgl9pzOMrpxdZFu66zR/b1OjnEvq5iaK6xkUy2Rd7tJXjy4L5K8+PXK5DGbksro4Mni2Sjh1PYbwLn/fhPJqfJyasXZSDpjoF2G1/GLEQZz10jKwPrjBdy960xIQI007z4x1XQL/DPSq9t3BtbD345Vn2DYI1DvvdS9/SOQGrt5FMlkYma9REpjdpHxPuyY22t1unBmC53fnqMT6w1NyhlRbyRVhtHmgCfwE+9SzKbjfYKFYLtSZ1kF7APjvhne7Y1q/7Q33nPP4hPdVxyl1t1kLmVVVac5zfjv/H7MitIm3DzrbrGiNScP3k024xl3D9Q3o3/3cpucw8wfLuw65yPZ8FMA57vqbVqoNujgsEvDUUo76m1OWD4wWOfE/2c8bQvt2uMSPrkitTKqAbDn/d6hbRcmWxIpmalX8J6q9ER077IdkxyarGp9C2QwkLPAmQYgrz0jUhkw7Eg2xO8zbSmUBBZepCmQ1MisAI6NgKPTEa03mFks66wjsTWhRkv2AzBoyY5WdEnjh1wzzrV3JD12pcoqzp+rc2oCqwAzcXthFxN1mWHNfEgSFWkOzhfnhPWt8qix9Jb0ytKdJphakf3UITNSoGr6eVQMBShm2UoVybiCaADcWR+v1pZ4Fr6gUaHGwV01gDW7vqhzjJ0vVkFwxP7ren5YBhBuzxR/A9iLg9A4mEHHYUnFCCggjcHzt8RhsOxSAEv09gYW2QEHzx369wb2J/fN7jG+F2vIjA490qX+/kU6tblIJy70qFEbIzww4t94+Dh6gM6gc2vfpNf97TJ9Z4Uorbao0W5Sd7VDjaQfNOYA6X1qUTXrB306dOeV1hwHi3zdwxGlvTHr3qMZarYbwq53ewRHmsZMO6yPbSRQE3lNVYuQ+QbXXe9SPROMY8DdEksNPMegPVxlQTDm5Sm8fTQQG6B1eDynYokUN2NfdwPfmvRapp33bc1QrZ1CCBACs18STW7AtCOgRps0Lbunl+CShnFX8gvHVpDVJBlWpcAS+13h3/zlr2jsuvqd7fqO3TzQ2XmWsdd2tjwrtr6cLX7yD4aHP/R2noI5kmJKfl1+x7TIr/2uP3Og3wP1WJpjfekTNh5fu/ucH85o9Nd2AtBmriIEJ+LpXTDq0K+zC0GQCkhkn3sZRin9r5VFurO7zgyigXWWxEQFmCYsIJ2rzITlYwGgN8YdL1cYtcvkMwaop1RLtQy3IkbeQLpn2CfY9qiiKr+7EUAvdZWJXGasQVhDxjnFjeTxAO6GfLTxhr6Bl+uz94DclueAvAPzpl3IyWOUuS9LTGV9u4F9p2WPfdxzLi8q6fKse5xY6sG4VT6d8HN3jjHTii6d3GjRCxa20/G1Bs9S4ePbB7om2AJax4Yg13zbEfx205TzRbbUGqyBt+ft362E6HH1bp/WGW3gMAMwbZIZ7+vuAbdJXgyQH0mFVe9SY/aTRQ4zvtlu1mVmWuGlrjrSxKA+9nXnoODHtx3/lw8Pu886qTEb/NwxuGFQW04HtJz2aKHapJ3tJj1FE1U5iVRZd7xsY8nMWCbDIxUAHPoMLdRjgT208Ci0CzACBj8Ad7RHZZN9hVWu1ZAm4gWurLPp3KGVh/a9gTvMUyzCbFuCJ9o02xN2wMJW2JWGJSvshCK/M2hku0UJCuSjfRnPHogThSXi+j4OkhN+j9S1xYo4IWgA8wvQC495tj1UCYlVkOUH76Q2kMyws4vaKvIAraw+s9EN1T4jUIgKOmG99TU8OQlODNTzXH6SUG8w0qDAecHrvLvNLOA+ed2+jZpciAnUtbLuCID4oyuA6YcMCsflcZdtG7VQkBsAIGsBe85SJJUF8W5wjVrFFM8SK3DQwSy9WnfqverBc95yEKBrV+mQ+Wmuro7owMM96t5/gJ4yd4hO2hbZMeo5H1qr0r3ty+iS515EN3/uZnrdH32eDkFWUWtTo9WQqqrra8HOkV1hEtGstyp4xUQm05ydGc9a4MXrpew52KgOyYA7r9sdcrJye6aWY9Xj/gvjhe9Xe90+1VKp6N7L6pzozBV/tREaaBfQqz1eOd6dXsTInmmcnOpPUvdtYyjPu7lnXMSQe3mMtRnZXtrQBHuf07Tn71Du0qLr5N3BWhTPUe+Rrzljl4exTOTPwraji6gPB4sax3B3dvLr/3h2/spXNUJwZOSE+2lnZtcSrklfDVwfGPiH3v2qbv+Ru3X+iS/7Uf07UrYd65cFG3H7e0z+9jIZHADAfS0dMEs4Tk4V67q4rUE6A637oWGfDg8H9KX1FXqw39fqWSjQlK+Y6gE7y2Qib/aca0ysb4+cY7xLjNeph6TUgkTVAMKn6N6L1vHL7PciNt5/F37X4crAnAXk4ecU4G4BgPYn1q/knkMZiI/7maJ+xy8zoO5BeSl4L0lMnQDyke79SKQyofiSsesFmveYXQ8OMt49JvZnNx9307uX2EQa2I8LMhnQZ5eYSoXOaM7Qi7fupBkkZ48G/J5ADoGgl9l2yjgQhhUgBpCFejPUPcDsFoA7NPFb6nXepqgzyLLseW++/87PPiYdwFHstIB1t/jZA3cD1vbTa9SP1Ms9ls6YbMaz7nYO/hZaE7YYsKwwU+zrXmQZWZa0ajr3wLx/tD6z/a8XdlzXqlRnDTDYoIzZlU46oBMaczy7MreL6JSnASkRoWYXwOpoKMg22EIqoGf9aibMKA+epgBAEmJdrBxh7wiHFymtIYWasDfWsoOJhxxCcBwfE4CWEw3xPX8nEknIUJi5V+kF2F8AHJsxYskGiv1gmcoveHTWXgqSCgbtZoWoUg4AdZyrFQfiQlCq0ZakVyvgpLMCigwA+hAIgG0Hk88afQaksi+u9sq5AjrDAE96darhirNsVzjWgYuFncxccCGivvjFm687DosAAbIRLzuyPpPZdrjopDIrgG1Z6866fMkTwAeMPSJ5eOUjuLJABWDb7oUBL5wv2y1WiTprksWKoAgftnfsyixERXMiuG3hPLTwkp9pMcw5SkUCgw9mB6xAk4EngHtcI9qTJbKOu4SMANrv+uYynTx8kM46viPP15ua6HVj8f7lGj2y40q64Jnn0PragK742Q/Qaq9HmQJ3rNNT6YtVPu3SDFVrNcp661RLUuonLWrN4HUXYI58AkhdoE0f9HpUrTeo0arx88L9w/e83x5mRjBrIvUH7APpzNpqj9rtBjVhCzkYUa/TpZnagO0kh9W62GUi6LRBWa8x7hpzXKV3bRHjpcKPAU8Zy8eyGa9vt/F9DFIFeUsvMFnGVQKKycMFDYnTmfu1CgMA25cF036/Kl3rd2DHKcDcZ1+ZRzs2QbE5tqsV9iGrDoeHYRCL21Sb21Y59S2f2tI69QLmf+1ejKV640BDT4NP266H7UT1n3Xoo7Xl7P63v2S9e9dXEdI+KtDO71e0D9fMwxPwT+IJB+5eJoNGApCB6o0AE7PBVaYYuONhwX3mvl6H7u/36PbuOh0aDhiw++TUAOAVTPPo7iqgGoOO5TlXmYiJN2DPPwtsG+PlRVp4D/I3+j0AdgPfXuM+Re8+oWN3jPyjAe5FfcNjAdzD4OT6hxyI3yRw9xr3IheZXBEmB/I9aA+Iq6TYkk9KjXXunkUPzPpmgXsksfFe7xYgbK836NzWLD1nfit3/GBT0XFZRVRLROSy9yMUgcloplZTm8iMkASO5XCcgYzGijLln/MT491ePAz5IV0mFnSCwV49Y7/jiqre390z7keasFrkMBNLZvzwq32ywVSIQ/ift4c0a8cy8D6NibdtYnvI4Zt3nvLapWr91/DMQYZAGsO5QBnRatrnmUzMsuC9OumSES0cL2AbAxsXQWKbSEz1C+AEvwMQjk9g1B1TZaCXExIBduBGgzF0NEZWAPVcZVUL/QQZnurUGfQCWHOSovzEeSBhFWy7FFUCepZkTnMWEZiUMPNrnvLQYHPAwGy+5sswOBJwzcB9HVpyonYL5ysjOph6SFtmUN3V1K8KIPjesAZ9LKORZaLv5nNgS0rxSbcEStO4m2983LZ59sDsEIOURM7Fe80DHUhCqOwfYMIY9bGji8w8MBhU4I7trJIsztcKS7E0RR11AsOoqAzAFOvNopCU3j/Ijzhg4OJMwuRLQCIzIKJpRyA2+fbiXBHccNEuvUY8H7tuLBN5kEiLOGcgI/r03yzSi05/kE7e2stp9+Gr/qU723TKjgH/w+fwapXu3fJsuuTK8/jvy37+g/Tww4cpqTepNSMnxdIXJJxWJeG0m81Qo1WnQW9I/W6PmrNtajSqnES8vNSl+YVWAOcA4Rzs1Cq0tNilJtyPmlL9lLXt3Q5lkPY2m2NAv96j0QB2vGCCEZRmLMuBD/z6oEaVRnWi8m1R32fMM7d01X0YgI6lMDmw7EG269gtCPB+7IElj9QMRfvzjLuB3cLNTCefE+fk+vFcEOD3we0doB05jSr3NGvHPOlnxZZgaFLJqqN0MRmNUAeaQfuet3xq3kC7gXXEkvY72qzk6rjEVkXJLK11wD2gdHTka8vZPgHvePuPGrwfDdsuPd4T9PEyGTwIsIIAOObTDuAOEAJmsegkcVPBuO/trtHNnVV6sD/2bveuMTnZjHOaKU1KdcDeg/GQnGpooUgeE1VG9VIaBuobJJ/G6zAycbIX+77Iwz1m0YM8pgC4e+mMNQK7x8YXSGRqHFZxQzkWwL0IlFt/UwjijxK4FxVaMpbeS2LMx28iKdVXTVUJjWfAAyrbRPGkIg937zCTY9o9iHcSmvPac3RBe5ae0mzRYJQSqgYjuRQzVVzeWZ8d9iVBSsagHdACgTESGNFxz3EBM2kFkMv4zxPp3T6tWyrRuhvj7h1mNltRFSN7S60kY/lMEePuLSf9cf3r45vxZiUzZWz7NJvIuCgT/k7fcPzpf7d/0DsfGnc89+PqLQbsvSyldczCZCnNVhs026zRuc8DKFZWjpNM1coRy9xVAKQwKPdOM1bkxKRamoRoAANJp/yV6thgGcng3hJiR8I0W0JosIdUmQ3sIEFiAjAxUGbdOwB3NVhMAjCnA1gICoNvgBpaeHMrYcmOdljspITiLZnYHnI/NxKLSABVMNYup1CaosYgpl4wHTrfHu3EAGAhteEEXAPFWlnUrs+3a4B+BDvGhvI9gxMOg1wkmyqwU793Y3rZY72CpFBhrAEomPF3sw8MTCFDGWQM3M3LHcCYrRoVQMv55ylUK1rE+9OPqTm4iJMFGmqLaRaQ2A2743jACMA8kLRyvnf4V5UEVszSoN2Z/7wFMTjWd/b16PjFu+j0Hd0cwfvwYo3u7u2hhVNPpeXFDh2/+mU67bgBDdKEvrx6EV3+0mfyGV/5Cx+h++4/SJVqLQB3LEdiaS1dZ607GPcWNOvpiGsGwIoU9xUAf9Rdp6zWDImq/rl11/s0SofUnGkxIw+gnwzWKUPjbMxRvSHaI+/5jmRU85BH4NEb1XgWKQeM9TEYiLbvAhtuMpSIoY7Xz+0z7kj1GOPZG/ktSHRKgHv8THPg2QZxDwic0UTRNRb173ZozGwN+9IurZCSMe65Q4Sd8I3Jag6041U6493/vOBBOwA7/4PUj8lb+d2saA1o4jw4MNZ/SFkQZ0N1PVJgPxTwvto5SvCuE285vby+OiEu83/jd9vmCQTuZ/1pRvTT3MBHKU+HAKTjQYF5hx43tqcbNxZhOMAYfmN9ha5fOUyrKeQAo0LG3UC3B/FH4ibjmXgPrsuYd8/Ob8SsbwToJ2QxceJqQcJpDrTr+p5t3wi4c6NwtoAxjWjvyxMN3OMkVAPi0tFJUQ9bxyemTlhBOkmM17x7xt083X0BpkKW3Qy81QLSu8pMJKpGzjEesBe50fiCTs/aso0ubM8SZrM7YvfArOqWaj04hMQduAW7AO1gMgDwt9aazMjiWSJQzm3zBHu3F3Xu2pHFzXkj1j2WzBRVVZ1WSbVMLlNmD8lvkJ6/DWve232ay8xGrjJlWvfg645m9d7tJzz9y5XaB1fSPrXAsFdxyQjaUupmKa0O+1zcDgRJNpPShVfVVOKCAkuQhlQCC28XY8mhEtRP2kSa6wtAIoMJHk/Njk/06uIuIomprI1WBxpm+blCKKwgBZhy0qpV6sSXSk/Be50rj7JNpTiRgAWWAECkB/iAecdmmCUw9MfVUk2KAr/yFqpXyrmKHll0+UV9HAZ0MMv4yWyzsvEIBFjDz3IaAf/GRONvqzYKJpktJRGMaHIrg1kno7HkULZ2dNr4YEepsiMBF+L0wpIarUiKY4hsRSuearIs3xfWDBs6HEsE9J0K98hmFpDoy0GFBhhcIx6WoqhAavILZf7xt1laIsDATTbpDwIFs860vhlBBa4bz59nbFj/n3Fi8dpaRvtvfpCedcojOQ33I0s1uq92IZ377KfR3BZh0W/4yOfoexZupVY9oy8ePIcu/cGrmDW/6o0fofsfWqbhIKXZLYjJ5cPBQbdHFSRlNNoMzDvrAwbt5gAjzPw6siCo1mrl5C+MV9b7VBn1KWnOcBAq63eoXhnS+rBBc/NtGgyGRN01qrsEWjsHsO1JHcfL93AGXL2sxfci09j1uK8Pf+djsiKVy3jVCLRPId/H+1G6OWZXZdvo4BbkupPNraG1JQDaTRYjLU3+LgKr/G1CaXWULleUaUfXtOtVb5nZ+YprWizvcoCdMSDkYyADGMALiDfGHbvjwJWtksH4E6HuGsA7inx68I711r/1heG9v/7ClaNh3TdbJdVul4F2P7iUjZGP2XIvk1lhoC65wngQkMEwWE7GbDuWA2wArMPFvVGp8e9fWlumf1g6yL7tpmMv07dPaNtjeYxj0bkQjdPBx2CcXWK8Xt0Bag/ojwTEM8Mes+xOFuO/L/rdWHL7Lmbhc8sLgLlf3zeO7xbgXgbky/TtPFgowC8qthSQVqR1n6Znt+8mWPUi+YtLZg1JqE5OEye+Mnuu7ezFCzvp7FZLnGtQFKRS5aI78G1nj3cSyRh3RPpOrQ+HPKPVx/uTVLgwDxh6rB87yiQJff2a++645DHrAB7Fjl3pES+ZKdO6x6x7mcvMkQL3aay7jTEKCcNjiMG7B9tFTjOx48xmte683zcdd+ov7Sd6g7FV8HdfGY493lGQC0LEB3urdNaZLTrtAkz9j0MO00Qbe+77l7DMBj1NjBQtOxqdADyRxxjDLjOI2M9ogO8SLsoD1gs4CsvhTAIWtlET4Gr6d7kGcY8wXTwHAVyJVRNmmcBM2DGFnW9UOx/kHFbASIE8u1Qo4I7nFIW8iIAVBm+wx+ygIow3s/Ts9JJn6QFcjDkH4w1tOJhqtj5kffRYD+/xDWveB6Pg0GJnYCygsavMWGsQgHuM+4D+DMmeOCFj/Fmfr4FUrFkOoMmxsDgOAgEEAFYEiWUuyElgkJ0H/Cy9YVcYqSjLPu5dkfRA4sS5Eio7CjlMOgtheRRBZ6/o5/57B3Tcgb106jZJGrXPvzx0Ep31ohfTwlbRoeNz/33LdOBrX6Td1Xvpgf4u2vM8+R7A/TsH1mh9tUfzW6WCqX0AtAHWW+06X8/aCqQ4CW1ZEIDPtp+dDts29qtzHAj4D4B7gzo0rIo9pCRLd6mZ9KmfVSmpt2nU71GjAk/3PHiFc80QDl7OiDAHkE2yMYl5N+wxJzZxwmjriHxw4HfIbSOqvmr6D34V3LswwbYXnFkM3Etw/Dgwg9HUABWRZewqBenxa4lCt5KIGtxjGsefUT3rv9y81cA4A3T0B+g7qpDUCHCv4z1E/+SkM4IJDKgLaB9ghg5uRw68Cwsvs0gP/8WvrR/4+O92jgS8Pxq2vaBr2rBtHJMVYpnM2nBAs2HKvvgQaFiY4gc7D/ABFungcEhf76zQP68u5ZNRo+JLHtD7pNTSoktO8mI2jt7OMfweVU6dsIKc5te+SdlMjnEvsX30DHuRxn3CBtKx8NYIPIXpJTL+e3syRS+VpxfzHcLk88y9+F7LvoGPO7tROBbdqMyYXY+rqBbZPRYx8UHf7mUxZfp2VxDJtO6xO0zIRvQFmKLfc84yUaXUwOg7Zp6rYNYb9Oy5BTqhXmMWAPcekhezwxI2HVapVQb2YNTx3iAZlR1mKgnBAx77AnjDfcxP2jIQeFJ4t5d1OCVyGc+8WywfO8zELjNlgH1aQSbbxuvnTaKTex31/D3rbuDdWPeNqqqW2UXGIN57xJvt5PDf7trzySypnAuLyAODLpMdO+utUP8CzNLSoEcHhh16wfPnaWY+Ytojf3eZ13XMudo+gilmKQ1AIhhk1X2bftlcZRhAqBxHJCUq+8D2qD0Alp0rcUpVVWHchcEWDbyvzirae6v8if6X/cYHAItjMI3+DOdnlULN6cXLXULfZhIzPn8B/5aIazKTOhI9tQJrt6fWhaqTN4DDlojrI74ffI2qrWfgD82uJrNa0iqzrGHkFw259ZO4JmYO1WYTwBqAGR8ObgIwlqRWBAyWQCv7Hfe4/KvNMIBBZFnUeJYBag/2i9cEYRxjbTWVvAObAQjbi6sMF6qCTAk+7JpsC6AvMw0SOBhbzC8CU42Sc2AILciGKgl9++uLdFH9btrSFocffFY6FbozuZgufdFlE13CA/ev0N4v3kZf+sphuvrfPYtOOGmOgfv+xQ51O0NqtWUmEX0hElfFYhRuMCqL6a2Lr3x7lpdxQLbepXa1R91Ri1qzY8Ye+4G/eyPrUD9rhu/M5hFgbq1Xo1Y9pVZ9fP7Yjr3jqcZWqmG8tJ5BB2C/3MDuNCkM9psDxR5gu4F2DNxlvPBJA9Y8QjNxg3nYdwmSLoovNgva+dw1uOh3ETFOAnbbPwf7ki6rCU7Mkg+TCLSzg8wb/mRu4dk/0TAdO0A6P3PUc8AsD95J/F51zDsCeMubx5jJgB0Vc4l6SEpX8I6/eVxWFp4J5bXl7LZ/feJBe32tieuz4Qmr2P/dJ6TaerHtY5yQ6ht+0eM4JuB82k7iokto3oUVG91ODLgjIVXKeNfojl6Hbu+s0x3dtSxV5yEAACAASURBVBxwhzVeSEJVEO//NtvHiWRU5zaT07dHenb/Xfy7MebGuhvLnbN7nFIhdSrjHnu7O5bfs+V2TFtmLFcMzu3h55ZH2vbNAPcy0B46lagxHBVw115lwvKxQBZTBtzLbCGL5DGx7aOB+rhKahG49t7uxqSbht2z6LGuvVAqo2DemPxttTqd2Zql89szLMrGvQcA31pv0HoqEgisCyCPqsIAaqieieRVfJCIOqfMPLTPZZ9mdbDtyeDdXnZ+jnUPr5jljTtbyGn2kDHzHrvNbAa4m+TGJ8Sa+s2/VvYqhKbmElV9sqr3aC+TzBQB+dKKqn80f9y5X23PfQISGST+Y2hELoN/9gj0Hu6v0475Gl38nCYlzODKnecEUUhcuPCStDeAO7N5NJkJdPEM0nHHwX0x2y5uMtyHsGOJVloFECV4rgtQFxZXpCeWnIqtmF1nPbygWiZaqrCGFFCOv3EuxsybrAPHg+85V2vVc8Z3cBqGrAX7wzGtkie08Cx30eJR2H6Awk2YRlcfd9wHAFqRd8h7AxBuEh2cLwNsZZgBniH7wHma5IVZc2drx/0UZCQamPjCRbhXth0YbQPXovMXwI3f7RrsPcH+el0kUmqwo+fPDi7oAvSaWEqjenfMBlgAgWvA8VptkQ+wvGeQMZuO+4GAhMETa8EzZkjZOUcDMJMc4TqNROLEVa2CazaRuBcihxLNuxWTgnzk9psO0LN27uMkTvs8vFSjxROvonOefnZhl7C01KO9tx2i8y/cQbNzDXrWG/4nHVzuBO02Py/2Ze8ISG+J/zpmN6i3IvKpygy1Z8bFl1q0Tr20To3Z2RzjHID7CEWW2vwM+t0+VYYdue9o7NHHdO1VnYXIAXdbN0ZjTobivyoE6v6QitInQLcmixbp2afJYnLjuDuO7V8WyfM+IicaBe6we7Sqq5aAylVRdXyzZWKOKpK7hLJOJR2uWrxj+aVISD37j+9ntl36E2HUIb9DkVqA9zZ+rwlwbyFJG6w7npsCd7DpAwD2FBahGXWHKOSFargZL+sjGVuBuyWsPvDfXr966DPv3xTrPi0hVe91/tY6bXtZUykdyI/lF14mAxAOcIGHAYcLSUadjCcApMC0Q8+LQaherdFNa0t0R3edDg765dVSIxA/YQM5pehSkMpESacTYL3g+6PStsf69Ug2U6R396CcqT4Nz3M698j2kRt7wTIeYCPg7sF9UaOZ6FCihlIYkbt1jHDgBjuNcS8A7sZnxEDd/+1BOY4VElGNuXdFmcoY9wDaIxDtQbtPVC2slholmW6mMFPOmUZZd3i3P312nnbVawT5JCQyM9UqJx7ajBTeIUwL4tmspiKPAThDsMtMe9WKMRXH7U8m7/Zp/U7EuhuAD+krDsAX2UNOY96nyWbiQk7GutsxQvdgr5NegzV1a4YbVVXdDHCPk1njRFUOCt68a8+/X0oqvxDAHdw7Rhgapf3ggxkZGIJu2ZPS7vPARuoo5nTqAaQzYHQad/YzV+CuwFISWc0tRDTmlvAJ5xpsDw21JIcJSASgNpAO8M9FigCSWWMtYBwSGshUwGIzu68sPa4BfzPLpsw0t243O8CzBRjyNamTwSYqkqKSJxfMQVAwrt5pTD52w/IJBdCowgoACv9xrM8uLioxMcAAVxhcVAsVQJ1mPjwDSEoA/PEONwV+dNaQpyVacfGht4RcZadNV+77T8fS2wwCBweJVBrl2QtNBuVCStDXM5svxaQQaIxdaWRWgp11ZmGoBz23JNtaAMPAXRHV2LISOQeTkmbcUwB7rIeEWq5+qs49yJew6rFogsLCSxBz2+ceoqtOejAEj7jchxZrtHLKc+isp52V6xIO7F+n/d9Z4mDllNO3087jZugrX/oOvfo/fYqAouoNcX7Bx0A6QNqgJhIYTiztrXA77KZ1as2JjzssIKvDNaFKG7PU4MIC8rGKqmlWpUprhgOAYX/AtpJFmnYw7d2sxq5IFkgWjYtlAvQiAB5OxoH06eBe2hqP8QUAezN69nid8d+FV5O/nBjwKykwQDVUDWat3ggQIKp/c3tgbCXtFbvQTh6gfcXAuv+59QWvaZ74s78/49l2kAHNGjFwb6HAW51opkbUruF3AfFg5S0Pw5j2zhDuPwDtGa0zeM+Yfe/C2h/5GAre8TqsfPVTvbvf+SNLG8llcP8fLdtuOO1YYvIN9xXLZA4PpOQwqvphEPEFl+xBiY43Y6YdA47MNSf090sH2Q4Smviioku+AFNRcSXR0Uee7t6D3RVQ8g4x0zTsXlKTY9kj2UygCf3yGKhP0bsHca8D4IXMepkd5JMNuDu3GB5vo38mk4nRD//ttjU9u6Ej/unAefx3XE1V9OAS7RvLbey7Tw5l5t1VQPXa9s0WXZrGsBcBexzjrNYsPW9+K9W5zLO4wkCnjnwQvAfYJ94FSGgAxvDOoAMEmAfAN8cZrIc26B1o7OVNqPKKa/Z966MbvsxPghUUvBdp3YvsIX2SqgHuY5mo6h1mcPwi1j3Ej9bEnEUkHrt5s2+2iqq3jPTMu6+qOnzDrj1/NUgqz0Ab4XaRDrlNIDnZPiBEHuiu0FXPXaC57SoaVTAFoMUAGomrAJZwlzECgPXtGTGbCIxuCZmqrRYuQWGF2kqKTl3daxzjLsBd2C+TtKBiqwB3AcIA8yahEfZcJDMoyMQMrpIXMluAgELZd71QSE3AqKPAEMt6rDKoWh9CJ84sckMqoHJ/xIlzAiwBQAHiwXyLK41cHgMZWB+yy42w1D7B1L8ubKGoHuasl08zWluVE2Z/e9bAj6EYds22kxyY6DnBinIkrH0A4AqQsGxtLZWqq5CwqNzGqGMpwjS20AzXiNkH6NtboleH3Kc9WxVQ45IL4UkOuY4EGPIMrN+2X4DHANp5VgIBGKqFrkEvL1VvLTDiNqMb47xv+5dFumrb3TkQDJ/2A8ddSedddk64jYcPdemO626kMxp30rd659JTLr+Utu9o09c+dzv98l9cRw+uVilpSAIpPgbSa7BjTFs0M9fKLRuksBSapXpdAD31VqmaZNTLGtSeG+vku2tdahBsHhH5Yv0aM+7JsJObJeBjpgn1szoXtOJZDTt7+yVQ7/pMJ1MrgpwkSGYMGOk9M/lTtKvxTQVQN01KAVdjEq0iSY4/3xieT91nrjGMW749ZwSNyGuRYFo8423sAlCXUHqcpIp+C0tqSdKtpMOlItCOZae8+X/OzT/t++v83msCKqQxHrTP1olm6wnN4V9DADzAO143HAPgfF1B+wqSpQf4h2UC3gHcwbpb0qpZRt78E7OPbATcjwXb/gQB97GbDMte0mFg2pGeytOhGhFaxCXFloa0gnWRsFpB6e4BJ6U+PIBqTAsuuaJLOUvIyLvdWztOAHeTxWwkj5lSSMlAvmfIp4F4P7c+Yf8YAXOPUGKgPsG+OwbdEISJIzZi3G39MZgbv3z+3T8mjLuG7h6UT4D3gnU8SPdAPcfAO9Du2Xevcc9VSS2xffTVUH1y6kQCqSWXOg38hNVjiU97UVVVX+gJMpcLZuboytkt1MMIRyiqBCeZsXkyggxY/eHdgnQGuVFwZwLAx3uF7g9ad3yPjnpHvRWSWOUJPzm92z3o8b9PqaZqzLf3Wvd6d0su9T+LKqrGfu+xbaQv7oT9e8Z/I717zLrHsplpNpCxxzv+NsZ9ojDTn81tPfWLc1v/upuOttgsp/n3Y6YT0hkUv3ugv0ZP2T5HFzxX62dY0RIGbdBKCHAPFUV1cGUpjcpkzEtcGHFXSVGjYejP4fSCpFKzSTSnGawfPN3Zz13sKdnCEGx7DcWPNGkVfTQGXHhpQ2sOxhz6YZ3zZuCuuniR9qj8A8A6lQJDgje1F1MpCPS2orNXDa6OtljNbCkNkEohpnEeK1htsNQ4HkAzf6cowwNaW27bAswCuJsjD2YjGOgpKEefxjMDYOTVP91cZdi+U8PEoIMfZFwmnq8xBADCulrRJwZC0K1rRVcLPCCVwnkg+EDybQhOmCwQqQ4qoTIhAFcgnXEI8irTLivzP75WaMyVSbVcBdW/201EsPDtry3Spa17aX4mr3G/o345Pe35F4XX/647D1Pjmx+hU7YP6Lalk2juoufS7j3z9C//dCv90gc+S/vXQfa1qNlu8rM3xh0SnE4KfXqb5TNg3AHmUbKnNxKQzoFVZ52aSFAdVqg6MxdcZzqrHWpW+nz9AxKde2dlPZeMiu84ETWpSv0BZcatqdmsxbTx0zYxcFsIrC2air8c0+vS7EoodQPtvj3GsYW120LgHnXMuXUUxdqpGWjH+8VSLwfM2cUFNQqcIYnt2r6rEq1XR2kh045XDJN6x73+v83tuuqnOI4095imAncA9DkF7VuaRPONRP41E2bgMeuCJgtZzOogo+Ue/hEBvOPvVYB35JBAQjMcs+4ml7ntTd97uHvfLQMacUxntzb8fLQJqf5WF8RfZUPko1/+3tNO29pLG3cTZVuxt6WhSFwwgJhAxgClRWBggfDPGMJWtUZL6Yi+3Vunf1ldosXhQAouRZVSvcuMJaeWFliKizIVse5uWU7HHunV48TVAMrLElVj3br/u+Q7Y7o84Mf9LAPum9W42yDiQf0TBdwNxAcAXwTcI0937ypTlHyas4F0ia7eUcbbPhr7bgx8LI2JGXcP0IuKLhVaPDoQP1Ep1ZJSddbgxEaLzm/P0UXtNnVGKb8zsIA0/3XIYSCXgZZZqslB/17jaqoAZ8wmjFKCixPYViwDW5//JP/5Tfv2vvHRv+2P3x6UoPWxqYF2z7p7vbsB+Bi8b1bnPs3bvYh1NwAfmrPlQUWsu7eJ3IzevQzYF0pm/uPOU15zoFr/D3YSIEOQsLqt2uTADtV0H+iv0kKlQWef26ITzp0E3lLESBhwjHJ4LS2RMaRMBECuchp1nAE4NR25gFIklgpAFXcYAapWLdSqqTIjjnGiJVVWucIq7ig84MHc14QNx/nA+3ysmxfGTphqkcFgO9jNQebSYt93FWYqgGfdugJSzC5gPbN0NHkOy2I4KXycGIp7ao4q7MEOt5ya6MC9hzsXbLKKsswLygf7A7sNkGxMO/orMOMmOUKwgH+WwGvP0Y6Ndc0WktnyNXiTVwi1t/xAj+CC8xQUT/J+NRlXXH1kbdad80yG2nsqwIfWn20nkW/QgKRm7A3P56TXCHAGNt6DRk7YVbcgY9pxHDxLHAf34Z5v9+n0lb108nbJy7Hr/MIj59Dlr3huuD93fOsQLez9CO1aGNIazdMjJ7+ETn/KVrr9a/voNb/zCVpCIam0Sgmz4mLbOOoBYA+pl9Y4GZVlGr2VwJTL+iJ/6awiQbXPYM4AOp59b22NAT0CWTDqVG1QMupToyqBBqqi9sDeQ5JozzhCvRGuznWWAWM7Ch3LbGYn3JBJddIEs86ymCMA7TE4t6Ah7s0FhE+sPbHIZgOsXQx70ndIoqkkpOM/AeeokFphkwX/4SqpWbZSGaXrMdMO2NNpUas3Q41Bk6ozJ55Dz/iVG6lWbwbnGMhk2lViWQyA+5Z6QguthBaaCW1rEW1tJrTQAOsOi3EB7Is9osO9jJb0H5YBuIN57w4R+AlwhxbeGPcb3rRzOBh1atUeDarr1Kt2aK06JE5H167N5j0kxz9fzLZwcsNbQPp78rgC93efevZrRln2fjsBAHcusqQ9vjfbN+COwQWMO89KVQBAqnRvr0tfXV+hu7rrzNgzaFeGfOJ3Z+kYs+sByB9B0aUJfbsH9AUsPW5wnJhaysQ78G3BAW9vmdS+GFNkE2lg3qMXD/BtefhZ4tMe78eeVRnLfrSMu3/lvdTFlk8D7kUAPbD1DpDHbjIxcM9lChZo3T3bbYC+iGHP6du1AJNPSvXOMQGcOweZkMzqQbzX02sHfUF7js5pzdAp9Tpr1mGJCtCO5FTzaAebCvCO9wBadgB30bsnHAAD8INtn6/WQ50E3yFURsmlv/rA3q/FHfWT+e9Nsu4G3Derd48LMZVVWvVSG693t6AhTlY1HGKTREGVpZKZosqqZYWZinTwpYmq2P8v7Drtz/tJcpkFcYvDHnv/w88dbeqe7jL3tcfXZ+ipV9aovXVcQElAumpkUwHezJBrUqrZMorOW6h6Jr8x+ojkW+whAdbVH9wz7iz+BNhrSPVV83Jnj3e2YBTgLlp20aq3GLhLLzToZtRsJwQNugUDfLPxgjFbLhp6dmXpiXNKq13VYlAyksL6ED7xnDCpoB0A1AoWMas8NkMZe8AjeRXJngC6cK1QD3QD6UwBKqOP4AAzAZDI2AeAvttJeTvvdgPGm+8RAzBiq0t8gjxFR3+r0CpuNQKOIJXBEWC5yZaQQfIjoS7uB3unD4RFx3Pn/UpucfgYwMZzgEc7l41QSY+4sKgHvs5oMBM9GPH9s1kHY1txfzFjg+doLDSCAAsAgWUeeXhIlbvupYtPWs51O7cc2EW7nv39dNyuGV6+97aDdPgLn6DLzuzwvvYe90o6+7wdBN379//iB2htgJyBhAZJm5rthrLoAN1DAdzNLQzo+6srXNEUH2PdwcZD/lIbddgZB6x7pT0nsszuKjXUnx0g3T6VCoAc+tkaVWoV+on/49V0yu499N53v0OwtoFv3QB/v/JVr6ZTTt1DH/6r/07377u32CHGklTd7JV1IthgfutWuvyKK+mCCy+i8y+8mG65+et04w3X0003fq4QXHvMHQcQ9pz4FMeFjye6/1gm41GnX9n2j/YI0O6lMdjGWHe0PqknIlguWELiNR+NVqsFoL3bpNbadpoZtSkh9NbofStEJ15yNV3wg3+oXu0JwVQIUphZMO4NYdq3thIG7DtaCe1oJ7RrRoA8GPX9nYwOdDI62M3ocAcgXph3Y90hlwErz8Cd5WpEt/35T/W/8+DHGkFji5izR1Q7RGu1JTpsLLw+txxot2X+J7fFIiN8vbmPK3C/dvfZH80oezmOzZ7sAB+JJMrhAxCObglaXG/Ab43JtJJfW1+hG1YW6TAcNBSkeMbdALoH8XFSqunUY3vIMNpOkcxY0qqNyEX2kGU2jhslrRpQ94A/LIuAezwPX8asx+t5cK7vZ4hxeV19HpsB6483cPeuMubB7iU2E4mpCsgZJXnZTCyhiYowGWg31h1oynItNqySWmDrGLPpRX8Xad5NlgOE8Oy5rXRas0kLlRrrMWChyrNVCTqREQNyAHe4Ks0wGANG1QGbE1X7vB7aK5JZsW3+890lk7FzL3GYCa8nFAFOwuLlMrHmPU48jf+exsjHvu5xRdWgUtPz9k05KLEKwHuR5j2WycTA3rP1Zg3JmvdPbNl2widnt/5NJ023HB72mAzZ5nTu93WW2ed/plKjhWaDLnpOnWqQ90oUTFUw1FZ8ScGIgVlOBFVHmqBrVwTIZcZrAkoF04ugVLTZ8jeYdfxkfbcmaLKGHUsTMLwC0jmJVRNR2SISYB5SCLi+JEQzyrrjdyTCoo/i7XSfbHnYk1YDrbz4k6s0pDei9sw4GDCwKx2kaNFtOx5cAVoxgCvAtn1Z22S2XxNfsQtO/tQcAFxnaMOa3Ip957TtCsxNbgCZAdhx1sEr8BerS/GHN7YcR2VZCmY17NrVvSWcq0k49DmKE4zq+cGoq/0j+9nhGsEdmpTJgHe4BzLDx9aP6sDDZJurDoq/jV1HYCTXJKDdA0iA+2/f+BC98IyHc90TCjDt33klXfBM0bkfOtihBz/3abpw24P8TG5pvZAu+N6nUDoc0dNf837qIvMRyaRpg5NOGWOsdtjmEYB7WBEZTW91lcG8fQbDhLLmrIDH/irLaLD+YFRlkNaupxPOMXCNAVuPKJClZET0wY9+mi674ko6bVfeTtI/8w9+7NMMun/iFS+im264Pg/VrHnw/VFoHElizr/gInrfB/4Hg398br3lG4Rl+Nx4w3X0uqt/nJaXFsftTG550NpPjN/xzICuzzsIuQjjlYoYetcv84HQZnmGR+v0AKSjO5EOWs5AgLvsTSqZcnCODQ/RaDSImfa1eZrr7KAWzRIR+ifcYhMqJkTnXfn7dNr5r+HZOQB3yGSgbWfGXYH7tmZCO2cS2tlO6PiZhI5rV2i5n9FDayMG7wc7GR0CeO9OAnevc1+895/TL//9CyqjKopXaA+OHhjNr0NUWaR+/WE6SANCr2NwdgK8R4/myQHcRSZTP2wPFdOyxqIDYOOD4iAATJj+Z4aB3Q/UwxaZxgyuMrppdYk+u3JYGR9JxjPgDtBi+nZm4UuSTwNwdyz5BCPv2PI4IdXY+li77pNYDXBvSt/uQXnEsBuYDvtTcD0NuIfvihxlLKlMH4aSSPLSFAD3OLorA/STE2fFIeM0Nn0jxn0acN8oMXVa9VQpaZxxQmpRgqpnxeMiS14W4z3dYyvIeB+bLbqE7dCGXr5tF53ZalNdwTjkLmizXMFtNGDtOva5pVYPid7jTjSjw4M+DbKU9cyQyJijyHh0/O6TybhBwpqxf01iyYxn3QGsAbaLwHsZu17kNlPkMuPtIUOXECWr+njTs+7B/l8161637os0FWncTTpjQD4u8MRs/m9vO/H7vlZJfv87/TXaVWvTzoYk3vGYo0Xu0DbW0j615yp03hVamIky0aZrB2CSOh3TRVJShdRD54E5e0916AqaeRtsz4mukjiKfTIDnwrwF2Aubd483MXHXb7j/pRFrbKM5SAAjGqTODMjMhVIb5jd1oJE7NbigI/NDMh5A1SCURZHldgJhgE8bl5/xCAELDb2D623+ay3Z+U87GPSGQQr0OWDZQfIxvuac74Zv4A5Jw5m/NEadKbDvOORFIrzBXAXdhuBAxxkJBnWPsaEo4/AOQIjseyDCybBy3zSvs/ANWQ2LdzHasKzEOxhzw44IqURFj7j2Yz+YCTPsinSIZPKcICmLPyk5EIgjEmHWA6vRbOw/be/uUJPrd5NO7YIE87tMyP66iMn0Z7nvZB27ER10hFd/6HP0vNP2cvn89XsOXTpc87jdS/5V++nbh92kCieU6FKa47lL0gsrVOP289qv0btLW1KWcs+Bu6QwPRGNbaMHHXArosuH2x8XFBJAH2F0gSA3XIm5Hw9cI+ZbHvhcsD989cHVBdkMTog5sZWpaoB0P/+s/9MK8tL9LqrX8ksu1Uafd3PvYHe8o730L777qVnXnr2WGPvFC457XmMGl2bDM+OtWz+i8lk23CdOqMG0M5uRoyztMCmc4wxWYzs1nzaWTqTVtLRIcwFxaB9dStt6R5HTdoC32MwvQrcrTdn4F+nK15wE23bdh6z7UhOlYTUMXAHww7GHXKZ7a0Ku82g0BKAOmQyhzrycxHAHTr3vkhlOmoRCW93OMt87i/3DLszB2DKJeABTQk9MYD7mv5bJqrvo4eSHpsdBfDub/s03/b8Xc9L3+LvjunfsUxmcdAX5q9aDZ7Cq0Po+jMGFXjQAEFdTaJDBIaEvMPpkL6yvsL/MCpbYipGR/Zvd/aOOca9AMDHrjJhlC+yd4w06h7ITzjOOGAdM+zTElZzbHskm/FFlLyMxm/jtelFwD0IbR2Yt0HXo56iAky+MRQB9yLQbmAg6gOszwo/Q0U9p9nLgftIy27fxYx7DNzt7zgp1SQ0XipjwN0QVHCSUTAfwLqTwngpTXCBiSufur/9Pvz6cRGmHBufZQywt9bq9KKFHfSUVjuwFHZfMXO1PBSXgxpVaL6ORFQjeHXQI6LFQY817ni+8HiHxMZ/vhtlMlHbsmZsbLtn3YtcZuLiTHGi6pEy7jZhu5FkJn4lcqotx7qXebwbaC9znvHAPU5UZQb+6u0n/tX9g+6lxzdmuC2wnjpLdRZGAB2z4Gh/u1I6/RKgcZbzyvR2BN6ZPlLHGYBmVEY1iQukNPg33i6RAk3q7Q4AieYqahJBl2ijxq4bmDfwDsAO/TknqzYTTkq1hFacl4F+7AvuJwD7AJzsKa/TM5YEarMHWC5uMwLcbcYg9HU6KEPfjWuFBATAHImo+GB/M3N5K2MAXuwP5w0Jjw8GWNqiOnM7lxjcgjHHeQSHGfUH9xpoBu4aPMDekoGzuvywE5B1wgykBEQBhONeGMgPfTeDU9XqdzDzUOXngqRZlkVpAOKvA+w/jo9njQAM8h+/PwQ25kEPf/N4nMD3uBecz2BJz0R0YH9Kjbu+TRecCOSjn4zowEqNvp2eQxe84DKam2vQDR/5HD1zxy3cdr64fAld9kOX88oeuDO4TprUmmlRr9OnatphFt1cZEa9Tg64Y3tIXsDUVyil2cYY1NupBMCO3hgsO9yMIsRkwH3PrpbIZOx7tyLWCYw7gLvdoLGSqBSHfehj/0CXX3EV/fjLX0g3fuH68bPWLX7pmv9Iv3jNr9Fb/8Ov0Pv+6+9JU3APwCRQ4fb6QTe6mCKdvH/O8b4RkA270fG0iJKN21bRWZqo6N0VwHcoHS77aqgG3juzNLN2Es3QAhH/A3AH6w7wbsBd81+2z11JVzzj7wnJqWDdZ5R1B+MuSanE8hj8m0XBNhTkQnLqIKOlPvTtxHp36NzFXYZoDa4yZgmZZnTL518/vG/w/hoDUQ/clW2nVTDSRLRMVDlIw+p9dD+N8gWZ9BXNvRrTZDJYP25rpY3k0X7hZTIAKvv7mLKq5TTueKD4GCuCaf0lBiR4qJJJc2+/R7d0Vmlvd73cu1115x7UM5uu4BvLJxJVI7CeA+YFiaVlwH1Cm15i92jMdkAYEeMeA/UJD3e3fgDd3oHGOcrkmHkng7GHnwPtR8m4bwa4+3VyzLo+9wkm3vrrAuDuQTq2K0xM1Wz6DYG7Me0R457TtZvmPHKECSy6q25qoNz/zIH8AleZoJOP9oPl22sNOr3Vpu+dXaCTGmP7PnsnoV2H7AGyM0hkEMB6ZtHWA2gHK4+CTNsbrYhx/+6Uyfh+KdK6W0xrcXVZoqox7t4e0jzeN6tz9+vZthYUxJIZ8OVPMgAAIABJREFU/7rZa2DNN0z4bADePWAv+z2Wy3gAP/xUvb3w8R0nfGqYZVsOD3oE9h248Iz2AnWzlKupHtdoB+37llNGtPv8KmvPTeMdwK1JUlTDzhrtTBhwfFh3rQmO3OcwyId0RnXs9p16sJvtJA4EGQ2YZPaAh9adCzA5UK9MPE+tw8IxJLuKtp2TWcFCA0gMZcoefyMxFZZ06HogjZEkPqkE2nI6cyMxcNpclVUlJJDY8AyFst1SBVbGKAl4oFmXgk0A7ljfx8ksJ4GlIoCt6vcR3HBg4BJ0x6BKEkCt4qjF5TgfvibHvsPOEucxO1eV8xtkbKPJ1pfKuHOugV6DIDqhAXEM3AM+Z5Xi4Lr5PNki07z5bQZC7gkX28K1ar6BATl8h/sAYCYsf0VyB9RTntuF9fPOjQbnfdeXD9LzTnqAQbb/wNP97t4e+uLtdTpn1zJdsechmm+P6Mb959AVP/Y8XvVp/+p91Bng1ZBPb1il2uwcpYMBJQOxbQSDjuqnSTacAO7Ypj+UmQVfCAqe7IOsQqg8Y9Ivu1YlwgOqMlAO4D7x0UvyjPuNnxfwfcGFF9PP/NzrWf9uH+jfX/fqV9It3/w6t1Ws88l/+iLLa1758hdO7p+ItsxvpS9+bS+3mfPPON4ec6FO5sMf/zQtLS6yPp4/+lCWlhbpg3/531luYzTxX//tZ4J055ZvfoN+7U2/zOtf+NSL6e3vfA+96x3voOs/cx295OUvo3/z79/Au/v8Z6+n//p7v0eHFkV0Iew7ZrhlppslcpUK9OxrlRLnmGGN6ou7aYG2EfE/APd5B96NNjEAPSA6c8ev0FNP/w1m3VF4SawgieYaCUtmYAk5C0tITnqXwBVFlwDSV/sC2IVpz2gNNpHqKoNCTEuHbsluuOUyGs2PpOKn9lFs6Gtsu4J2WgJzRlTdR0uVA+SrrPrXj3/fCLS7x1P43I/pwnftPiu8fdCyW2IqwLslp/oDYmUGJIMeP+RmtUb9LGOmHZVSH+r3cpKYWOMeQPuUAktF+nbTr8d+7J5VN2aeHRZc8qhM4Up1wAktu1tmiCJn/ThFvz4RDEyRythD9Yz7NODuUQRvGyWtxo0kjvR8p1vUYIrAOnd0ujKD9SMA7l4qM1F4KQLqZcmo8fIJeUzEsk9US4007F4eEyei5pj1AlAe5DIFAYEFBbubbbp0dp7OarYJlVPjD96TgwM4INQ56dSDdmM3bBtxnkkZkOVlA8nbrrlv71uP6Uv/BOysJFHVS2ZivXvMunsAP00aU2Yd6ZNVj0YyUySb8ZIXL4cpqqJa5Ote6O/+nm0nPP8rlcr/g6BvDbOdCdEJjRmarzbood4q7ai3aQ6WJMqInXIp0ZYTdExX/zUwsZJ4quBcmcexxl0rg0YFm4RhN718/ncG/exAo7IZsPVgg1G4iX3UK1zZU9xjRAM/7MGTHMtFPgadMwNFLXpjlpLMDKNqolYCFWlMNVg2AkIw8+8SUAEiLYESgQE70eg66LqsKBHYf+svc8ymurd4nowZyYFVbB0HMKurUncB+0dAMXaYIUI1VmwHVpurdWoyLIPpJGHtO+9Tzei4wFVVih5BqhP25Ttg7Yu5wBTYb00iFgvIcdEecZgRYC6BmbzclsTKz3tCSTEu6CSFhyQYwHXAahKfmq8sq8EVpEB4do882KPdS3fSbrjLRAMPZituvb9FZ5/Uo2ZdzvNr+0+iS3/sZXTXrQ/Sq37rY7SCzEH9QIM+pCZVYfQ/WA9gfKVbYykMwHlRxVO+RmyLJNcRR2GharDt2wBtOJjeCwPlpx7XCjNUYRs9tQ99XBn3l78osOYvfsnL6LU/9wb60P/7Abr/3nvolD2n0dt+8z0MrCF7wUzKi17yUnrfn/0P+t1r30H/6dq353ra0PYyog//zafp8mddRafsGBM+4Xz1ns7Pb6X3/v776MUveSktLy8F8H7BUy+m+fkFBu3PuPhsPj4+AO74PPNZV9EXPn89veIHv4//RjDxv274Et13z730+euuo5/66avp89ddT1u3baULL7qIPvGxj9FP/siPqvudOclYaSVWTxysjEZ9J43BYw+v48p22tI9iRq0XYF7DN6h+EN3ZcAdPeE60WUnfZj27HiJgHcUXTL2vSHyGamoqnI9nm0Ry0eAdBRgAmiHhzt+50qqkNSlGX32H88crO35Tp019vFxO2OmnUE74hX8O0RU/TY9WCSZsYf4pAHuvugSTm5x2OdCSnCUgQzAklMNxAmDmjHAgHUdLCAhn1lKh/SPy4fo3u46e7oXFV0yXXsZcA/A3LnN+GVeu67WuIGpt/ViYJ7Tv08B7mWseQzMJ9j2gkJMOTBeAuQ5QIg17hHj/lgC95iFL2Tcp1VLtfEhLrDkALqx9IF1d64ypS4yUZKqB+7eDjIw7gbkvUzGWTXmkkqLPNoL5DVxkSYG/FFBJ9vvue05ev78dtpeq1MLxWb0RlqQhffkwKDHyajID+F+i48pbAY+ADecra/2YDEjn1Wrp7/5ntvveQKw9jE/5BR7SFPXefbdM+NxUSb8/WjAuw8KvMuMxe7+2q0pB7WWWkV6i0hv87jZyqqxraRPVh1ec9yp/9ehJHk1gDs83JGoCqZ9MBLZDE700KBHwyyleq1CFz2jQbPbKiJ9ARizl9pVLGXwaoOnVl4VNxpXbVXXKQLvXORJK69yUisnPGaEFDXWdkMeoyw8r+cqrzKLjOIuKI7UkiqrrCfX8XzIWeZSrZT9tVGwTOUlAK5sSaj2hHB4GfucW/EjGeADAFMdPctn4OnuvmP8pjSsDwSwrWfvQ/GiDLIUKewOgIvgwuNV7/QCrbwl2IqDjTDy2BhyGLDuCCQwWwGLRT6Gsu0czGu1W9HKi/e9JNpCnjNm1Q3jg7XHc+GgJXcDBMOLFCQvhcEyyIXYd16r2+A+wBLS5DEcdLi8ALZnxP8JXHFG9I3PPEQ/+T2PTABfPq/QD8rTuPOhBjUv+j568OZb6Bc/cTdrlT24Blve6Vep3UDl9Xh0yndDYOMRxAxHFRrBWxxyGE2sjjssL2/xBzTgvpkODnKXm77wuYlVzb3ll94ksheWxdxwPZkM5pde/38ywA+fiEl722/9Dr0W7P3LZDsD7TY7YHdh96l7mJ3/nXe9g97z2wgE5Juf+KmrGdT/+v/9K/RHf/Bfcuf30GI/AHe8O6NhQn/4J39MP3n1q2l5aYn+zc+8lv72Yx/nbf7iIx+mH3zZy+iCM8+kB+65z90mbjODLB0tVWnE/p+cGjFW5PGrk1WpenAPbaMdROGfMe8wF4feHZIZ9Nbo5TF4g/VeJWqtnUzfd8YXaUtzO1dOlWRVqaIKMN/EO2DAHe8Pam/hHUq14BIXZBIbSCzDv71fftvgW9vfVWfGHzKdguNCHhNA+yEB7XSQqHIvLSUHaL++W7mGuBnQrvdoM83qf7P3JuCWXWWZ8HfmO9etIUllqEolJGUAMwDGBqEJGkScEH5oh277gX4AhxYVjBCCItNPSAWNoLY4oaC2tIAKDkgzhogiigYUBCqQoaoyp4Z7b93hTPv0837D2t9eZ+1zzq2qMIScUNx799l77WkN73rX+73fye2zb9feNxENQsptAHcA9hYahGN4ATIwYLQHfXacQQfTqNRYUgPN7v29Dv3l0fuZbc9cttRRdpAh4LREHhPW0ZUt964yQSA7Qt9uoNvKGZd0KbDtkU1kAaxHkpdYVuP35QEpIZuxY0bJYOLvZMDNly6tD/CDx6SMe6pbnBS4ezAuHbQMCIV/zi3GIx7bd0jHXuYo49h107X7TKmmfQ82kB6YG7JyWVRTNpBJUJ6Q1hRsJRV8431cNrtA37O4g1d3rCy8B7QhZtoUuEOzjgluo1phh6aVfpcZMQSx4jv8i7XvCrI+87IDt1x2cq38a+foCVj3lN59UsmMD1xNgXrb5l1mDMAXFugSUkWryl4yM2mwaop9924zZVlVu1edvufXH8j6T729vczBqlsbUyExEeoREjO1qtJXZ7WMHvvtLWpg9V+vVuQgkqAJQB4JfLjdmj93QwJWjaXmySPsJFnbLPaQPFKzDlskNkH2ogw+Wzpq8iH2Y1cnmVTwKoC5Zf9kgB+QgFg8gnUHA42JiNB5AtYBhlvNGrNpaF/sia5JkNjtxVk64nsw2GC4IXnhrK6ccCkP3kWZDK7ZXUVWJPi5ZJrASCUxOI8FmQLoolxmvFGcju7uB29ihrwjbCVPGNyuuEeAYwB6lvRopy2Wkfqu0L+wXEXuw4JmLWkWTCHAsOPaWMu/Ic8Ez40z1er5ZOVAfd1VN4/z4RmzxGZDg2Yhu4EdJsDPhlpPcpKrHO4HJtiq1oDoi/++ThcMDtCFO0BhFj8xcEd21aW1Kk01BvRf/7LNCZiGjxGHotQHunUO3s2Q80IsQfHPssaGm44GwXAd3JnmKw/vNMeYZz6tEBzqz/3q1/8yPfLRlzAgHwXcb/hfv8fSmSc8di8dOnBHAO44Dqw3fyLQjk0A/D/3sl+k5xhwtx7G709ET//eZ9Dv/9G76Nnfj/I+Vng8dx/t0Dvf8Uf0Mz/x/MLE1ID707/9Sqqi7RPRy3/plXT1L72SfvTZzwmgHYVBNvO//+zd9CPPfg69X8E8tmeDbGmQ9VcVi+RdhO8uiCob0zS1sodmaQcR/zMAb+y7gXew3+h/MAVYE205JCpn959DT9jzhwQ1G9h1AHcA9iZAO9yYbAWNffgFvCP4FCAdmnYAeQSuwo31+NKhwUcOXETZzqzCch1MGnBeNEMABXdeY9kB2PnfA0TVu6hduZ0OapsOlXFS0B69umRdPiUbr9914W0Doj0ozFwLwOYY0y43gDTEPU7HLX6eko7dbOs2BhkdaG/Q+5ceoCMIbLVsqT5rqvNyt+8NuA95tqcY9xFBqbGm3cByym0mqVsvYeKNFfcMekFC45xeAuiPtewJ55ikNaQD5gbarRIEkB4FrsaV5KsN3G3xc0gm420fTfM+Aqyb7j04yTh9u3eYCTaQKd/1VOCptt0YrMcBpyEZUyLTqne3QVDqZTPzdMX8Vm4XaCOiCSROoGQBpmDc8TscZQDOYf2IAHD0Cgbo/epWoWFX6CVXH7jlTaeksX8NFDKBPWRK7+793T3oNulLGfMeZ1L1lpFlFpHWRfi5s3Xg+LnZYNVRbjMp8F7wiv9cY2b6N7ed9sdfWFvae3ZrjldCbfqOuobVTwu7BB88t5XovMcjQFRoT2bfEbvak6BSs/pjsE0SeGg+4hbUyis+KgkRUK9ec0pRc7ApnGUUNXFwJJIoKUPLTDzr2026ofIazpQqLDyYedaWmw6efdQFOE9N1SRoUiU7whiLDj30jerGgkBbaMgBYsE6g9FGYCwH4SLYU+0dMaHg/hKSepWcMIOsNom4Z/yNa2DrRayCIXDXtOeYBKgdpWehrUmBOTdXG5arqGtLcJKx9PFwmVrts9QmPD9jqJnNLmpaOBNqR9x3OPMsWPF1mUCAtQeAh3886955pUWJFGX4ucKqTlkmcML6m42k6Ps1JkCDWTl7rrnTaM1nTKmAX5x6ZBXh0P7jdC7dRxdsXyvo3WPgbs8J5VzxB1kSuPvuCaw6u9oMIIXRmSOkMFovfHnJbs1dN795B5zxlQH3c08ratxDQx8QvUulMmXA/Wnf/f30nB/+7/T073lGQRZjjDvcZN7/PmG1+WPWmir1+lUF/I+/bC8dhE+8AfdoIL/q6lfSVVf/4hBwx+73HO0wW2+SGJtg3bvUYSnM9155ZTBMeMMNv0I/8TM/TXt2nE5Hjx0NK75PvuIKet9HPkzXvfZ1tO+1r0MjyfpZ74GU1WPsIoO/jy/S7NpuajFoP03BewrAI1gVvTt6PejLVZ4CwHzx7BvporN/ipqI1UDAODPtkmHVpRXgyRuAO5RWAOsA8Ei01OFtA/ooJDIX3d1gyQ7+YdKA82IEwXl1smAMO84d/6t9jr4UK8u+poD7dXsu2lPp92+zegXgrh6drq7Jkj507/ChRguAjzBAewtLVFShOztt+uLGKv3z8SU67mQywQrSJ2BywakTAffYsz3FsDvGPtavT5ItdRQTb4A8/BxhDWlA3x9jLPnYbTqqeLRwMsDdt/2Yw9gs4+5RyyjG3QehGsLh/b1EZgLgntK1FxxlYjeZMQmTSoNUE8elQLwH8gbc8XzPm5qhi6fn6eLpWW4by71uWJCGkGFLo8mrUtApTyvjjvoAhyasbKEMADFIaCSKf/jzUJLJuPHLbtXmxGEBzXm6e3tINqbSf2YVGUtnyhj2Ucy7leFZd5s4xE3RLr9geOQkM6hmscWjpvrgIWOcy4wFqBYCVVHmO+Z3XPBXzcafzNWa08heiA/A2GrW5WBm9MHQu2MSCBa+tTWjR/4nsZgxNt202eLrntc0y9BpAav4Smwlc6cZUV8UNe8mTTDBCP42/3aUj8HWGGIssrOjDOvawW5XeVA2Zp6P1QBUAEKw7djfpDoM6BmQC5g2X3fcEwN/DeZkOQomMi7ZkHSrapGoHuYAUIVkSh7UaWdn9GIO9jnbDN8DS1n0XBY4C9Auto5isckZZNUPPe5vzfIxb/CiN+eEUBqPgGcCrTlLg0xupMGiDJxtUsQ6b4EZFuDKun88Lw3+LZyfg2hl9smTFq5OuV+7+MXL8+JisaM+nz4CdjV7LQfQAvBXKnTv3T1aPbRE584s0RlTa7Qwk1FDkyANjUMDoivelgN3rATxedQ1BwgEYF0rQLhP94qMOE8Gcg71oHbzKMCBeQ/ch8ZHGbToXdCgf9uT6Yee+TQGx/Z51Ddfwhp2+LO/6//8EevYwbTbB8cA9L/1t3+DXvULV+WgPbq4D37snwllnb2tNeTow29FUfjPvxzA/ZUBuIfrHRCBWce1PVO17JjIzU4v0h+/+9308Rs/xmBc3zD9zUc+TJdceint2r6DMZ1M8Sp0xVOuoPd9WID7da97XTvrdcE/21soZdoNxC/toLmNXdQIoN3AuwfxAPKQz6A3hhkRpCkeNN9P9ORH/B2dvu1xkpwJ/RBP8gW4Wx1kZyWe0AlQF/YdYH5At3zytd0vzu9rBObfJg/xeZVdD+eHMAbXoj+rX6Q7qc3cvPS1zlkzMUQPbUqN45McN/E+sQ0kz8wjAAEwD7cLDBJ4aKZ9b8IbVQcAOMkg8dJtG+usfQdgZ/tHZdxTSZc4Cs1Y9ESQKn/ntofA0igDaiowNQ5CZT18wkHGwHQqaNVAeEy/ebY8fOfKtufnA1ALoD1i1kcFp8pw6f4lwJ2vJGW/nwhwlz5jWAYjnYALYJ1E4x5JZyaRyng9u3m8m2Wjd4ExrYKx6N6PPWbOR1o7Rgw9y2qiTKv+/PVqlR43u4UeOTVDOxtNrvdg3XkZm5NYDNjKz7JeinOSpCAHyEebwsoWZA6mV44bbqVCDymZjL+/UySZMZeYUcx7mftMnFXVglVjvbsbNnQMVJMPSyug4N2qogfv3ud9lMNMHNQal9H7tcXTL/98a/b3cQVwIEJW1eP9LqciB5ECCQ3qGCaF6KO+6dImbd8tIDPY4eFO2NRE0qaGLKCcFVUGcWwzP3jRfitg51uXDEAClmVf7ldznCUp0hVYItYQrLuBdk7IpPaQFtyKMsFq83Y9n12vab0ZZSrjzMw6GGPIzJgRF1tMvg6XgRT7AMh6ZxQEgrJ+u1qVjKUme9eOE2WyXl9Rrd2j3boHj+zGwhMHfZ5aS/hZ6D3b/px2Hec1OY6LjrXkSZDJ4Hc8B5bnoD9CwKnKgGSeIA4x9oFXOo8tboIAPTMmATgeKyDs2hPRh7yyAM08g3uNU9CO3TPOEvgrD4MlOFJFgqzKJhQ4AYJWjx7p08bxPvVX1onaHWo1iKYrHaqrrxg/h4zox9+3EjTuvLbBNyGTNf7nwhH82BWwtzPbtusZAj3RPcdgygenutfhRjZj3HPgjqeKbKuf+Nf9dOjgAXrBf38OO8nYx8rZtetc+sBN/0zHNGA1gHB3EdCt/+PN+xl0QwITf8L4OyACcMc/7Pf3JpXRB2OSGAD3fodUiV4sjevSIKO7jhymf/vMZ+i7v+NKvk/LgPqkK66gv/nwh+iN117bfu0v/ML9KVZ91LZjp9PcxjlUD4w7ALv9Mxbe/oZ8xUAygLL9e4Boy/ql9OTHf0Kzqgpgj4PRuQ6pwxLmyaieGNfXlu4c3Pipiyg7K6sUJhA2efDndSDdn98B90O0gfRMmwfthtkmBuEnsqO3gdQ2WSgGDwSDBHSUHdatV2mxDhYxB+044JPHlzjxElhEdKI+6ZJPtBTr3YOdhPNxL2yLEjCdSABqDOxjTXrM0BswH9KuK4D2Uhk/GfCTgBTYjgF6KoDV2nXheH0jQpQNs7KnGrinQPkQWD8J4D5k/xjLaCL7RwPwXtteAO4uaDRmxof82EcEpxrgTwWzxs402BfSlu/csp0umJqhuSpYImEwOhmcYTLqDPo0X2/SXK3OgD0fxCV9NPZHO8Lz7qt5LBhTL1Gjh5hMJgHcGRNY03ImUAaeU3p3H1Tqvd09EB9lFRkz8LFkxpj+lGTGsIM1k7Jg1VEe7+PY91Lm/bXbz/7RO6r1lx/urtNKX6RWqGNwmkFdQj+93u/S1sY0Eye7vmVAW04Tv28LwGQGVYGYASR2dVHtek0tG7m+ml91P1caMJnSsCRFAt6N4WZmnj3QBYRjAsB2k5a0KUrUZG4nnKxJ9dwC7IXpxQQAjKxYMkrAKn6HNh2AlH3JlUEWyY9eZ4bgRXW+YYGs6rdhxQhAi0RFWFXQCgmwLkBWk1PBEx9L9Qp6WUudS9UZfK6v9fPJg0p+gt66MIrKRIAzm6r8iME0GG1OKpWJ9SWeF1tzykSA7TEzycJq188TEQfczU3HvOaxPzTquHdm25syOeEJCfpVtXo0dpsDgaeE8ebxhcvW5Etqv9ntyrOQzLZyLcLX5a42SgzLhMENIABV0NhjhQGTAHyFcn7m7bfSsdWexE3YZMCNKX5Ms7L9cqQ/B19LQPSOGtUDuXi3wmSvxhj33Tvg464oWCeOdi7b5wef+Z1kdpCvfr0ElMJBBvKWUIeMzdefV71c9Ovwaf/dt4hPu7/O3//jd7NTDPTtrIPn8SNPnhVkNZQD9/8PGve/E427PRdIYv7+726i7/72K8O1GCDPx+0BzWxZoLsPH6bf/LVfo2t+7qogt8P1P+kpTxn81Yc+ULlh377lV7/85SubBO50bDvNrhvjXsa2Q/cO2Qp6W3DZkMkkmO9zt/1Puvhb3iikrQF39+xw3wzewbwDO/BPok/+yeXtY7v+Q+Q6/p/JZXBeQPHUeT2Qh879i3SI2l/DwH3frr1HiQZ4nPwQvIMMqgb7SmfiLY0HBmCxXZkdnY0wCLlp+SgDd5HaaHbbiHE3hj0kYYqTLjkNu8+SakDee7t7kFzQt5d5useMu2fIo0DU2AbSzsU/FTh7pj1ciwP2Hnin9OxJjXsUeJoE7xFwj1mEMhA/jnH3328KuEcSmIBmIqbeJ2MqsO1e567L//Y9s9smKNYAU3wXAlFL5DEFBt72SbDpI9l3B/DjwFcG6JUKA/LvX9xBe1pT3C4MBmxkPda6r/Zh61jnf2WMOtrQetan5R6ypmZ0VmumkMDpoSiTSYB3q+oG4ENMupPNeDa8LFA19ncvC1T1OncD8ZNKZsI47RaeQkhG5DRT0Ko7qUwKuMNjwWvhjXEfks38t61nvH19MHgc+hDJxNtk2SKD9qxLU5U6W4+2sx6tU48uf9IUTW8VtpTlJ3rhwm6Kh7po1IUpBkgTnQRwhvUMUrsZtzHAFlNlYbTFx11AuLLtCFRV3TlbQvJJBZSyHl9ZewBVsZeUcwGYI1AURQHUSrnyyBHkiV/ZlxxjC2uw5Xzme27TC5uk5HVN7BQxyOMcrAXXIFJj2T3rytIdTQgFcGxBn4a8AI4BUk1nLmBadOP2xMyGkqVKVXjA4xgw5BrcigkI1vgVbrHZAyc5kiBdlqxoNloAcfOD51ejKxo8BofOW1hvtoXECoZq1FEOtpnPPK8m2AoJy3nEXYaDfY25VzcelIcPa/3R6pwWHxUJ5eL5WBIutrxE9lrzuq9XRE+vCVYNpL/wLV+io2qtyZhMQyhUuVGY9oQ/DBgH1FpQfOVSE5535DSkTUAlTiKXXBgo37WjJS/N2oNN5ljj7pIoqVRGdO9PZsAdf+Dbbs9oy+IiwX8dUph3/skfcgApzgHG/oU/8dMEO0dse/FPvSC/xTBLKSZH+vlrXkk/f/Ur6ZUvv4o+a17u+i7e874P0cdvuom+9zuulJVwtC3GN9JuOMP9YEBPuuLJ9P6PfISuueoqesubf51wfd98ycVUrVa7lz3uceuv23fdwg3XXbfymmuumQi466PkprayQNPHz6VmQeMOoA4AbVpzS8hkGnckP4KDpbq5MAuvQP7Sy99OZ130HM0UL2fK52bquqT3j/p/8B9/q/f5Q1fVOSjWa+vNkhKONqZxh7YeFpB23njyAOB+Cx2gLse6xtApXTejrTEum+igSXd649l7L8uqg5ttfwPuWHoFiMDSP7Kh8vK/9moxcO8OBnS426GbVo7Qp9eOBwtIpsQ0qVIA7KZt94A9ksIwvZbYlpTMmK59hOY9BKKOAO5eJmPgPCmBcWUEMF+id/dg32vcA0KJAlil8yo6xowD7qnKMQlwnwTE2z6mTbe+Mmx3unUD6zwTjvTsdpxJXaxj8ay7B+fJ7Waf6GwfGUyn/NpjS8hon9IgVM/aG2i3pE6JIFc4wWyvN+m7tmynMxqwgcwdYdBe1vsCxgW4w0mmaB3n26isaCGoNWOrP/s8lGUy/v51PC3EfyvzPop1j8F7rHcfl1V1FOuOsox1D4ZUbmXALj+u+sa+W/WMgftmZTPeXtKAfO/LRLU37DjnXbVq/TzIZcxIAL83qMrECi4MQB7yxm3X5rnWAAAgAElEQVRTU3TuZUQLO0CN5/IYjoHUO+D+SjNj8gApOYKC1tnrzS1REfu2s+uM6uFZBiHr2Ba8CsYXmJaDQRXMo+HibzDCYL6ZXVdgB+DKNpAcHCp+7jh3r6vMMEBoT/TpwWGFAbSQKngB7CWvHvIGysH2GpjkDKAcCCuAVhjbXO7DKiJF/gDQONZcZDiwE0GqHXGqAdBFeaxHd9lW8VgtYyksFQGKAWAB9lG0JTrC3/gdx4N5Z3ZcE0dx2ZDMQAqg1wqPe8hnjHm3/p6dNlQPb6Bdrkl97HXSFvCso1Rl9QCJrSRwGR9o66FlRwXhyRwmXGz7KRMnHq+qFb4fMOocewBnGrD0OA51oCF1CBafMsHTa+kTvfC3vkxHViTjqZHhAbPmCE3amZsqO1zrwzQC++xZ+RgHGatuE8EA3OGhrufgeAWnKzKQbnaNuFbblsJZ5sduExR4sL/m2l+mH/yRPFkTjoMf+6uu+Xn60z95+xDLbsA/HwiUcb/6laXQ7u8ZuD+VxxB8bIXXkihh/H3Rz76Y9t3wK/R9V34n+7g/6SlXDP76Qx8swIif/YmfOPb23/7t9RTjjnKlBymopbilbLSoceQ8mh4CzuYqY+4uiANGCXj1YL/NktHZMQK811cW6AnP/SeaXtwVVgoLna4L9N44eufgH9/26Kx3Rrc2ZEU57rwWHGuuMvh5P2XVL9GXTxS0+yo7KRbf1H7X79776sFg8Cr/QPA77OvgHrOW9Riw2wyOmQJO797kjg2NCH7tSLh08+oK3d5eL0+65FxmPJseglM9YI+CUY1RD3r4iCGPkzEFsD4iK2qsaTegHbPtfg3fQH0Myv16ekFG48C4HWMvNdbJSwc2BrhHjjKTAvdJgHoEpMI0c9PAPaV3VzBvgasG4kfp3MUtQ5fCTEjsQDnKCOgo8mH3jDwD9Zg9H2f1GFlK+jJssoBES7uReGlmjhbVLQYACh9cGya8y/0Oa49narCFLAfumCCDoYfudh6jnX0ewjKZqL7Fc1Q/3x4nmZlUNpNi2eNtxtjHiZm8TaRda2EcURLbgLstFpnH+zjZTMrzPc6s6jXvvU83pmd+d/vO99/X2ZhHjARkMrAXxc/FugS6IRfHWtblvhwuRlc8eZ7mAN4NC+FOtFHmTLvKKjTbpmnGLRDVg3mAbQmkVMZUZSYcmMloXQAbyyuQVZV17ML3szQGWVfZ/UX4NHOQYdwEq0MAXpWzQLuLpE7GHLN9o7HDel7O9lkF2BdHGmPd2YVCZSrQtdv9Q27DExKAUpdsSvpieb0AvjgWbi4oUzzYoUOX6wOIVkDD8hQANtOxQ3rEIAqgVl1beAKjF7Cx3ldpjEwkwG7zagfOq7aQlunUwLtZRvIKQJDMyKREJieikTeXGAluBegWAO7vzVYYcJXwlWdJUw2Bf7I6ge1wJOL3oSjGJkIsscLEgLPbStmmy+dysT9PuAQ/iMwmn4D82G9/mY4qcC+AbWPVjQG3lxWz7SrhwtcFwO87luh3D9xxzKMffQknMPrEP+RBp6FR6/mQbXR+YQshAykSHeFjiY+iPoz/BOMu5JStQOWU7bc96cm8z8EDd9DBO24fSeWG1R+dxEAPf84uNv7TyVM+ucY2JF+Cdl1y4A44KSZqGv7G+Idav+e8PYRy/u3f/g37d7ZsWTj2uMsvZ59YfZyVT3/qU72lI0csKFXmsHmVlUW6xD/c893n0vwAMhmAdTDfPoMqLBlTfuoIUi3xU9++46l06Y+/tzBBi98PzvvpX3lS5+jg5iaf09tPGmif5LwewB+i5er9dO/XLHDft3vvjTQYXBFXwI1+j0E7WEDueCoVDqBDZWhUa8wicgDSYED3dtv0qdVl+nJ7jR7oYuCQgFQck8yWagC9TNOeCFgNuvYxQammVU9p2gtAPZa8JLKiWlkepHvNe9jupTPu94BEYmtIHTTjAFbpUEcAdx1JPGqYBLin1nkmAfLSGeaBqdZBGsUoXw8HrsaSmEBJeh37GBvIQpIlt6+x5aJrmwC4R9r3OAvqkCXkOEDvWP5drSk6vzlNuxstWqhVaWujxYnI7APJGMA450PwudQTA4sBdwR9G/jn5/sQSro0YjyVwUgJ3hKtu6nlUi4zKebd695HOcrE2VVNI2/svWfdPfNeBt7DglEUrFrGvPuAVJ9RNQ5U9XKZwLy/Y377I/62Nf2H1UplBlIZuH51B31m3K0nQZ2HHn6536YL5hfpvG8d0NQWBXAGitDg1PHF2HYOurQgQQW1HgybtoH7QQWE5vsO6QxLH1SfLoGnIqkxPTz3paZ714RCRmaY3Ql7vDOoFkmGWSH2Okg0VOWgStHui9VkryNMO0CtIBHVYyuQAqNt7DZn2+wK0Dftug8qNYBr9ocM8JENdQNQCJMIsXKExISdZGAdiXs0Lbwhf+/agkJVpsJBn7Cx1AkIvpLrkcRZNtFgLbxpsjRBE4JFpzEB0QHAgCt7nAP8457Y+WbAzDm2G5OPskynLsSyTDb4fLgLeN9DbpMJ2OaEV7CI5G0yAeAJk/KuLNvRjGriRy/lSFAxAlvd6gBWOTgeYUA/9pYvB6mMe1Th2CBdSXQcyTEtyGDs2+HRUcCwOzratRigmlgJsPYSXUABZOv1poB74VaCnGf4BkPx0aWiLvJ7wGTJcERo6VKOAHf58GqHWhNbfhBEZQwGgzXK+oCqSdcYriO24FYC1A2863m4uS0tUGvlHBIbRoB2CLABnpEECVIVLCajZ0XdQZ+DXg2sOyQzZtGIuZED0ec/7dV07rNemhw+8Izv+cBv9b7w/qvqhWytdl5MFmADaYbARlSgd/XnhWzGnbf6Jbo96/HVnfAnhc1OuDB/4Jv27Fls9xt4REMfC0gFeMcHABwDgzHOqAQATgjAu729Rn+/ukT3dTu01u8XnGTizKmxd3tg0kvkMTHD7pn1st8NoHvd+5CbTAlwj8F6gX13gLvAwidAf4E+LAHuscadG0DC790aoC3vfcWAu/ZGBaDuRL3CKmgn7cW+JQ4z2HMoKNVr2qPfY//2EIzqZDMFZt2B7pSExoJUC+DdmPoJdPDesQblIyD1UVMzdFq9QVtqdfZnx/IkAlJNVgb2E/8sbkRWGpDELNOJrbB/YERXez06reX9hCt3XH1wv1As3yAfB95jrbsH7h68GzOeYt0ndZtJSWYM+McuM5sB78a6+wRNBuB98KnXtcfMu/2dksxwhtV928/8vtvqrdcBpB7tbjDhsqMxXZgsYmJ4oL1Mj5hapFqzQrsvzwJ4NzYV6Atgj1dSzYVGR2+TzbCO29bKUSeR1IX92sWRJtgY4ilB666yEIBPzsCpchQrj8+nGu7QZ3L5AMEioTEwzQ9eGfZuG3rsamCWZVwSOY3IUORcHhByQqS2MOcoV7zehbVnwAOZC+Qdqtk3CRHno4CsBzKPnrLvANualImdZVAW36NMTLg8dWzhCZGCcQ6i0+RRYMEx8cCFF4CrSgA4eZMmtKrCl13RGK4TyZbgAe8BHhMmGRIqiS6egbtOEvgeXdIllNVo5kG47JWOFZa6rHRA/sIxAxoHgL+xOmESHLbDNOYX+nVnv4l7x7OFLIpXF5iZ13t0Wbhf8BsK3P3qD9cpeX48tjgiy2NlA+CmemYQ6x5iHmiqe5QgYTku71w9cB+S7yT64EKxHqnZPdgxQ3OJ/H3Gxfq5hb8eyXwqaACnQr4Gfu5YqdJIFDN3NMzAIB4rQKp379PgeK+frVYpY1A6Qg4jC2ubAO38zqpUveccmu5vo0oBtAM8G+uNXtkANHowAGgEqkJ3bsy7gujqURqce94Vxxe/47mtmUc+sV7ffo62LqK1/f/YWb/933sH/uQXO8tTxxfDRMFPFnBeTBYwrKIntwkDzouIotR576Rj1cN0/8mw7fb8H5Rh+/pd3/TMAWV/kdctsQayDxhDAHN8hHHXNTxtW6zL7XXpts463bSyRMv9Xu4m45MuOYY9tob0wN0HngYvNtXI+79tDT2Wx0g8FSqxiFNjKUwsnzHGvEzfbpOUkVKZSN9u5/fAnbWSjkaUFiHXWQD4rvPx2+3YccC9jH1PshNRjYr3KQPlQyDeAXeTwcSJl2LNe0oeE0B95CbjpTIeuPPvsZbdS2JMm55i3CMte+zvHoB9xL4XzklEl8zM0bfMzNFUpcqg3doHPLTxweR2uiYOMdauMLhakia8T9ip4ntIGnCvKCf/VN589cH9L35QGv/XcKFK3lkT8BKVScF7nBHVa93H6d79994znhcRrWtxWvdRzHtIRWDx1PpzM1aRcXKm+FgG77942u6rDldrP2pB0Vi1QYZeDNzop7GC+kBvnc5uznHQKtRYAO/NeY0IVIkH3wwDaaIqsqVq5zMAwwcJhjmUSKPmem2yEAB/lkOYfIUdYQTUA7RbsiZm4qFxZ328yGW4DJ3VAxCzxaNmxLT+M/ytAZG4NsmcmtPOKBPXb6w6f8WBryIXMW022ysyM59nPwVrDqYZ14LrZQYfTLpKXxCMC8YexxkLzpK4DdFz4xgLBsVjw7kgfQF4RrMWBlzccMytxmc4NZAGD3tjqw34mg0jX5NJdzhDqgzGYrEoen3T8nMTx7PH5IRZe/lemPMBNTXQl4NZVRaFegGAiBfPcQCWeKotz8I098K2q1OOusUA9EMOxEG4COlDHwgJlNYHPsLQUIXox/5XDtxjoGPjT8oJxlYJCjqToaBSeYYSu+BYJXei8L32hTEZH8t3hlj1eNC08xQ5fSk92FIWD0ox9fnERQ5FfWE3Ih1TbJwHcLeYRAHu8je/dp3wsERGLLV73ax/mLKsXSZ70UczFqzHTLs/Dr+vtah++GxqBaYdrLex7ehd0ZMacMdQCfYbABqSmQi8Ly7RaosI4dG4s9J/G3Waa2+jeT6nMfwA7Zs97wPUrt5Fh7KM1wNO6pPCYydVoB28b9feNxENftb+9o4yts1XM7sQa1TQ797fbdPd3Q59/PgyB+MVGHYH3i3gNAbuJoHxGnY/OorvdSUfMUuym6YSLJXp3gv2jaN83SNW3oC8Af5Rf1t/YdKaAkAvA+0lUhnrazwbb+/HV464ovj3FVeYFFD3+9g7tv0MsJcB9wDalQ23/TyY3wzjHvTtTuMe+7bH9owpG0jTthc07iXAfcivPWExadcF//ZLFbij00RiJbDt+B7Afa4uwarGMBpwN6tIJGNC4ggACGjgAfpt//zdVp/1soNffM8paexfR4WMkMzEwL2MeffuMOOsIn1W1UksImPwbvPvuPmkJDMp5t07x6SSM6WyqibB+8tPO/fVS9XqD/gLAWi/u7PKk0VO0FSt047mjHi9U4ce9Z/qNLWoHB504mDw0D8BaArDwKADcgswqGDrLZCUmTyAawXd3B+q1j1I/hg8GWh3OnJgGc6QqhIdlcoA+Eqm0pzJR9sRRlsZ+CHfeHVgkfkys9gsowFYxeQBLLrpqzXQFOASGnkGpyrrAEDCnBsTCQB/EBAAuTxB0ABZAFJIZML4qHIQ9G082QlqYAFrHMTalUmPBb+C/8qZ+TzpEQNjDar1TKsBSjD1CIjlYFo8a7XCxHkY2GmG2X5PpDvsnqNSF5Oz4D3inlAA7hEvFfeEMpHFFu8TExFJcJVrx201ApOKwJ47OQyeHTvbMIUtjL8F7gY5jz4rltXUKvTjb/kyHTuuL81VWnHIySnqnBFX9KsbmFXn80k9DeMdx+RJgeFYt6sBeT7UDZpDwD3qM63MFF5P4aWhMTfS4UR/5nVKf+t3JeYB8Qa4TGPN7fwgVqW9ioTZa9k5kZnKZogqx7J+D5CYZTGKJwoAPbVtFNtu+/vjHCaprMxQ/ehOapKBdrDt1tOmgLux35DMqOPL/DKtz2SEafFI0G7fr7doW2+RplmWA9DuWX6bMFjVQrUzmQ4mDeJu06veTXchJOhUDJcPGnC/fteFtw2IeCk+byb5Jduyvi37G3MIcAIGB1rKu3sdOtjpcGBqGx7vLgC14N1uDjPOacaDdgP2xrrbCI0y/LbAjkda9zKWnVn4BPtu4LvAtkcg3h/nQfrJAPckkPfMe0Ljro2jIKNxjSS8sDIQH3c0/n2XdTgeuA+BdT3I9sGfmwLum9G3myzGMeghAZKzhYydYoakMrrvUEIln1ypDNA7XTvqPoAIAlMvmpqhR09NM2AHcMd2MOewdkTSJejVZRzP3wyeGWQyR7ob3NE2KzXer1mtMkPvP61ad+uLb79doqG+gT4mVXWLVLFsZlSw6ji9eypJU1nQqte7n0yw6mYDVss83kcFqzLzbuDdlsgxOkOGhX8tlW2hDoORv7ezStumWnTRE2rUWtB6qpk3bVRn4IvGpACJAR105Yp6BNy7v9VDXY6Xem92jiypMQtC7eeYeVctvWVE9fuLVWVu/ci2kqEM6RklmFPMwLlvrorPu2jcJbiU7SU1SRInX1LAzuCUgzpFwoL7NAcYa7Y5IJR92eXF5B0KXvM+Wh+VHgTEwRIdZd5tUhDLM9iLXScYBaCq5RtGBVPOMiMFq5Z0qtOWIFdzhJGgWNX3q086ziHXMWA7TwB3frxCjgsJqtcrqyYychhq4n3Mc90wgw4unECqnUmyKF1hsUBYA8RBOlQVjbwAd/DGiQ/T4XZV8n3sCCPl2n1qKeaSpEUWJEjuNB7YF86fvBg9P59vgkDYaNbgHWr8naYmCgy2IcdCS9fVCbRlb2tgzLrJYjBu5N/nNXMAw5+sf2SQZRsuTntIHqNP+aSZdivH7vH4FNWPnE5NlsiYXMW8uriyOZ07oDIkM2DdjxNtWaK1KSKs/UwE2u21tBu00F2kBWbajW1H7+7Pi0dkwN3Y/iVqV++lQ0ilcrISGbv/BwW4X7fnoj2Vfv82O4kktpEKYnpcdPAAGQDouFdUEL5ngJN+j8A63trZoP0b63Rre43ZRg/cLTjVdO0+YDVQZ3GAaknAqoH8WO5SJokp2x6D+IL2PbZ1jAJNbfmpVN9eJoGJNe4JHbtBtlRwKt4Rfx85yhS7tRCnFDphe7ebAe62rwflpcA9EZjKHU9C427bJpLJOAvGoYRLzg4ylrh4sD4qc6pPyBQnWvIJmMoYfIDs81vTdG6zxf+gYQf4NlAOjTFclxDAbanp0cma1zLaCYA76hOOQ+xIIeGSvOuPXX1g/1NSY9o3wjYH3n1zCyo5J1sxEO+BdRl498mZPIDfbFZVU0t6GY/1036hy5qOse+b0bzHQaujJDOml+eq/dIdu19756D3fQiMPrOF0Us+HJM06NO97TWaqzeDRGv7XIv2/meRmLD/N/CeMtScTEiTG5kXO88vzYJCZSjooMx+UbG8jLjwYVeZBjTpAbzb6qKCfgH5eTZWA+/cn3Thoa4+8Q64Y0IMBpllNWrvaKsEkH6IHaFMm1E8tO1opLA9xH6wLhQbRwniNJkNy3eMOZfLYuZcvNyrPHGxvhcAuY1EUHr+QpZV3csAJk+AKiIv4SBdrinS466vi4e66e1DP6yrHeg7WL5j4JF196Jnl+er9pqaqAkBs7x6AJ06VkFwjxr8KislxUypOL7Xz1gmwyseqonnclXzjgIqKAsTLc7+KnBJxgr5x64+bLMJAC8zMn21IuFRzT5eyk8iOHU1VyTYJKTQv5UFcNrp9UHFAD2B+7nYIbDsW6veh01OrMwY2I/A9nIOJXd4/Sra2eYZ4R7z+Qa3FV650ImUsehg1nmCGsZ/Ydctw700R7kReSwwbRis9vt9GBsOThVo1/JtPhwmAHYvzuQn3F6nRtWleWqsL1CN0Mua4FDfHwNoUA4aLDp9nLpzbVqH+dCkoD00CTPDqtJ0b462ZrNUDyy/AXerBKh2onPP6Agdqx5n93ibKxWq4In+8aAA9327L3wxDehX7aKQIrs96DGImFE7OtO446euaLJekivSoEIL9QbdvH6c2fYjPEWU9xIHpJYmXXLa91Igbz7tCdY8jJolunYvlYkBurHmHoynNPE2CBlTHoP2UI5j9u2Y8LMEuPs19hQwT5VjjdM1llCvfEXxv38lgbsBc0MsPPBqZ2a/j7KCDKJgdY0JSMdp34eSIbnAUtOhB3CesHUMYD2VkMltC8A9CmCFteNjZhZoZ61OOxriAoNETAKMMnZigqVj7hAjyS/a/b54Q8O6q9dhln2+1qQ6wEhBUMmV6SVXH7jlTSfaaTwUjktIZvDwrNl7yYoNBx68+2BVC1KNg1Vj8J5yn/Fg3yYEHrjH4D1ueh68e827l82kNO8YymxISzHwZcGqzLz/yOLpb9uoVC7Z2ZzhgRz99n0dybSKOrintcAOSHaxYNxPe3RPfLzh9ALA62wlBJGIZAUfBsrGrusCvGUsFZZcEgRhW7VW5d+b0xLrYU41Ergqenbsx8MKgH5NNOYGGgEUxSUmt4vkU3Slb2FtubLuYJMt0yrANN+Ps3lEOwNIBoJrTVfYitIjEAafnFlUZCZ2HZzBFRp/BcmGAgGQedzTJENNnURY+2MP+J7IRjCsonxIU/DTJDemrWfNuTE4BoT5eLVa1GfSB8CGhIJtGImmZ3N3GQGOcg522GlIHABr1fWizIedWX745E+JUN4CVEPMgu4vCZ1yK0kc30BLUSCM83UhaNDJELaLjl4mI5xMCsGvkB1pUiic9yd/68t0TIF7zKbLfUSSF6970ZMPSWJcx1cA6eMGRLdyoos3QxaEKWlLfP4QFJvogJPH68RIADssHIsjAQC6AHchTuNxwgA89mBgX6lsKMuOfoCdYUZZOSqeGMu2+/3s99TPsnFno0bV9RbV21NU7SDRhAF3OEW1qd9sU2+qQ90GeOF8fsXNzr3qwIaXgXruMxTAZ1Waylo0N2hRPZuiqRBU2Kdetc05UVepQytg2e24sus/ke0PCnC/ftfe9wxoEPSQSBSDDh1aWzCIouWVpu59vMHiwOAfS/zo+D+0fIT+aXWJGykz7AmpzDjgHoJSnbOM31YmjykF7qN065vIlmr0XgDvHoBHOvUY2AvLUwxA1YYUJC8G3G1fbQhhMP1KAXcP7Cdl3I2Rt/1PVCpjmnHPxAcryIhdxz7eDtLr14NptgtQ9VaPSScZgPo4eDVypvHSGtPUz9fq9OT5Rdpaq9FstcptxrzXIRdb6XV0AozslfWQEwFyBbQtdMBoQ7BVNYlN3MirWeUxL71z/6dPpMN4KB0zQWImr3svY90NcHu9u8+waoDd693jIFZTSdqEwAerpph3ew0x6+7Zd+/xbuZoHpCn3Ga8XMZ+j4F/7z8ajeYvz+14Y79We/w9nTWWb9nS+kKtSWe3ZgvSLEw615odOvebqrT19Bpr2cNo7iQSCFLFsAB9NVhxHgxZupFLaAygmMc6jyHQqCOwVSUsmAQA1AJwi55aOUOW6qj8Jaswg4vgSkg3LLjVYlF7bdGjW4IiBpd42grwAbrZPlKv31YzxU5vQPBzN6bc0A3ENgKKIacRlp7lNKrPNuCO6wKDLMGxshLNx3BG2ZwBZ6057kH141YOfvJ1D4jgSiMsvzjMmPzIADgAHfujVyRwFAy49bsmvRFwY/Q3EWcvVWtJDpjVCYG9G+jgOagW2efND15XFjgJl7LmHMxbEWkLPpwJ1l07r0YgCLcNe85cRsTXyJIc9aeHJzyvNOjKcYXop35HgTujMJumixbHg1w+cwkKmgS4c9EjUFQA+G6fwjFeHhNfi5Pd87UEqr/YC8dMv+xLvFqDd4WPxPLlFyG7SMAp/ksBd+wjxCoHii/3s/4RA+pfK6DddYQBatg6izqJ8oKNzZ0mZdrj/TxoN7DvQH84t3udYdupksf4t/6gAPd9u/YeJRrAOIc/YACxtG9yGEhk8Glwh5pfAiQyGALghoF4mPcvPUA3r62E4FHv284ad1sdUU9307IHTXsq6VICwEufJuXZ70O6dgPlEQPvWfFShj0C2rHTDJfhgXg0AbDv7VzS2ZQ7x/j9UsDdQLsH895VJtWX+Ypiv2+GbddKzu99ZNKlwLTkfrE+CLUA4mO2fYT9o8li4p8AzyyHi5jvMlcZozJTwD1OxpQKXg1ymYQzDbrHrY0GfefCNpqpEFufAnwvICEZVZhxxyTYgk2najX2csc/dLAy4ZXJMdqaBREV311l6WUH94e2+VAC4pu9l4h1LzTlBPs+jnn3bjOxbGZccqbY392fK3a+SQzvGivmHFEjpxkD8T5YNZVlNQbzMfOO73kBGrLtF20764YD/faTW6h31Tod7bfptMYUZ/Ll+pr1CYHSAAwgYrDqesHFdTptNxIYSa00UMsSAmXF2c8dcgntYLAr66L1bz5GZRL+eAb4AIWcDEkybXovdiFAOB+MsvvIrCoOL5Rhf2G3mW1WQFwHo6/6dEsWhTIgzbFVAHGVAcMuAaQA5yjXJhdBoqj3CMDKziuwsKxVgxsNADQDBNWaG8hlAtG7mGjmUZwH12B68lD/neUjADZWFJi5ZvAvEh7cE2dZRWKjZv43T3LwDHsZPz97TwDLyFhqvvSoABzsivfEKXLl7IaQ2Jsd0hh1w+FETarhx/5Y/TBXEn4nCQSGwEn42ssKhvOVdwwQ7oGtJrFCU5OVEnz94rfdRktr7CouG1iXFYFfnogN9xr2rIcY73hXp3mPpS/8zso6JPes7KGFS4muR64hlw35OABpQPq1FYD3rICdA6/1ZiQeLw8qNckNDvfuMYVLrlSybtZf7mV9hHT2Le2CnraUbfffTxKE6ll7O9b/nKRfjwGzAW97eicC2P2xnqlPnSt/S3mogl331wVwv+6cC55SqVQ+aheNzhvZTyF9AaBA/QJwByxDRbIAUe6wtKV0CEk9OvTR5SP0+fVVkcekGPcR2VK9PAa/83lMvGq/p2QwfpsB6sR+3h4ysOdexx4HoyYcawxA22Qh/B3r302z6X3iSrTsKa/22OrRzmN9RArcx41lEuA+DsiH/izBM2QAACAASURBVNb57So5kHf6EXC372MbSGyP9e4FmYwLPA2Mu0liHFAf6SZjMhnHnAcNQiJj6kjgPiKhk+nnEddxeqNFVy4ssmQPzxySGGjaOSGZth3W8qouEUB+PeuxpAYOMnCPkUFE/XiRVdBRQhWit7/s4C3Pm6Qz/EbYp0QyE+btm9S7A3CnnGbGJWnyQN+z7imbyBCy4t6PNRPvNmPhWZ55jzOsevAeg/aYfR9i3ruseT/n9avV2nehPkIyg0mlSbbu66zRar9L2xrTvGpkq6znXFKhLWeLlIVX6lUXHRh2BY8Ad2gEIWCVX5a40gTyQC0azSpxkFWY8Wb9NXTv6gvPP/V8AK3cfiD1YOCZu8xgOwNiDoIUpxmmlyIEwpp8xYHm787ZRhUg5vub+4xck1k0AutysKcy0cy2cyIoSWrURAImBWUc9Gn2lLUcZLOshJ14BJgb8w1eDMGcDJRNkuPYW9QbWFOC4YaVJPumR2ASZfukSmDQmZ3nyYY69hhwxHNQX3nMgRjMu0BUdpeBXl4ZcUyKEGjKya90AsduNZyBVaQ/PNEAKO9KsC8mAOYSxCAJ/amCdrwc3Adr7TW49kW/eytLZQSgTtaTFZh4PWZoTLPnqEV67B+Od6idv3dMV3KMVHDOwLowD5K94+uKZTE8N8Hcs4dJa3F/mT7oJFmdYMzWMTYssMtkBxkarPb6/SMa4smKL5s6xZaNCXDONeNh0H5qde2+Fk9YpSer+NhrSN/e77Iud2u9xbpbA+4IZIKPuyWQYc24LuesZn26tb1O/3x8iW5vr5cDd5dFNVhBJCwek0x8gmVPWTz6QNQ4KLWgbXesumftvcwlBvhBzhIFrsYymBjYG9D2AJzpwgSYT+1r/W0A7iVuM2UVxfVDhYpxMsA9AHTrEKPgVB+AmgLzQ6Dd2HcH1mO23TvImH7d6969lr00INV06wlf9lIJjXOS8fKcLfUG7WpO0bfOztO0SssAhODXHtiSqNfGahZkMgu1BrWUbbdJMAsYBsTtzj7VSuV/vPTA/rdN3qIf+nsmEjNZU/VSGe82k5LN+KBVz6CnnGZMKhMHrprExuvdDbzbtdjKQNx3nwh4TwF3D9h9EGvKJpI17y/asfut7WrlUp9TALXGpI9g29HP+w+A+86LhRmHHh3yGaumQuXlYJKPA+utyYYgpWFsBMkEJCyqW2emGCwyQDnkOIxoRAoD5p2ZbA6QFdDOmTsDcy/gHOX1e5Kl1GQ2Jp8xPbtleJU7ElaTy1Q3GUMsNnnGZeC6cB2mCQ8vTz3SwbwDbFsWUtGGi0QGIBufxpSAdAbdLLeBXaYEt+KewfID+ItuXK7fzheevU4OzLYRExdzizGQGMs/OPhdNet5sqMioywadoDvATV1wsREsd4orhkrCPgpunqR6KA8HMsgHI48+i4x6cDz4PtuVanXlYkIVinwYckRB6vKu4yztf70797GdpAF4DymKzNyW19rvnc0sHEX7KIlw9eO9Q5lRfsNsfgptO+us9DdJwZePDtMqnii5fQL/pJ9RyGdhHw7FPvEy2mDlW4/Wx5Q1vEAPQbtI7Tt3Ci+mqCd6/EmHGP8vvGxPJZqWf47+93/jH9/MJh2qxqnHLjH+vYjnTZtcJrsVkgiA+cYuGOs9Lu8pG/WjnWSJf6VrE//sb5Kn1tfobs77QJwL2jdY+DuXGMMZMeA3o/EQR7jZDCxXKZUOhMFtBpwDiO+Y80LEprYv93vlwhCNXA/BMpTGVOjbTKsiEY0ybJrLYg93ONKUfZ3DNQ3C9zL2HYZQKR7CWhE/y7Tuxf07Hq8SWCC8DeSxZQCd8eOmyRmEieZgm2kA/RDZUR6egtUPbs5xY4yyJg6D427rlJZYzX3GP8+ANwhoYFFJCRmxnbinJgcA/KDjbfPN6oN5JgxG/XMmkiYX+sClw9UjV1mTK3nkyn5YNVUwGosm/F/x5IZY9/9pCHM980Qyo/z2mQ2w7yPA+8pm0jvNNP9VH1q7vr5hXdsb87ugGTrSLfNfT36dUwq0Ypnqg2WcXlpZHMxo3MuFQDKAasO5DDO18BUZt4BjlVCI0C6QgN1dwEDD2aZ2Xa2YzTWV85mOnKUIzIXAfMs+2CEkTPq/Y6wx9Bmo8wQXIqyYR1pAZCqBeekQDxBlvIkSVCutcb58QjMw93kMAycwlxG5Drs6w6mX68Px2Ib68nVnx3X0+sooGWWXqQ8VpYEbgpotyRHcf8NJhtlsmyG4w1yZtcSLLGESFlvfu7qLIM9WU7D154fh2cGKQ6eMY7l1QOzllQrSBRoCZrwvk16ZJaWKFFsJ3XC0lUXmjq8BzVjK1XEhQfvGasezNrnkhcDuj/9ewLcDUX69u9BNW9PDVwlHcbQsfF+XrOemFrrE5PVJh7cnMdVGWBPXAsOQxxGuyvqhUbFK9gBNsUZRnCDOMUYHrAxVRgAaSNZhTY6Wf9wlglg13355yZA+8hg1Rjs+3PE5xzXX6eAs5ewbAa4W1mT6NpTGvbUNpT5dQbcc/92XPzh7gZtZBltrTdDEhhj3bG0ig86ewQ4ccOtVGgp69Nn11fpjvYGHel2HLDPXWVMPsMjp7LswY7B9OouuVLO6OeZT0ex6aY5j1n2lBbeg3ajw7xmveAoEweWjtCzh7IS4Dtm5WOA7vqyAOYMmVgDtn7lKwncpeMTXbn1mdZvFoB8bPu4GeDuvNzjANUCWI8kM+joYpvGIVtI5yQTJ1UqSGW8bj6S1Qzp6XXfC6Zm6MLWDO1pTtG2RoMBt8lc2L2jnxEcmho1BK1K4CoSk6EdYT/IZAykW54EWEbm75k+87IDt1w2Saf4jbbPJvXuIbzGzK7UzTe2ihyXoMlA+7jkTKlgVeserDnbKzsZ5n2cdCblNsPym/31qenf3L7zLauDwd471pdpoKunWO2BBh6SL+jgWTYgboocr9Gv9+jSy6do/jSxJmFwzZIS7R800gzMLEtmHLhn5xjILQE+Wd+ca9ttrloFo886AgGcbKmItydxkTxhEAZdZStt1Y3DmlHlNaYrxkSBnWpUEw4wzseiXJX0BNtKC5TNKsowa6ImZrz13Lhu1bRzFlgEn6pVprzUCmu8wTSzJIb198JYY4LA8iBz1kLW024e3MnyF87Oahlg9XkCYGviHUwQzDfewCsHxkKjP40kUUTtNaBvZZhxj3q/4f0o2pFA2fweMMlBOeyco/cMYM+VFu/RWzmyB3wWni3jA8iDkBPA/OD1PP0OnodYe4ptpAS14jdzrMGqxYvfehsdWx0D3MuAsqtjvh9MMfIx7h4F7POkTrq6Y/r7CODHUphCw8bKBgJM2PUIwaWZSo6L/DmuA7hKsEeF+rA30YFWsILKziqVXjvr359lGScGSoH2MsBdxqpbOfH3fvupAu0edI8B4Lh9e+IhyW4ZwDfgPUo7b+fzP+1dPZigPe7wT3qsjv3bUU/W+l1214AVZEHPbil0MasfZMzMQA+PDv1wv0efXF2mB7pdXm5FkJ7XuMdg3Sdj8rKY4B7jNO2eiWf23QHncVKZlKVjSgoztC1i3wOLntKulwSqejowBunhOxXT2Yhu22ONuwfuviyrADFRUPb3iTDuQjLkgadDrHvEtGsDEi9kRydaOWHbCLBuGvfY/jHo200P77XskdWjAX6Tv5gjzJBve5RoiScCzlLSwL3fZtfxqOlZuqg1Q+c0W7S92WKfdnv2SEqGyS3aAwA65DNwleHryDL+CTSCOsoOAcq0oG3kn8qbrz64/8Un3dAfggVEiZl8cxuldzcAb9KZ2CZylFXkKH93S+vhmfxTDd7NbThlF+kdZbxcxph2++mP7QG8/8b2nW851Fm/8Ehvg+Ux2+vTDNotSzWDwaxPx/tdamtsxo7pKTr3cUQzWxE0KsDOgu4MZICd9ajCZDJc35XhFZkMPNQFdMtEAO1CwDmDYmM6YY+nQNkYd8hBMgSZQkYDQG8rlcrMs2Ul5Dqq8QbYBjhmEA0Qrrr33GUFEgaZELCWHNptsJ88ATAttzDkYVKhg4MAepLgTJaLiKwHzDNbR0L3rc4xAK4ckItnoS45OAZSE5Rr+n8GuZbdFfuqPEl88YS15zmOJpFixl0Zf7ZaVF/6sDaloBllsrZcnzHuTYJf1R8ewbuqN2BpEi8Auqyu6mMvtpayssGrDxUNHlY7SZb3cGxArqNn20nzjmc/eXmeL/n922lpLQfuo1j2AiB3qEjnmDrjyYl57lH1yyGyXqrb0EfAeLR3FHeQ2sUKwiSRJ2Z9lYnxmCKOLxgnbKSw2EGZ0BnLnmc+5TGC20O1382yo72svxyDdfu7zDmmDJiP0r5/JUG7hQVshnWPg1m/1oJR4wqVqGInPipfv+ubnjmg7C98CWw2pKmp/cmKVVj2We512d7u7l6XPrh8hI73+5TB2s65xhQAvAtYFbsjYdPtdwbuY4JSx4J1L4lJOM8wSB5hA+m/H/o9AdxjWY2x4X59fBRwD2DdZDJ6Dg/WTwa4l7/D4RVH/44LrPomgHugD2PGPQLyY/3bzf5RQfRQ8qUShjx2hrG/PXD32wr7x041JTp4m1BcMj1Hj52Zo9PqLdraBFkbxgxa6rZFMwzZgSZWAnDH+5BkZn1azXoMirAdLCcYeR+YOhgMvv3lh75044m38If2kQnw7rXuBZWdC1qN9e6pBE2jPN5ja0gD9GVOMynZjF9g89UGzSeWzYS5pCX8VU937zjjAXoqSLXUKnJ/fWrqtxd3vOzz3Y2nYYK5tT7FMRaol6irsCkFQbMB1ItM5dU611Nc6OmPzmjr2Tn7zaygoQdlCANgYgcaldnUAXLFKYatD10QJAoOTLZOYtlKkMG0BK+KIFcSLvE1qoyDaTnsC0AO8K62ihaAyr7umgSKJTLqGsMBrRUBoNLnA2xaUiQLHswF4AZmcy29vEJOTsTOMaJVxyAJBh0fk8EAILNmnFcecrtIlrz0BTj78ALRkktgKJ4VZzNV8Gse+OYsw9eAyUMnU1mKyGq8BIZ925nLVJ25rZRwsKS0KH4OunphoNZAqunb5TnKvTJ7jwRPKnnCOeBow6smkMawPAlMe8b3gudubDtX+D7RVW/LgXuoMyXWjSkmnR+yB+FRUGoCho/sHHO2Pd+tIG/XAmPcj/uDHeawhl3shvEcjODB2CCJkzSgWldtbAIiohoUNVhB4Kl4KRVlMdbkUkB7FDAf952VN+rnJKOLMeD2uGJ5jN++GeDuj9sMaHevTdrspoRXk9xxep9TC9x37331YDB4lZ2K/Xv7PWoP+mwRZhpczr6lmVONiUHlA3OIWeQtnXX68yP3sftM8G73rjJO224+7gG4xwA+coQpWEWWJV4aw8J73bv9biz3kJ49EbRq+xoA96JaL4HxzH0BkEeuM+G7ERp3bTC5bCIC9gVeNqorZd+NYtzLQDtX9E0Cd2bVTwC4m2e717oHqYxLuuQtHmNmfSjpkqGdlE+7SmKG9PAJxt0nemIJb6VC3zIzR0+Z38ZsOsCM/8AqFeAHnS9Wr0xGg+VQ9uKFZ3PWY707jpV/ebhShR62gZykmxyTVdWaqgfPsWwmZt1TTjPYxwP0MrtIA+8+WDU+t1/As2ZutxrmvRGAR/Xj1AUjwHsM5CfyeNdJQO+ntu285n6qPAOxF1gBOtpt8yQS1qYsX1OAgdVWoAlxQ6rQ1Ol9OvNRYrfIkhnt3Ix5D2AK7DdsADXBkmjvVPYC5li9vpnJZvZcrSAB8JUlBwi0PtiSOoGtB2AUEC6aeWZ5mWmXsthikmll9VdnlluuFQ4zYMetz7SYE746lZpwQK5aPiII1mcSlRcn12uMN/YBWGWgB5DM5RRBN1YJeFUCR2NVY0NAcIFtV/kKrz5oTAEeP4Aye6rjWM1SG5JBccIlS3YlMI819zwZMZ22OS1KGbbaAdDJ+9o9aq2U1VJdEQEWMImPxhRgBUEmXPn5kGCphomJc8BhOQ2DeQtsluypuJeX/dEdtLxujt6KpuIBq4yFcmy6SbsMUA8x7AG5yQpB8VP0jPdBv6kVAA/kUX+R5ApaftOqm4pdZuOyXYhHOS+Au/mys/tSwDfyfZcGa91+D4CdM1rGYJvfnQPysURmHDgft7+dM/Vzwr45PP6YIbfXsBmwHpchkxpZpiibELiOtbAftn+lQHvcyU/y7Ebus2/33htpMLjCdgLwhqMMguTQYQO4o3Jj2R8Ao59l7O8LRsasiY72uvSFjVX6wNJhBvJDVpAG2mMrSB+Y6sC7l8tY4GlSHrMZyUwCjPsg0ji6LaV3N/bdQHdg1GPNe0kypjJm3Zcng0U+iKSOifdJVYqvOnCPQHsM5H2CpUKyJSefCQy7S7zk/dtj3XmZI0zwYfda9xKXmDgBU4q9Ny9j5Dl4zMwcPXF+ayHI1NqSAXR02PBrlyX/AVtBop0Jsy5vCm2mUYWPu9O3U+W9Lzu4/5kn3ci/AQoYo3dPSWdij3cP3kclaEolYkpZR8bl2WTBX4vxAXETLgPvttBTBt5TwD3WwJdq3jEh+PktO5633Jr9b7VKdRbSGNRGrBZhEoq/TcbFdZozBDfo/s46VVoZPe4J0zSzRehbrtX4Pw125Eydqof3Qa2Gm5jt1oRJLI9Rhjbo69lZxuQwWpYy2XBusYRNxqBrfC0fw6x2HeOYXI8lU+Jt2AT9OQd85pIYk/hgm8hlNPOrXQPfpkog1EaRHVc0KVKQ/kRtjyUynDk1Z5xtFzjL4EQA9AywFURz0inVy9u+7AgTrBWlLMvqijI22ggEVbCPF9sXPToAOp4zPx8dJBicasyABbryaoELZsV5LYETtrPMRzXqOTJTcwKgTExCcH7o5QOikpUGjhfQ1RAGT7wCQfSKdxSBO4Mxh8a87Mq+8w1nCKBH7HuYmXGZ8iXjfedpH3eVBtwLZesfBtrxPlmCpXMOz6Ij86kARAHtOBRyNBufDdB78I42lhGtdPrZUVnHGNaxe2mMfV8G0uPvvY499d2o85WEEiRHmJhp53eWcHvZDHD3ZVj54xxk7Bj/M7SjrxDbHnfwJz0k79t1YaFOArRL8AT8qBsMLlDhHuhusBUkZpDz9SYzjLakj4DU/1g/Tp88vsQVNMW4m8Y9ZE111o6BwY9kMynJjM1I4wBUsTXLkzGNcppJMe4pBj1si7ze7TwBcMce7pEjjLHwo4C7Xzd/sIB7inlIsexawblu2fcpxj3+TjqhnMmxv1PJmFLA3bPtAaArkGe6Mcqc6kF1HJBaCEI1+Ysy7sbWe1vHEOCa2DcAf5eACaDlnOYUXTozR5fNzCeYm+GmyYG0nJCpy65NrUqVV7UAjFKfSqXympcd2P/qk27k3yAFTODv7qUzsdtMmeZ9XJKmUbKZWO8e20QWQmei1zQpeE/p3lOymTgDaxmA771rduuFN84v/kY2oDnrA5Z6bTrS3aC5WpPBOlj39X6Xtjem6XBvg+vxQqtOp11ItPVc9XvXDoD7SzwJ9Q2H3CUHxnLXTIZz4KjIZkwKY30mPwwAe+i/NYiTtfXQcSMbqkMt4jWvgZeqF7fgVhwjtovi4qJ8dzgewZnYJpMLKcesJHHRJpHh61L0BeAPO8rmtIBUsMrsna4SFP9eJZGTymE8etN+0zy9xQMdzLagNrG5LNYQk6ygb/bsPYAw2Hv2UtfJROjL1YPeglJ5gmDJo9QZxoKKff8vLjuaNAkSpZ6osU2zb1fGQJtXDzIOUrUMXD7CENfH+nr22xeGGn//wv85wIx7PE75wM8wIdTzSOVJd3AShJprbVj6Yhqckj7RKFmNex6S3gTABylQWyO2B7mGPQeEEqgrq/EINM1ZeBFL5h+c076nCq12+/0HzItdb89uu/AzpWe3/aMgU2tioZmMA/mp8/pt44aUUw3atS5a9Qrzua8X0D6imo57lMPfv/HsvZdl1cHNodERyfIoVdhf2mQyABywC8PTYi0uM4PCQoBF/Ozacfrc+nH6/PpxLmokcI/sH4O+vUTvHkZa/d5kKePcZUYBdx5IEsGnXubihbIFzXrs3+6YfA/kAxtv8pYSv/bYMlJa2Kln3MeBdt9J+9/HAXceUKPgVB6vY4cZ3S8OTI3BevBt34SuPdCQDnTHunbPuhdA/hgnmYJjjdO7g22/aHqWHjU1SxdOzRSAuwRu94itUqvV4IcN0I7A742+BCiJa0fuKhO30If17Zvr0yK9uwfFvjlb1xAHjo4KVjUAHjvOjApW9QmaYk19WEj0+dk2aRU5in33gaixNWSZ1j1kWEU1v6U+Nf3r23f+5uoguxCrQ2Db0TZPb07zqhAkYA901rkOb21MhReFfVqLGZ19SYXtGdkvXW0cGaxBToGnGfjOPEsMHGZYkw5grp0Q99U4nqlR6WtYEgLZjQU4WsebqUUk2Fww/JkcJ842sj+fQ5no4AcfGFQJdOWATpXksAQEQL6miZ08Sw0Aphr23HJSpB/sta6svMFFoKZg3QhgjlsCaGa5Sw7MGfi7jKw8RihoN+TCt8z3KA4tphfHtbK+GvEAKtfxzLokUhJNNXvYw0dfQblJbgIeUPTF52ALQ5W9KEuOclkyFKwjRfPDwH0tY5cb/g4TNrVHsfgEk/lgoqaPmF7xv+/gzKn8sYHHPW8Pfqx+aEUa7ih0/PFSGAHu5Z/C11rf4r3NJhTZXqFAADuu5qJBEWajtwWaArhz3KCzcpRZuVxPBdlOB4Olbr+3jHlVWeBpGcuuz8XPXYOkpkwKk9ruy7Hf7f6/Wky7VoUCYC9j2m3f1E+/jevkV5Bpd89wZP2b+Ms48RKAxeHOBgcfzdUbDG6NJVzt9Ris++0AKKiUcJMx/3bU91HA3Tzd48DUWB6TcprJ9V/CrI+Tz5Q6ysTBqYkMqbGMJrDlI4B7LJ0pMOwpLXskqbF5uLd6tDKs05Ipd+7x7jsz/+L9nL6kDxpmNlwBHrBbP2oUoP0M2ycE7j4hUyowNalvj1h2Fvn6bQk7yMC2my97inF3ZVjkXyqL6hDbrkB/rlZnpv0RrSk6qznF4BxSF3wAagDQoVlHYJ8lskH7AqDvcQAcUsrDN1smwanPw/7tE3dlYUfHumNbCrx70OxZd+82k9K8T+o24xl4+z3OrDqKeY+b9DjmPSwgqfadEywBv6l2PWbfY6Y95TaDffpfqE9NXzu/Zd+9/e5lGBO2NlocqwHAAUex+ztwo8vorNZckE2i7oOdbw96dMF507TrkbWQ5Eh03vk7NSAP1hfgOgPbDeCuDjDGqDP7rVKOgE5M3qEZUhnUg7kFKw6PebOhNL93FsMqoIWDjaMcJcmTtEHODGoTBbjJKBuM7eL3rkAVjD7kEcr9sVyHkbRNFOQ+WZaiGU05sFSlMmDk8WILDjQKgg1oVzA5ccy+gXTORspuMMNkM3uzd2Ryw9lS9XHbecO16MSCJzOQ5KheXhh6lbyorAjf4xnJe8iXCcKKg+7H16oSp/Z6JnEDVZHNiK49nywYSDYAjjO+4o8PBODuIXZy/IqAvdWqIjjHS/bcbxS8qgeNwfO8F1Y+zM/e7BoB3E2vjr4d98DuL07DbmOkB29MbOVBp2vdfv9+qK08OC4D7+P07Np5FJj11LYYuNs+fl93zSVrGsP986lk2vXZlYJ2/739nvrpt9kVf10D9+t3Xfi2AdFz7WYgkznWbTM4R4ASPuigAUIANABEbFkfoB1BrKioN60co89trLJfdZxsyUtkvAUk20x6acwIJt6LQj0YD8DdJWMK1FoU4Do0gkfyl1gWE8tpPJvOLJBj0uP17phF90DcH1cA9lZeCeNuo3mZTWTchE4lcA8g3mQwXkKTYNxTgakF0K6MfLDOiHXtlnQp9myPbBp95lRzjBmSzERBpil5TAzOU7KZIMvR8hZqdbp8dp52Npq0BRPdWp0WGtJmmHHvwylGgLn/xAPScNcnWyqVh/3by57NuO0nGKzqA1ZTendj3WO3Gft7HPt+KsE7qhHPc/Wnad4NxKfsImOpTBlgt2PZ6x2Y5flbT39dv976DoB2+9iq2n3dNV6hBeuOCSra+d3t47QBNpIqdN6ZM/SIx1VF6+xAKGvN4QijALrWhHDa/MLzQFUw3cx+h7V/kaOE/tDYdeimjZ3XTjb0u8bWZ8IQGwPPVwSKk20MIY8pgnMDpuJUI5aSlsiINeacHVWYciQwciErcoEWRKr6fJOtoCxIYdiBpp0xGGaQ6zttzs4qIm9j420SwJMY81R3jQEIh+UsTj/Ol4Hr4CRP+YpGfq5cl473Yay6xQPAnYavA3IdTbTEj03fAYh0rGJ0WYmtlpnNCnXbFjegwJ0dgWArKdAujCmYFKjs5ZV/mgP3kW18FGi35Y2yAuzcilwDc6/b/Tvg56n+6zLWiM0nuwHBmEOBO/4W4G5kYr5ibsy6XTKr25GMNsvWeln/KKqf1uXw9r2Mxb7zgN22jWPNxwSmWnPkpuWvITWBGNfnalMKw1tZoOgkenYrK97Xtp+Mg4w2y9FLL5Pc7AnsM/HsZ1zZ+3ZfeDMNKCR3We13aaXXZXAOHbs4zHQ5WBV6d1nWFyDCWR4z0cL/1dID9O9rK9yaAaZ5hBphB+nZ9CGpjAPc5iEfZC+OKQ9SmQkCVE1e4xl7D75TzDx/n2DE46DVAOgTQJ6/S5Rh2/014JkaxEtJZcJApT1LzMTH7/pUA/chll1PmJTJxFKZSDYT69vjhEsp20fe5u0hDZCXyGMKUpkoEDW4w6SsHg0JlSVg0vNtqzfoOxe20pmNFkvKMKkFg84dA+8jbYEz4IVseMMt0iYfGDKhmw+rLkRvf9nBW543rg0//H36CYzQu8eymZTbTCybMZcZH7Qaa9/HuczY/pPIZmx+72/OL3h5u0iTzMTMuwFvH7A6Sudu+xcyrJqDzZu37Xza/ub0S/oDmrMYKDDM8HW/ZX2JTm9M044GZDQCYjBBBpDn1aT6gM76NiTtyQAAIABJREFUZqKFnaI3BgnKRivKguMmfVZOi2Cz7Jrem521x0JZin88a9wFajCpoZJm/CruNtqiOBhTmGj+TzdDn45y6i2RwgQ0oxDN+6SLVaPIZrxU2rKUyrFaMN+jMM24JmaszSLSzq32mJaUyPp4K5v7RbwxAEV1oOFK4GEH369sMB06JgH+AzAPf3b2wFddf2Di3SwXx3fafXHhUbkS053q9x5Oi+vWWQ9kNljpEDmMAHK2s+RXIfcPKQ/bcQ67ovP37MLSG9Br/vxQwVWmrG8zrbp71PlDGQPcA1C3whN0vslhANrlmm1yY0kIpW4bPDcGXcbkYXjGPvXGsA9oqZP1H5iEXZ9EGqN1plQmM07L/vUA2rXeWFW0Vxh++kmC7WuvN1pv+apIZHxVO+nx+k179iy2+42jvqDVXpcTxkyDWa832PkCYB7M+iIvk4ozhjXA9SyjtaxPf3vsfvriBpiXYZlMkMZEYD4EnqrjzJBUxjHwBrhTuvXY071M224geVL/dq93DwC7JAi1wLjHto8l2vbY6x3PdBRwD0A9ksmEzj6qEScD3D3DjlHCIwZ792GfMVp2Y+asDM+yp4JRfeKlIQBvgaqRv7slVPIBqbEbTJwxNUwCIovIcew7jsO7O63RpCvnt9JZzRb7r0PLXkycJC8E+0M+AIbGJqIy+Mpz7Q761FX95zxGZ/1UK5X/8dID+9920g39G7iACcC7gXZb1IudZjzI9ox7meZ9lOOM93ifFLzHzXsS8J6SzsTgfVK5TGDdUVX/ZnbreX8+M/+WI72NGQSlok7DbexLG0s0X2vQOU4yY9UObXil3+Gx5IwzGnT+Y6sMDC04lRMJgSWGvEUJfc+U8/eaZZM93DWgkYFhT/TZHAiKN6nsLwvRlCHmRQK25ytKaAz8s2dHhag1ZeBfzXB4UqCyHXWUYf07WHm1QDTgKBpnuQ/TjnN/rp02ZDjiyKKsc3ERLlhI4j6hbefnox/WpLsMrTgREjoBjPO4pImkcD9g1W0iY/0z9uOMnZkGzHLmUgX6eH6YUKjWnYH7RiYe9C2JT4hRkvm/G+OfM++SUIq93FuyChHLYaCT7+lki12D9DmYVOc17z5EKxu5xj1P+SeAWK66hCx1CC1WHoaYVHc4B65GGJsTJnXU4z6sgMtO9tQkiBTadgHuMUwXe0fJjGoymkGFem1JnLTib2AS8D4uADUG7pOw8P4Y+93/jH8fN4ScrDyGQz2cpaNn2vWVTQzabX//M/RFXwVdu392w1O6cU828f1151zwlEql8lHfwQKgo1mAVQf7hwQxa/0+d85bAVAin+rVrE/3dNr00eUjdFt7fThbqvm46xKSad+NZQ9g3SVgMoeZgowmxbQ7Bxmj0FKJmWJd/JBnewKMe7lNYNTj/SI2PZbAjJXElDDxKf26XYMx9fFoHleI1N9xd5fq/jxg98Dc+ruy75UAE4DvkiyF7c4assC2l2RONQa+wLCrj7SXwjDV6C0eE+w7fx8lVSoEnPrvPcseMfp+IoDg7J2NFn3b7DxtVVlZnDjJ2hWkZkjEBI0wGHm0K1s9gOUqEtvAQhUTZbh12KeaVR7z0jv3f/oEmvbDh7gnkADvnnEPXYdLzhR7vI8LWvWA3H5PyWZ8sOqpkM34ZudlM3HQqmneU+A95SwTy2z88b3b61NTv7Sw7Q9mG60z2bSg16a7O6t03tQCIWA7hjKwPl0GGiJicA8gfcYFFdr5CHjA52Cbfb1jxhs7aEIlZtJrmoBJiXSWMkDPDatE6MexLwCt+pqzxpuzoMo2BtwAgFomJyXSslpT0JcoQIPzCwJfeTKRe7+LnMb85XPWni9Tteuika+GRFO2QsDMvrqwBJl4QOeiMcc/TBZi2QxkJzwRQdZVld+YZjxPbCQuOmJrqUGrAO2oDYqgOesq7kdlOBYgiskIS174GoiaWMFAy/CSFnb1Efacc8mqHzyKtkmTecDzqgbL/YuyGC5fWWx0daaXZ0a6R/Tqdx2kFc06m0p+VNaxxRr1IhOvRzlm3YA8NrGHfEdWK9j1SNlxHJVnNkWSSA0mpgFLIY1xTwN3mV9XK9VebzA43M36K2Xyk81q2WOgPu7vUUD+qwnau9t319qPeFKrv31PPdtyWq0/u4MjMur37m9Xlu/tV+/+wkb9wL9uUHuVMwScjFf7EHCfP71BZ140Tec+bo5ac1U6Y+8M73PsUJvWj/fp7i+s08F/OU4P3I4M1Kfsc0qA+/VR4iXJjNdncG7p17ENbCEkMezpHvlRwb99/8YafWp1iQG8929npt1nSXVsvMlc4gRM6Cu8PMZLathPd0KwHltFxg4ygX2P5DAFyUwsc/EuNDoD91r2SYH7SEBfIoPZDHBPVY54NXAUaB8C6dorGtXnv/fMcaACHRgPLLtn5ceAdc+4BwDvbBi9zMXrzkcFlg6x75GTTEH37iYCsU+8TRS21Ot0bmuaHj+7hbbWJYukadkBwnmQVTrJgvXgxCG+15wiMoB3S4GN7yyI9eHES6esr+SCgC3c8J0C7oEniLKrThqwmpLNGFCH5YoH7SfCvMfN2jfHWDbjde9e814mnfFA3ctkvMtMAbxDPnPtjnOee1u19vzbNlZoa71F2xotBjrHem0mfGAPickq5y5glpI4aBX/8N2endO0/QKi2e0qecGTdugmsKEI0FTbEWblLZGSvtAMWuopA6uyL7osloVoAGZB664AFECR9QWsWxdQzBfAuuY8ARH7niMIFcGVYMO1JiHQle0hlTm2F4StmExIVlR1ikGxSiQzyI0tOsCWMzMuAaCsJc+l/KwXx3HYnmctVWtMJ6HxrYb94ttCpDC4BxZ3AanMjkNrjymkJr/iVQF9bqaXF2CuQNzR78GPHfs7ZxlbPTHUX6ioCtx5YqWrFrYfQP9r3n2Qjm9kOs/wFHp5f5AMLHUvI2bWwwoBVhvAsGvdkrdftHU073V8Z/05v1/Wtude7IXnzsAfCyLZsV6WsaLhVIH2lOxls8A9Bda/kpr29pmPrK8/5lkz3XMuaVBzWpIsSNCJPEbWKSESuE3V1SNZ7d/+dqX2+Q+sGIDX/lxDwuWQUVKZAmhvzVbp0U/fSo951nZq4dwtCWwxXCuVnqjXJupuEB367Bp9+j1H6K7PrZ2KEenUAPdde98zoMEP2AVBEgMGxbzbeRk/y3h2iYoK3bsPtENnfGenTf+yukxf2lijYz1JztHwYD0G7lEAqjHuZYGqPJoaYN8EcJ/UTcbLYYyZD6B+hDd7kMYksqGmAlO9YNXOWQDjTh+vDUuYIP1X2ObAvb07XyFOlm0vAPdEttQhAB9JaXwQagzcS5MuRcGqBphTvu0Fxt07ynjnmFEWj46lT8ppEsA9niCc3WzRI6fn6LGzC7TFebDjfrFqhXcAWRkAA1h1tC3IYdB+EPRtdcTen02kwrurVD529YH9TzkVncXDZYjs2TUna+KF+bsD7CcrmxkVrBoD+Jh5j/X2YZ4fdQW+6gSHVQ1WNeAea99j5j0F2Eex7UPg/c9nFy94Z7N17ZbG9Omo00jSdKizymPAGc0ZdqCxD2KlDnc3qEcZba21aK7epKVeh+a2EV10WYtac7lDCoMt3DA4OGaMNSjUy2RM4+5025YxtVqtChZQQIprYMCPgE69oCHgreyGBcyyLEdtyDXxaVgREOZZkyiB4XaNjB1YuuKgYh7nOBeDVQsoBUOPlQDVvfNYiyyjYOvVZtmYek50ZIGhmjwJ57YERkyMK/C3iYrBGfOM58mFzUs0gJV93DU7KvfTKlnCxIGXcjigFYGzRScY+y4kYBKWjLJ+FjKiBrDEjjUywcDpe11Z4gjvQeMVLCHU6997J62sa1atoU5xyCEyF814JsqxVAbSbRKECRhkRvBvwW4A5ujbuX5ETjD2Hb617wzImwWkjZXYXq1Ust5gsNoZZEtZlsFu6ZQBdg/ONwvUtW7yHDVVjsMQm8KVJyKPWXnSC+Y2HvXUFk3NEbVmqFavqVVsrh3jFft+Rn3Up06HqH2cqocP9OofevN9lcO3a4qycrAea9p5LoDdd+xp0Xdfs4vmT6vi/NUGVv9qEmxu8m/OZq7n72VE7VWi9RWiT/3ZYbr5zw6f7Fi6qQdcdrJ9u/YeJRos2vcISoWdHVj1kI6XQVlesX0XBW3uF5F0aXWF7u92WFJjjDtGI2Pcy1xlAuvuZTL2e+w4E9k3jpXERCC/MEJHdo6jMqT6UdOz9mHkj60hU3r2lCQmsoa0FzrKvz2A900Ad88C+XowEePumHYP5gOzbgNglCHVdJEeTXj5jLHowlxIsE9B1+62e9cYY7v9zyEnGQPykYTGy2kK2naNvEt978sO32u5F0xNM2jf25qlGYto04EA7QgfgBa0B9wnWHf4YOP3LbWmZkgtb8YPJ1462S5y+PgJwLu3ifTgPaV7j+0iR2neU7r32OPdA/gTAe+Mp1Q/a01qXNCqt4xMAXa/zbP1XvfO4SVg3w/WGs/HCu3B9gqd1pxhWYwfL6Bzh+874MN8tcmDJcD89sYUr1htO6dCOy4kakwLw+3dVAKABmBFfwqSTGUOHCeqwFAcVcw1BqAfDDUs+iz4VeoF97NCmAe3GvxhYNQnOzLZCR+jUhqUiWvMJS16p+rTDu09g3DWectxwWJSmz1r1zsyOTHAjusBu85AEmw9A3y9RsU2LG9ha0XVkat0xpJK4Tyhf084pTDTjudoTLkFtqpzDrZzfw8t/UbuDJOPGaKvBzGJD8uRVMvAjL4Gpfoy+DljZQP9ocqKLLCYl9FZokJ0rQtOLWPK5QVG7TsxoAV9vTrD4J45KVfBS11klGbfWJiAkXzH96jjNYgkMxywfTMOX8g2uv3+YTwyA8f+CicJAI217FZOGeCeJOh0FFg/UZZdsUChiqUYb69Tz1oztPwdPzvfOe9bGjSzherNBtUbsIkFcK9K4LLq5vgdZahfGfW6Pep1+zRYXyU6dk/W+NCv3lu563Mbmw5G3XvFAl3x4ztx7urUDNWbdT43Mifj/HlAeX7ufq/P5+6320Try0Sf+8Ay3fQ795zMyHTSwP26PRftqfT7t/mLAFuCADtLFgCWgWeWNmXT1oLZJZh4MImQyXx8ZYmO9yWFu5fKDMlmHCgPI6Rn4BXgYpT0gao2ghrALshgEpaPKU17rFkPjPkYP3ej6TxLbmUxePcAPJUt1QaJiO5L2UOGAaWEaU8B91RF8Nu+2sDdJ1syZOH92wNwT8hnDKDHrPuQVCZiyM2TPchcIneYgge894SPHGZMehOCVV1A7CUzc/TYmQXa1ZpipyX7GEjH35C9SCC3sDpL3S63GeyP1SsfL6IYIi9nMPj2lx/60o0n00k8fOzE4L3QHUTMuwftKdmMuczEVpGxZWTK291LZmL7SQ/evbTHrxz4G/TzaS+dSclmzDrSg/HYSSaWycRsfVxG7y9nF8//8NziK+7uti+AIxmclu7rrPF4sqXeotWsS/d31pl1nqs22HkGPtgIaPWygx0XDGjLOQCEGjSpLLvdLMsZkmbWkMkoO8/MtdopgvHVpE788OwJirOfgHgAbGjQzbLQmHHVgjNjrvp0VsBx8idxieF+jaU1AqQFGMvkgWU2aiPpA06Z7WVFgNyj2V0yKArXZRdbrMfMjON6MPbB+z7YaorMxoNa0/Jz3JQCZp4I6EQixBiYXzuu1ZI2gaToZQqqJHEUysbEgJl8DeqVexQoZednVKfoCuA/nK8qeI9VRupMY9eATa//s0O0si6aoiCBSQ1iJQObockQB4BURiqOFrmWAHfPrjNbrjIZBJYyw24+qwG4ayyG9ut8DxVa72R9yGFWUyA9BvAno2X3IN4z6JsJRPXX85UE7agGK//5hXMbF393i+YWqdlqUKNZp3qzRnUD7gqemfRzjHe306Nep0/dTpf6a2tER+/K6u/7/++qPJAz71dMf9/0Y1qPb51RP7veo97gYPf27ic3Prp+c/sf2oFpf9a152JprzY1TY1WXc4fJg7CuEuCtpztB2jvdXqEa+i2e0THj5w0eD9p4P7G3Xuflw0Gf+ArHDpSywAGTTvABnyorVOVSi8gZC3rcVDdre0N+sjKMQ6uQ0tLAXdj3MPPEr/2VKBqLHnxoD2lYzeQn7J/HJLCxPr2hN49MOsxSE8FpiZkM6lESjJ4iIe9H4VlHStPrJQC4GU2kVHHEf48VcA9dIhackAJTkoTg/RAAbpg1dgxJvZxN5eZANojH3cfjFpgyR3o9vtw8rAS9t3LZDw4TyVjMubfvnvi3CI9TgNTYwBuAVl+Iobfl3hVCsHfA9rSaLLOV8c3HlB8EqaHEy89eNOOEua9DLwbgPZZVg2sjwpa9RlW8aItWDUG8CcasGpdh47HBeMna54p5t007/iZAuNl3u4x427A3Xu+c/O4ZvuZP3mk1vph9N0PdNeZtYQ8bL3fp3u7awzooYlHPNV61qUzm1i1arAcc6Xf5Ykt9nvk+TN09kU1qjXdGr9Wi3zdX5lu3LHElvKD4OVvs+9QL3QGnczG53aUGLNwnQyE2XJRkxYpXWgoE7IWHgucNpstIPUkxvQDhMPZhT3fmYES5xvRjYv0hsE0vyEBv3VNUmQvMlXzsb/JdTww5+eg3zFTqU4prB8H02yBvWbboYGkeAYMPs1AnaU2avvIWng3FinTz8Bdg1JZ2uKAu5xHrSZ5KUScWXC/vbYlbpI786DeELqNL6//sztzV5n4QSRYddvFyuQAX3XQqWlYS64ZEHtOYBhzfLFnbtp2Ae6SRAllim+7uMMA1OH7aqV6vN3PHtAn4MfaMGRP6hYTg+kUuB8HziNQLzBCF2lSYP1UgPYyxjvl0b562TOn157wozMAzs2pBv/LwTOYb6g8KlSH3AoJyTizb0b9LgC7AueNLrU3upStrVD1nlt61fe+8uBzWy+ce97CSxbPauyGMi+3/dGL+Gz7X9bfsnbD0fc/44qdtG1XtTYzq+c34C7gvV6rUlOThkHOin8M2hW4d9pd6m70qLPRJlo+THTjb95D+z+2fCIj1EkD93279r6JaPCz/uTWLlC52QIy69F8rUlw0AB4x7ImlvzbmaRrx4rdgU6bPrB0mJtIcIxRXbsPTvVJmTybrn2b6NgN0LuMqMEy0gHnUTKZMitIr0lPse/GqBeorTgY1YPtRPZUs8ksgPGEdGYzGve8Y5E39dUA7koABWRgnW+Zf3vBVSYC7QzmjV0fIZOJg1JxDZ4B99KVOLCUKcZRTjIpLbxn7b18JsrQyhigUqErF7bR4+cWWfJi6jzzbsckFh08/scBpwwiKpwLAcAdbQjAHVICfGxSYIHfDydeOpEucXPHTADeY5vIMqeZScB7rHkvA++etbdyy5h3P++Pu/HQlTvNe6x794x5DMLNaSYOZvV/e+A/JJ35o5ktj/qn+cWfW8myRwB0YnJ7tNemezprvNp0en2a2oM+He1t0Pb6FFsNH+1K4CrGHJbT1Jo01arR9j0D2nGB9n8JJMLSjJ4EwDK4tgRL0mEyCw9Qy2BeWXCRYcgwysAXPuPMyqtsg1lpDSxldly83vG9sOwizrYyOXBVgTwYZgZ76poyAOA1nTjau1pbSiZYuV65LTes+xHepIjQzlsgpWPMee4AjQYCYtVNhycIfvKh92iMubjKyAqDyBRy5h7XYuZWrE/H82RtfV7NTCrDz7Ou2WFZM6/yHgTGcjItAbx8j3xPcs4AuPV32/aGv4DG3Z0oataehbeJGccbcKCpTFwMePOqhrqc2co4TmfyF7PuNSBvSgN7F4Jx1NaxWu33smylm/WXMqLOuGDTFGD228qyn6ZA9yalMlrrcz17XKa/jkl7zTI9u2KBECgaA3dIZI7+0Ju3Zdt3Vxqz0wycW1PNAN63NGu00KzSdK3KwB11ZSMb0PFuRsfafdpo96jD/7rUWe9Qe71Lg+NH6Lk3Hl37pfXnz7CsSymV4CTk1hhRNy74nvdSZX4LNaeb1JpuCOM/1aCZZp0Wm1WabVSpBcafYzoHtNbLaLmb0XJbmPbORpf/tdc71APrf/hARu/8uVupvWrQaNLHOKTwmvhA23Hf7r030mBwRXygzTKh0wVwB1PCzgBgDHsdgrWXVfyVLKNDnQ59fOVoMVuqOsMEbXsEyFNOMing7jXwqWDTMsadWXeXlKmgTY+2pwC9Ae+UDCbIZCYJSnWM+hC7HmnctTHlg0kqKFWBu+3rf/r3mGLqY7IiRV74bUII5f7t2kCDdjL+PlB8ke2jp/48aDdmPaVvZ2ZDAXMA7A7gpoJTg3zGAe2Cp7sD42OZeqeTj33hMdICYD91YTtdPrel0BAByBHnwQOHOiqZ24x0CiIvw8QX4MUkNhgcMOAE4P5w4qVN92cncsAI8O7n7173frLg3bPunmm37SmfeM/0B17CJW62rsU/Ar9AZk2Mu3ZTAEyYbXUUcPdgPzUJ4G2v33HO8w7WGs9Dm76/u87/FmpN2tmc4b7keL8jicuqdbpjY5nlZdsa08GlSRKXETWnK7R4fkaLOytDDDxLQFT3jZ0hxYHWgUG8urmgfTEwxxPUp8Nstc26B6oXx9ceaDNqAqBQcK8A3Lzl40kCJgEA0PiYJaKdz2QzHBRqANsxhXYtDE4T1JwFcHK/z9liHXzEec15Rj3glSwO7jQCegWCYfLAkw2d5OAbTqCk2znLrQax8vksuFX7d6+TZ1CukiKeRFU0oyxegzro8DxHyGt5HAp5OImTW7Xd9567GLjbM/ArxjZB4cN5EiNgXQKZbYXFqj7YW5HGeP26NAKRY5jRRl8vJnZlZ792GiAU4Ug368MdBpebZNXHAXU7bpLsp3FZmwHuKeAfA/WimGp8z3mioJ0lMk96wVz70u+dqs5vpZYCZ/wEgD9juk47puoM3GcYuMuq0kZfgPuRdp/u3+jRyrqw7QDO+NddXaMb/uH8wTOPXlipYI4/RYSfrG/SXm7QJspg5NghuvD7P0y12Zaev0nN6QZtmWrQ6dM12tqs0RyAu0rjBLgjQxbO3af71wHcZcJg5x+Adf/kOw7Tv24+WPVUMO6FwFR7fajocJEBO8jMYB2Mu2RzhF8vdPDSNAZ0f69HBzpd+vTqkgAVl2ApCEOj7KmeQfcJmJhWcgGlmA0HYO624zrGJlwqA+cJPTt37u6f/e2lLJ6N99+H37Wfjd1kUsy6B+hhgmD9tIL5sI++lBSDb+8rrghlf48D7jFo5zdcAtwNjEv2OmkrDMqjY/zfsSSmIJlJsPAmSbH9ksDc69OdJMYz7kMymUg2k9zXeb7HbD4Y9sV6g540v0iXzsyHiYww6l1aZmcldARVBuamcw9ISlcZTLaF54f2hkHDpDIPJ14aP5icqj0mSNBk6jv7ebLgPXaVicG8sfMG4j3zHhYoE92W7zY8cPfN02vfvde7yWdSzHvsJOOlMfbdSBD//tnF8/56ZuEX7+q1z0Ndx5gi+QrEEtViQG5ZP0a7W3PsNoP2hInuWtblIG+sXMFmskM9OuuMJp15YZ1mFxV4q/84B0YGDXuFKixmlikKM+4AqWZyk8EPPbdJNPZbADncX4gqyh5zXVP6lstnf3LZj9uxZiK1zpATIwXmW9l0lbAYYC64vyhNaaEykNrw9YDxV80Dnw+TEz6/9vKWQVbLxnG4TsuaapMLngcoMOFJjj4vPHpLvJT3T+LiU6nJFg6ERbH6bBk0hyRXuU0kjwMMxgVI41o4Q6s+K9Hly7PDegVnW+XZVB5Dh6Ovf68Ad2+Fac8V0px2JxMLS7ViNM91W62QsVKejwH3OJhUxiqRw2BPA/IG8KlSybqDjN1h+lm2HgNd//cbrr9+my0hvPX3fm/l1ltu4eWCa/ft27ply5bq0rFjMkVBhLKbj33sox/tfOQDH2iXSVp+6dpr5/VhVv7+xhu7N37wg13s+4z/8l9aT7ziisY1L3rRGv7+ny996dTTn/GMxuc+85n+79xwQ/fArbfCq4jPdfFjH1t74Ute0jh0++1heP/szTcPlo8dG2DbwVtvjWEB/eDzn1//rh/4gdrnPv3p7APveU//3//1X8PyR1kAqoUjpGQyx374V7f1z3xUrTk7Q62ZJk3NgPVu0mkzDTpzpk6nTdVoa6tGsyqXQX+w3hvQsW5Ghzf6dO96j+5c69LamoD29lqHNtY79CufOJ+edWw3VeFENUtUnUEdlVFhAE/+Vfk3WCXa+703UX2mIeeeadL8dJPOmq3zxGFbq0ZbGlWahowNJhKYNPRk0vDARp/uWuvS4TUB7Ru4hrUOdY+vEB34dJv+4hfu2Ow4dAqA+4VDL40bKme567K2C7eCDhYBq2iQWOYHcEdmVUjobut06LZ2m25ZP15g3A2Am9491riHkdDJY4wl9wDefi+w7RH4NtmNASEPwuPjhIHJteWeiS9zlgnAPnaB0XL8aDkJcI+BfwDlkVOMB+v+HF4q4zuC+HerUMxSJGpXCqhLt6uVX0H40DYH1FPAfcgKMvJ0N5kMd56OVeftum/KPcYY+gCkLQ+7Y+eNiR8JxhMZVwuyGhfIOuThPhjwJPas5hRdPjtPe1rT3E5wLza5FbJMBlweGEwbqZMgvGZMg/17hNYXul+TWj2ceGmz3eHJ7b8J5t3LVkYB+JTjTOzznvJ1B4j3wN2OiQNk/SrA0GKewwdhju3n1o515wUtZd9j8F7Gtsda9xi8l7Lvr1k87TkH6lM/1KzVd+CNIUZqNeuFCe6h9nHaVm8RAlvRhvA9Vn0B3NG+EOgKuc1MtUZbG9O0dbFO284d0NxpmPQOqGqe6QreARYZsCpQxe8sX1H2l+UxTMnLE2PZi0pMuP9VwGrZTwt9rElPTJpjcpOuJEoyd5Uc0NokAxMGZCYVvXv43nmtQ2qDS7IgUZQHoMuyFfQfnERKj7U3rEGxAN2c8dRsFhXs87NpCeZiAAAgAElEQVTQmwpJj/hYQf3sDGOdPRCYDhxg1llOA8YdYJ7ZevWGl05OSHx1lbG/OYOsse16GnayUXmQxQFwXILuhzJ++a/uouPrYhkpgbW5DAZ1wnJecJ4Z06HbBWglt3HYj134XejHfHyzsRGMu0qnOr3B4BiSJeH1jgLsWhcqncHgfCvz+5/+9Ls/+H//LyfsuekTn9h5zq5d9bPOPjv3Q3Xd1A3XXbfy6muuWS4D7kcGgzNs9ze94Q1rr3/FKxio//XHP77lW5/4xPqbX//69ac94xnNR158cW1leXkwv7BQWVlaGvzglVeu/fu//Atf+/c8+9n1l7zqVc2LLr7Y1pUKHeVLX/CCzjvf+la01/D5hzvumN6yuEhzCwv8sA7dccfg1173us473vpWdsuxV22/jwLt3e3n1pafvW8bLZ5OUzMtBs74OT/bpF2zDTprRsDzjlaN5puic4cSDFKVo+0+3bfeo3vW+3RwtUv3rQpw3lhrM3i+/p/Op2evnUPVLUS1rUTVBWHeeeVnjShbIsIaCX5e9NSPU2OuQa3pFk3NNunM2SadPVOnnTN1On2qRovNGs0AuFcEuC93BbRj0nDXWo8OHJeJA869sQrw3obDDdGfvuQ2WrlP04n9v/beBN6uqjwbf8985yEJAQIJIcxjFHBilCYMdahY1KrVav+A1V9tcSQUsA4QCGA11P/XVkA/vzoriPaz1oSAAsHKjAxWEQQSEsYk9+aOZ9zf73nXetd+9zprn3NuAjhwT3753XP2Xnvea61nPet5n7ezPmingLufMVUaUWN/1+CgITCFYAzRYAqgwDqw8JDLQB93/9Qk/bYyTZvKUxyUqqUxwr5rJj4NlDsxaSBolQG1Xe5AtCVSBKy30rzrbXTAagjEh7Tv0lgnZDOhQFUrY2kliREwnqaF1x2DBu7yndcrVl6X97+3eo1ase8zBe4aGeCYPnAP/Zb5eu0ukwbcdXCpA+++D7sG4xaVNFk5KkZeS20cI+9p2f3l8rs3l6P9unrosO5+mpPPEyxR8SlkMN1v/utnhPsDAILAPDQMqFfdubwLdAKriM4IYEU+Kzb+Zqfqd2dNyGwpfQdSsquGmpydAe/aMlJAuYD1Vsy7Dob1j+9PGOrmQuMUXVVDzLuAeBebnRK8GmLgNVjXQD40GKhfPG/Pv3o8m3vbc9Xp3pF6heYBhMN1hmOoatzelzLGSpWT7ll/bXjAb61NU3cmR3ML3RxfwllZ62WaP7dI+xxaZBaeI/PslUvwqHEwsVIZu95ILKxuHFhRnGfsxmxXaL3gXftqbSRFPy6yOJOh1bDinFnVAnkDPI3chzOW8gFjwCzgnR+ahVdI3sRONJax5nYVkhAtbQm0EOI2w8mQLCpl9xbRs+NpqEGFA9sA5sJWMiKzEkkbRMsEjbjLWfkMzwbgTRQG3kpsjHuMmY0Q4bPTHnP/ZQYCYM9Zry/nY6U6l/9gM22frLONp8hpLEjkY4kzjJmdjAOQJQBVe7JLplNQK/hnBL/JD6wcK43GeI2isZD3un3uibvty2VWXnrp8MfOOWfojaee+tQ6C9yxnZbFLDv55K4frFmziwbssm9PCmO6eaLMa086qXDN2rVDqy++eOri889n4L70yCPza++8cwCFfvXAA/X3vulNk2DODz/yyNx/3Xln7/e+9rXa2e9+97Ts8+1nnJG/7OqrS+9Ytqz8sxtv5M5q4ZIlmW//5CddA4ODdOjQ0JTcEbDtl199dXHlxz5W+eI//VP1daefnvuQBf7H7LPP5OO//S1nMLXPI64CCtBr1r2815HFidefN5QdmGuAe2+RunpLNL+3SHv1GeCO/7t0GebbAPeIxqoNB5w3TdYYuD8+XqWpibIB7hMVuvSuJXR6dQHldiHK70qUm0+UxRwF6ts2ovozRPWniWrPEh14/K1U7DODhh4+NgYO5tgi1+lDnSXkoTCDBshkcOxN9thbeOBggDv+RiPPEv3fTz8x08RMO9WxhxxlECQEUI4bl42ynLq6L19oAopYX60bJuTnE9vpkfIUbatWnMzFd5WRoFQB8AKytRTG0UdeoiUtnRFArHXtDrArS8iExKWVZEaBbxkAaGCtAbgvlRHQL706bxdg4GW5BuE+K+/WKcZdl5cOI+6Iksk+dupFsDU2xL4bMsas8Wk7t8xPvGS34X4pRTrTxLJ7MhknwhU2XjPgyt+dgbmve1csfpNERgWk+kw69uVQi2LwBfy7qL4oooF8gQ7v7qP9u3oIUlJM/cszgjMGsgub5Bzmww5M9RqN1is8vQtgj33gPkzX6wRva7jLYDuzo9nES02964u0wOK4pqpvZSk+yy0A2nebEWmLDlr1teudsO++K40P3rVsRs4t0STZ22YhXKIq6yoqr3cr9j0NrIfY9jQGXoP4+sP5Us+l/YMfejKKjh/Ol/KY2cUgFgGrT1cmeaYXFpIAXXnKGJBer9HW6jQD+zmFLu5oYSeJfgszVhj8dg0QDS+OqH8+fNBtlZL3Bw+YGd+41ZS2ltlg66YigJ5101aznfB8t7jbBF66mEu2dsT+OQOrA/8GhGsfd6gmODCUbSINy89yFHsybO+IAYDNcsrtrdWEC2OdqBK2ARcgrtxplaWi8kCxiNIP9IQzjAwguM23v3EsicIzsQSRkc5YHMzaeJHxWC28DBjqVSRwMkHBWnMv2+BZjD7doO3PET37TJ3+7+Zn+JmGc5JKvxLLXHwSysx/2utgRj4uIY55GD3Uo2isEjVG6g1WQss2LQG6vucabK+89NKhjxrg/vS6NWumQ4GnAO7fX7Nm3ucN0z7WSrduzz9z/PLlhWuvv37wCgPcWbKD/09G0RBA+7LDDmMbStnXuvvu6+0fHKTX7LWXA+Orv/rV0p+/6135vTKZRObP7958c9crjzsue9icOVPbt23jm4RlBy9dmnn14sW8DCD8mGXLct9at677fW95y9R/XnttgnUPgXgN3Kdeflrv9NHv6csNzDGgvadE3b0lWtBngLsBzwVmvueWjNYcjjLbKoZtf3KqRk9MGMb7sbEKjYP1nigzgL/03n3orbQ75RYQFRYRFfYiyu9uHJxqG4kqj5m/9aeIDnzVz6hggftgb5H27i/Snr15Zv0N626CVBEcu71Sp+fKdXoKoF0NGp4ar1CZj22AewM69/9atZkevWN8Jt3TTuG1yxbt/6koij6pD4igOcP+maANMIOQyPgHAlCZqldput6g9RMj9Oj0NOvhGbBLUGqAfdcBqc5VxsuK6kSkmA70/NldzyRg3Euw5KK2PCmM0FEJe0hPk94E3CF1cJXf6hhT/NpduVDiJcWQd1IubnCk4YmfUCfA3X9WusfWz7ojxl0FDHHHof673wHgLgy7SGEEwIveXVN9mmU36MEmY1IMOoNqBboFZfhBowk23vNjB02gPd3TfNw1y84oRstw7DnMKxTp6P4h2qNQokZksgqjQ4CmHQGnAOH6OeD6wahLOeO0lKXphnGYgewMbCMGyrb7uGLFxoc+NJPGYLbs83cHXgTwjgcdAu4h33ff571VltWESlDJZQSbJibTAtIZNz5Nkc80ZU31GPlUiYzany7DQP4X+dLgj4Z2ecNvs7n/77nqNA9sAdy6MjmuS7CTxIkjoBXB22Kn2pcrJuxTY2xurf4KRH3ziQb3jKh32OqrMQLLW9IboFS02x6Fis4f+mun0QY7bMG3aMIF+2snC4BtF5DqkLtChXgSYs8oRI2VjrC0xHOxYXmK16j7bbd+8wUM83mzZ7u5DgbOimwWUM5g20pv2Pec7R6tFzuPJJL1yoFtC8QFEwv1ajQ1hmnngZDoKFivb7LJ4gjjWxs0sZVo86Ya1cczPAMpVMf3tz7JM/7Sx/htKYA42mXJXMoMvLV3FM26nLXOigo8U6NoohZFlUqjvlWNRfQETccAXgPvi1atGvroihWDf3bqqc/csGaNY7t1mT85+eQSgPvnVq0a/0wL4C5AHNsCuF9z/fUDqy++eHqVAu6bo2jwipUry5ddcAFr5GWba2+5pfuVxx6bW5TJOEAvAD0NuAsTf+gRR2T/8667uiC3Oev008u33nADS2iOWbYs+61163rkeL6O3T4nx757wL2vfMx7+3L9wwzcAdrBuO8B1rsfwL3gJCuQywwUc1SpN2hLucEylScnq7RxwjDuj45Vacwy7mC9L/3FEnpLbnfK70FU3IeoeDBR6XCixhhR5X6i8q+Iqo8S1TYTHXhkDNyH+kq02A4aFvYVaPfuPM23WncAdzjZbCkbbfumCTNweHy8Qk+Oy6BBAfebr3qWHvgxgpY7/uwUcPcdZVCZIIOREbjYJBnQZUa3ABzMEtoMkCj/k7ERerQ8xTXV17UzDWUDU+W7oahi6YvTsFvALz0PZvq0dt1n1n09u5bKyHefFU/o2RVDLsdknZ9EfPmOMZ7nut4XnliIkU/1b7dNlLSj0qtq/3YN4N13j5GX5fqNeSGAuwB2Dd75u2Ljhb6T90W20TIZX9suAD6YOdXToWu/dadfF2GuD64933YDwC0I98E4OgHPOtL3iddZVrFut2IXW0EO53IkuQ5QXwC84YwhzjDtajIACALvMACeV1RJnDL04RUbfrO63faz61+4O7CD4F0z8D7rrtnyEPuu2XX/+0zAu3ad0RN3ftPgT6IlxtNK864937Xlo2bVO9a4S1hKQFNf/6/u3j2/WOy+KMpkF+5a7HGgHJr2LZUp6srlOcMq6ljzxRiwjouartd424I1VMBbMkYV6ukj2m1RngZ3zVChZBhi1ryzX7l5lwzRkTGuMjbo1NkgWlmHgGt2WbGvoMhxmH0Xb3dRw7hgWQtoOdjTeMmLtpulLLAyRFCs9ZFv+XZbqlMQm6BcIz2J9eo12FJaYO709KxStm4s1q6R7Rwl4BSXDjSopDByLg6gKxbbyWFUfBTr8ZGQCjKjfIYmtkQ0/hzRYxvKtGnbJMucMJsiri5u/0T0AwvczQtqnqvcZyZBxPLTLgchguUip4qfow065bFLNFZtRFsbPHRwzzqVXbf7cOt9aYy/fuWqVUMfWbFi8E0GuCfAtJQFcL9uzZq5nzfAfTyNcZfyAty/e/31/VcY4M4DguOWLSt8e926ngs//vHyFz/7WWdLiXXX3nJL1yuOPTanQXqnwB1vxdHLluU++qlPFbCPPz3yyEkEph5rGPee1WagwBlL9X+LC4LAvXzIyb3TJ7x/IDc4x0pljM59974iLeor0J5K5w53l27kQGhAY95gqcqTkwDOBrw/Nl6hSQbuBkBfBuCeXcDAvbA3UXF/osISE5ha/TVR5TdE1Q1EtU1EBxwF4I7g1BIN9JbiQUNvnnYDcO/KU3/BaNyhr98Kffu0YdwB3h8fsxp7N3AA4/4c0Q8+9eJKZS5buN+jEdFieYkxgkUiDIxKixmjaQcwBwOPisF691zeBAvZaX/c4FvGt9PjlamEm4yvc4+92Q0jzxUsmCHVGACYCPBmxp3ZeAWoQ7p2kdEwaA8Eovrsu/RsmnH3t9PSmxBIj5l5L6GSYuA1EE9LvOQYnLhhiTsGO9DQ+5HvrRr4NMbd30azOA6oe2y6raCOeefOxmPiNdvO+0kEpiJ5hdkmFKBqmGlTxllBer81++5bQoYY8qRcxnjh+Qy+EfQaVl/owMR5eOewZ7GbThkcZkYQs1R4W+F4MZgvcD3p9MOxIvU6jdertFuphxkkvsezGVM7vYUvaDnDHRrlgEzQqb9pspkQeJcgVj8zqu8ekwbYfXbed5tJ83uXZlBfQ6jqy6SYnhzT7Lu4zwiIb+UkI+tC2vYmtj1gSVm/sbtvwQ29c/5yay53Kk4Ws1XwfoeWfShfosFckfLZHIM6yZeACwSgB4R7ujzJs19D+S7uZ1CXn65MsPQGLD2TVF016h/M0G575ah3FytTsQ2q06mLA43Ym+CO2DtqlS1GtyAsum1E2decV5hMrAyk7ZvEwZYIMLWMdYJNt9lPBWjrYFHetZLSiC+9ZtJFSy9sO7PekO5YSYuQcny6StrCQbT2giQXE7dEWeu3bo/L+xO5juqIxIXHBaLifj9ep23PNoim81QbjdvEaqNOG8vj3M/D8hMzlMgPY8wBYIkb0Y9Hn3F5YlyiJNsT4plXo4jibDuGcHRuMDKgyGQatSiarEaNcXiv65e+k4BTH9yHgLvIYVD2M4ZxH3jTKac8K04xGoDj+4knnVS6bu3aOZ+/5JKJC887LxW4a0B//PLl+e9cf32/gGase+eZZxYuv+qq7rcvXz556w038BORbQDcFyxalD1aSWU6Ae633nijC1AFKEdQq8hiIJXBQEEGD50Cd5xXdfeDi5Nv+vTczOC8WOPeXaJhAHcL2uEsM68Lzi45KiEjr9W4Qy7z9CSYbwPeN3FQqGG7IVe5/J4l9JZoD8rvRkYus6cJUmVP/2eJqk8Q1TcT1Z4hOuBVt1LeAncMHDBo2EMGDV1552qDOJSpemwFaeQyVZbqjIrG3Z4DjTxN9MOLXlzgfunCpKMMLOzA/vVk8/w/Z/WEWIbsYxx0l8tzQwmAP1KrUDmKaP3YKG2oTDdlS3UBqcrPHUy7C05VMhdm10UyE5C/tAo81Qy5BLA7JxnNoHuBo5oxF2begXoG/dZWLBBw2iyrsT27L5WxtcmnvVplTNVg3DHxghy8gUAIuD9fjLuAbj23roG7BZhJ7Xsw0VJS6+5oPQXohXEXNkWAu8hjfIcZ0aP7OnVh4hPZUFVSJWcvqdh3V9ZmA3aaeY/Nl+U4x0WlbnrD4DzuPOCIUcrkOBZEu8L46IgHBTbo20hmzDuGD65nbrHkeKXZjKkvKB7veOcBpxnHB9gq2Ql4F9CuGXjfcQbAXMtnWjHuGsT7A4FOg1Y1gSnVWv5KFTXVsdn3PQ28aza+E8lMQu/uSWn4uP/VO7Tkpz2D79mezR4LWRlaZLDpAHPQsqMePVuZYk08AP0uhW5etq06TbsUexzpgdwjW6uTNK/QwzaTSPCE/eA7wHw9VyfqrtMue+RoePcs5fMGsPrMt2G3jQONcTsxGnQcCABZ9NtsIV+02ngrr9FTBI4/9hGkaMrZQSZiL3qWlyg3GfZLt5lX+XQsJma6E5lMYZMI/3XcQHa3MdpyfCR5ktkn2H1rj2nX6xeBv1uPdE6+lMP+VPInnDtr8yOa2BrR5Hai2mSWprcTTWxJVjFj92kHM+zbX+U2cwRBxrkC4w3E/4za2IU7JseoAv2/VaeLE4zrH6IGk4t8jVZ5z2UymSpkMLWoMVFtwEsk/gRudUIekwbmWwF2ve4zq1YNfmTFioHTTjnluTSLRwD3761dO7zaAPcJDdB9kC9a9mOXL89/9/rr+7Qs5uMXXVQ6+/zzi4fMmTMxti1WaWAbgHTs663HHz8tV98OuL99+fLpn91wA2uTfM06lgG4f2fdul4A90vOP3+qE+Au+2qUejLj775qdxralUo9Xc6OEcz3HtC3dxdol+4czSnmmPFGokL0yfBxB3AXZxfIVUasFSMHiE5W6LMITi0vpNw8Mv/hLNNr3tvGOFFjK1F9i/m/33G3GMYdPvI9JZrTY9h++LgjMHawCGLaBKfi3UNw7JbpGj3DdpA12jwhdpDG0aYyjiRMjzfo39/3cMcdii3oY7SOtw85ymytlKlKDa5E3bkcj4IRCATgjkoGZxmwiripYBlHkOGuUadbx0ZpU2WaQYx2j3EOM0ghrWQwsc7dsOu+HMaXvOhAVF8eo7cNgvVA1lPNxOteGA/M16DLbx/kG6Bvbrcro7TsDqi30byHAL2twLxvf70vpQk98B0F7rIvDdTFw1036In5dV/f3i5QVbPvmKr12He8WzFaiBMwCbAHGjAA2AaSeky4A/ihoFXPUQYzym5/zqHGzgh4yZfcACKKWIu5pNRNJw4Mc+cBQIG6gXqD90QGPPIA8V4BaGDmCmXBsANcoP8tQVbDs1vEWl7zzDOj52x8CL4Ys5/f8R1QCl+/Kuoxvpam+MC5lXQmZBepJTTaKtK3h/TBu9a9y0BBn5fWvvt8QFr1TpPOuBhujy2fiVzGB+1ajuN/r9/W3Tfvht6hUzZlcq/bVJ3aFQNgAeZg4cUqEss3lye4Ps5XwB3Szq3VKZZmIMD1GcwQZzIM9NHPyaDa2CBXaCqq0d4LumnBojx1DRIVexQA1DaS1g0FYo56OWkBCVyp22IX7KruPi+zLL6AayGM2QMdHvK5jLOAlA5BdOu+/t05yhRgN2kSIGHw4YxUFCpjbbvo+71JQmH3xQbS2u3TxEhEW56qUxVWe7UsRVNZqiDE0n5Yast9vaEkzAxqw8Uk4P7rshumtvMzGSyUWH6L1h/P8ofbnmbjCzbJYCLPHEOkMxKDh/LWuGa8GjW26SBTOc6OsOu27zXjNPUYQ4mT5DifvuSSwY+ce27/aaecsuUnnje77OfEk04qXrt27fDnjbVjAringfhjly3LM2heubJ8+QUXVLCv791yS4/WsUObPjA0xOf7yc9/vjg2OtoRcL/mlltKkMQAuIuePeTTfszy5TkMHj76vvdNfO2qq8oB4M5DszT5zPRJH55bO2hZd76vnz3UTRKmIg10x0GpYsdYUAmYYMm4zWrdn+XkRzYBEgP4Mn3ujiX055OL2ccdlpAA7Rm8YpgZmiaKxonqo0bzvu/yn1Khp5A4PtxkoG2HhzwGDQDuuIkA7hPViEbswAE6+wlJ/sR+7mWqj40S3fef2+nmK5+aaTe1w8A95CgzWa/yaAPBqKI7M3IGU3m0zgyVcVutSpsqZbpjfJSerMaMe5NMxmrjkxr3GLA3BaAGmHgN0HWAaZCJb6FTF3Cu9eghfbvPiMugQMC0bJ+g39QgQR6kypGRnHNPAfQShSQPth2wl/PRL04nwF3LYnSvHTeOZo8+cG9i3wPAPal1j+3AtDzG/85ZUj1Pd2bTnc7dAHUfmDfZRDYFk4Z17cKea628GQyY89BBr05+Y8H9vHyR9unuoWP6hhhs+xpMmfLF/cN7A+kMgDrkZchEjPIA7VgO4A6QATDhQsBnHWVm2g6+oOVTwLuW0PBkoUqGJGAdy9u5zbTSvfuBqiFv9xD7nub3rjkGHV6jm5HEuFwFr7pwFOX/7mvf0+wgQ/IYbTfZErR7QbL18wfmvnVDLn9SX7FnP/3gUXfB5G6cHifo46GFF/A4VqtwWyL1FZaSqHcoIx/Uy8lalZ6ojLM2fgkQu/0AuJb6iXrnRlTsj6h7IEPFbrNSVDQA7oLUwXgbJjxujVkygyU22JSRDlhl6LEk0NMejwF4NaJ8yYOdxszFuLewfaMKOJWspXyMpC2lnIa03wD0bCuJ7W2SpUQliojKk0RToxFNjhCVR7M0PRHRA1u3OTJpj2If9cJxTl0j3H4ghRnIl/j+gqhAPhjYe/bnSxyALx/Yfm4qj9MepT5HWsi667Zu5plMXKsh+mLgbmwdCcz6SJ2i6XoDEC3+tGPW7VNJdJM+aNZltBwmBK7lyJ++5JKBD597bv+bDXBP6M7twTIA7mztqDzZ5VitgDvLVFaurHzWAvefP/547+YNGxqnH3ccX/s1N9/cDXcYOZfbb7ml0Y5xxxskevi3L18+desNN9Q/dtFFRTD5aQ3qW086aeymdeuQ4kvbQDaBdp+1ry84uDT9xk/Op4FdXObUYpfJnNpnbSAB3AGcwbjjuZeZ9QZwr7PevFquUkVlTq2Pb6fVty6q/9n00hwnXkLmVPxXCZiiaaIGwi+nifZb/iPK9Pfx8ZE1tVgq8PGRtXUIbjY2+RPqMzKnslwGCZjKdZrCcafj41emykSjzxD958oZy2SSrcIMuy7fUUYAOnbDFk7wpGZRnm2cbGZH6NsFxG6r1ejh8iTdPzFOW2qwuYNTRqxhBzgxc8MmqFUDdyeLSWHctTuMZtxZCiP6d52EKQHW415UBhu+Zj0odUkB/KZxbu0wo4NQE6LYEEC3okZdTo6hAbs84AR49+0FEl1DkwFA8K3wQTsKNQF5zwJSyuhenZdZ4C5gHdVZvjd5t3t6d2cJqfYRA3WbmMnXu1stumbLdSBpSCoTsozUx9FaduQDNvtTWnsvM+uCQon27+6lV/QO8syU/wEDOF4zckEM3Ng32D5Y3C+J7zB/s9wpGT9iV9tmHWVm2J690MXbMO8yfvcZbs2+azCtJTMoE2LeBdD7dpChAFbtC68HAnrQEGLfddOi+5PEpJvnPCOTZFrzLt/byWNc+EjAYUbvI/S96Xg3dfft9rPeoeVP5gqvqxLthvYEwH17vcJgEBlWt9cqzNz2ZvPMwEPuibiS8VqFZ4913gQwvk9VJniQvWuhh61ZoYvfpdDjcphI/hJo6bGvnrkmQVK9CHa4QfN2zVPfXJPgiT+c8MhKW1Tm1kQYjG1UIXHhQE7L6LMVpPJwl3fcSGKsrh6SGet+wwMAlRVW2Hf2jVefOsojnfvWiAq5DI2PNqhaJsrVc1SdIqqUI9o6ikJGjiQf3N9Hpkdo13wP9eQLPFOBPeOeQyKI+wkJEu45Bkiw6pR+A9sCvD9Xm6Y5uS4G/CAKkWwL/v2QOek2EMB90up6cBTDxVOtQdFUtR5ta5hE9onPTJh1+7I3Meohdj1U1pfP4Pfe++6bW7z33vl777qrNrJ1Kyc/EsAu5YfnzMkefsQR+Y2PPtp47JFHXHInkcWEjnXcsmV5BIb+88qVFTDuKPvRCy8sbnrssca3v/Qllrdoxh2/kRX1gbvvttEI8XrxcBdgzdsND9P9d9/dGN22rbFoyZLswr33htGSmXTJZCSHF9/rX9x9d3Xb1q0SBqHBeyrbbt+BqPz68+fXl7yqK9s7QKUuA5oLpQIVinnKF2EDaQJT8R6gnwRwn6g2qFytU7VSo2q5RhWA96kqVaemicaeoy+snTP5+vwpPWhBM7YV5JkrW0cIDkY2x/N+y0FGtH4AACAASURBVL5D9cG5VOwqOeBeKOHYeeoqIGsr4tRMzgjEbk7VGjRRa7hjm4FDjSrTFWqMjxA98OPtdNMXZ8y264Z2xv1Ws6OMTVEcGStIfHTSJfxGowVdoEmGQbS1Vqf/mRqn30xN0kgdQa2eVMbSUOIq47TtQk95iZacPaTycdf6daG1HOPuWUUGe0/PvtHNb6cAcb1e92phqUzMNchgxgfZTYy5CjBtB9z9XpUfuHKVkYeegHzqTRC2yX852gH3hNRDgXqfinMJOkTuolxmGLwH9e6x1WMrrbuTxigmPsF8qwRLTg/v2T/6gapi6yjyGEfzSaZWK8FxCMEPirWMOzKlIvnSy3r6WTajP8z61Uz8Bz4A5ZDCgEXAQBjfBbinVtpZR5kZt2cvxgYdgndpQrT23QfwaSBeQLcG8q0sIzVg911qfEcbX4vfTjojmEv+Mj/s/Q+BeB+ca917iKH3l7UC8CLRaQqavXpwl2MeLHa9cUOt8mq4laCOIcMqLIoB3OcjuVPBOJhw22KDGQE+8QEzDK08JDLdmTzt2dXHTDKAKKQb4k6DWTPosgHqEeQqH5Qbr1dot2IvA1ruP+dE9NT2Kdpz1y7q7slQudygMtVoznCeSqUsdQ1BQy92iRkbsGo06/B4ByuO5l608u5BWGaEy4GxtxlMpyYiqlcylLdAHR7x8E8pQ5BBRJNbMvTM+DRtHpnimDWcKwJDcU1AOpj9w32DS9ZYrcxgGYMd+QhwX1QaYJAu/c6z1SmePeRYgShy1p3YFoBePpDRwJu/P1c08QmNOj1WHmOQZVj3uC29dusmxM/BCWayGkUTtUZ9Eiy7rufPN7OOfbdi17n/VbaLod+yTAC7+p0YJKSw66aL944BqQw81K+46KLqP33iE6Zj8SQ8nbZ/AsjtuySKqKa/ad7ssl0rRxm/DH5zDq/++fnymy/eneYsyOa6e6lYypMA53w+R9l81mQS5pErZoQiqtcbVK8BuNeppsA7jW0huv1bW4548MmJf51/7YJ5+d3yDNgFVEll4cEy0YPTd0+ftt+VlcahJw9Q3zCz7Tg2DxoKecrls5TDsXPmfWXswsduUN0bODQmx4meebhK153/OJUn3OCo02dgn91MisdlfUcZ0fjBT5rBRhZBAklHVPahbjRsKEhET1crdM/kOG0so4GsO8Y9lspYhxjIbxQYl17LucrYrHgSWKq93h0YDyRRcpp2Dmp1wf4sOdCAX/aR8HDXgN5PwhTQqvvAXKQytrJbKZGnSQ84ymiJTRPdpVoiXyojD1uGCq3AuqrY5iX0XpGOgLvdymfYZX9i/2UrJZfWYN29/LJcadnNDHGzu4zIZ5ybjOcw43zcrT2pAeY2V3vA5z3h8a7sHrU8RstzTHmRyhjGXZeV7/t29dCBXT20f08fM3nywXWhfmAKGNPD+ICV688VnBTGz3gbqr2zjjI71qa9GFs9j+A9Tfveie49JJnx3WlaMe9aypOYIFRhNfq1dtU+IJ0REK3BtMhgtI49xMaHQLvetknr7llUNgH4r/f0H/BIz8DRz+WKJ09Fjd1QJzEDhhgtXGiZgxrRtxngiQ4awB7Bq1iAugo2XZyhxC8e4B19ACQ2YIqHC10MVOUDth7LUU4P5k0siwl4Q/sFhhnHhD4foBkfnB8IMbjkcMLDuRmaqtZp07YJhnFDXQUa6ilSIZel8UqNNm6ZoOFsF/XagQPaLIBgXCuujduwKCIkgpN+AqB5S3WKg+OxHc4TfTz6ExByWG4Ihiy3X5itwD3QwB37fw6WnDjPfEEF1pscFuyiQ8T3CNsP5YvMpuOD80HwKa4dchmJBXpkcoSmozr784Oh78vl11ej6I5vbnnijUhMp7uvHQHqtt9sYtb1ctuHt2TfdxSw+8dvtZ+0dZL8SIB76D500vbNBLQ/X8Dd4gM3MIjmLi5W3rxyAZIqZLt7HNuey+cYOJtMw+Y9agBr1iMG7gKea5Uq0cQI0S+vd2x3d7Yn8/6Bfxg+pee0/v2KhzotFtKI3jt929QPJ7459u9j/78JVH79+QtpryO7kVrZMP0A7lnC8bOoD1bbzEoCDBxqdapVG1Sr1njg0JiaIBp5skE/WrmRnnusadank+dg34lOiybL+Y4yZirLZEI1KdtNQ8VgybIT5nYi0M6w8siWetv4KG2tVrnhYHAOTa8Fwhj4o2kyOl8jlREALOA8lswYtxn5rf86mYsF/wLEOX20Ze/TdO8ClHypTCKzqgpKlV4swbAH/NzdYEDcwTxJDN8pfzvnDBNLWnyGXh5qELirTJz6abYD8TMF7txa2lkXGU4KgHc9uKdtNyy9co+x4Fy206BeALCj8DwQL+DZAWfb8It9pADypPbcs5FUTjLSu0MG06SJl6ROMkhwLLvZX0ILbxn9w3v66LDuPtqz1MOWc3JPUE/G66YTRoeNjhBSGkwby/vEwVT23gr7h04TLJ1YQc46yuxYm/ZibbUT4B0viy9faSWb0Qy8H7Tqs+2hYFUdsIrverAgTaebZFR8lW5+5LbqJkDUcFjm4ss97Xsrdt3XvLcLVA3JcmRZE3iX8wALv7HQ9bIt2ezxtUxmV9R9WEqiXoJ9B7OMTOEA53BQm5/vpp48hG0mwBzSjifLE8yuw1YSfRYAPth61GmwzvHNMfWaSSMboI4+Ef0p2lIwzKjvAL4AsPOL3cw8G0A9TRW2uexy0hTsCww+zhkAfKJeMX9rVdpaL9OuhW4uK0SOaePNrDmkQpACYXCAYyIoF3IWePHMy5vtJIYN7RT88fFBgCgAvQxCcH16cIIyOF8cU2Qt+A2yr9aoM2YAdoA2HbMXGATsWerjuCEMBp6sTNJwrkS7SHAAEZbf06DGPf0R/fBPtmy+/q2Gh4FM+QYigkln4jNT8O5LWvTOOmXXbZ/cjjF3eCxNq97hfpqOMzA8nIGk5YlHH402/va3Id6tZdMXAuy2z4oBtUhjktr1VPmLMO6yn9BvrAPT7h+rMW9xofa68xfQ4K5Z6uqjfCFngTPiNQCebXApZxU2rHetVqeoPE1sXfSrG1IDQnuyvZn5ud3z9agebaw96uwt3Q0q9Wbp1e+eTwctG6DufsqWuizbnmOZGbP9VqrGx3ase5VoagwuMlVat3rzzoB296LMtMMKOcqw/Q48pW2EPiogKhy0PmioJGAVFRaNSTWq0y+nJmj92DaawsgIZWwQiTjIgAUX9l1r3DUoFzDvgLyWvwhzLsssUMeb7TvNsHzH921XLD0DbS2PCejZ4wFBbANpgLyyhfTYeQe8bW2VffDD8YJV47LJ/fnLfVDuetEZWkHKdjMF7iKVCbHtacC9iW1v8mmPQb0w6/G8e8xsJwJUVQImM4BMlhNm3klfFPseM+dJT3itZ08w+J7jDJj82Mkm3gfOeWlPH728Z4B2K3S5OBB0YAAC6NixHd5n1CF0hF1WBy+zWhh44NlAisYZiDmYSxiszOMrNj7kcivMtG7Pln9x7kAL8O6aERWsqkGy7zrTTjaTBt7TWHcf4PvMezvduwB56V80L+CqvzP4aJbP+Ax8Gvvug3U/WDVNQ58K1D3rSl2u8d/dffNv7up95c+jxjuz2ey8ufmuIuRsT1cnHbDes9jnWGP0fZDaIIsrAPaCUi8z0Ki7aMnYASWKGLyD5RYJo7x9qNdPTo/zgKAvW2CwjP7HZByvMSuP/SFmDFITtB+Q+AAoy+BeBhBGvoJcEcQzeWCzd2PGPmb85bhoeyDlQbkFxV5e/Hh5zJFvi63MRcpjXwD2mUyW5hW6+Fol3s1gghoPdHzZrGyPgQ2uCbMH2BblZDuUwQAHv6F7f7I6QQsKvb+cV+z6XndUu+lvn96wfq8wh5UtEK2JiOZ1AtQ1IG71Het2Bqx3Arz9MiEtfCf7aafX77SVmwnL3gqE2/20dI7R26eBdsfk98/PN44/a5fGHod1U1cvEQLJkTmXNeZm9MDxclDTIwCjMkk0tqVBt339GXropu2dXn9quSNOn0uHnjpMfXOzVOqBf6pj++X4YPwJsWrVaejNiB69fZwdZHZQHuPjuhlfw2ULDzgtosZ1esPYrs5IZXDy0AdiZN5tbSCFNQSziP/3T07Qjdu3mCxmNv0wB6KyHZREg8eZU7XGXevZmYYSNl07ylj2Ipa92IRKCqCLvMa3gkzIYlRWUw3O3RxxAuB7CZRCQF2BdMe8e9Ibvreejr4VcNdAX3pMv+f0ZRZ+j6q3099nCty5ArZIvMSV0gteFbAvYFyDfw3UY5Y9mYRJ3FyEjZe/TkSrpDBiB9msRVeuMzYbqpRlcO8nd1L6eaEAhZE3CZrExFox9UT0ip4+OqpviOYWSm4KHKwd6kstqnNnjo4Z+0L9AYDHByncUYZdZShLPbkcs30YLAMY2HfmphUbHnrtjCv17Aa/kzugALwvOdEacvmepnvnJlOx8ZqFbyed8SUyod8h8K4BvM++h+Qz+v5KkyITcsLAx2PxdO/3TgC7L5dJk8wkwHnAc95fz79HibI/Gpx76G350ut/W6scPdGoDYDtBgsuH0jeAHiN81OOJR8yI4YyRuteZv949I8DOWMzCUYc0XwYsANsA3Rje7QDALjGxhCMdRzYCWYebQbbLzdqNFGr8HHnFru5vcAyuORgwAAr2a21KQb5OIb/AcM/UoU1c5bLmAHIFE00Kpwsbo9Sfzw44aRUk2ztXMggeVwx4e6C8x2tlpnBx7VBzgLrxu21MidAAlgHDgD2xvHwHy+GYeWNuUWOMrc0KPr5ZK384Du2PHndqYZRxydNosXdZBfRj+pEc20/lujq2oHatABTf18hNn6my3x2XR9jJjr20Haha++0kdOAnfvzAPMd8mtvpV0PyWdk3/7+WdMeOKY+F8YRCw7pooNPGmrsdVQv5Qsm0lsEXghOhuR09OkqPbx+Oz34423PB2h29xDs+yGnDtN+xw3Q4K4FE3BiZtCNl2qNaHqsQZt/OUm/XDtCmx+c7PT+tysXwm7ttiHfUcbeTOdli0YLDRIaCUz1i0ZXpuWMV2tE905sp7WjWwnV1dBIRstupDIGjAso1xp3YcsdWFfAXfTpAvJtQL6T0Gg6S6wgHZse0sF7zLebF04A7VgTL5EhTjKTonf3pTLaVSYNoLvWKuA0w5U0IIXxpTRpshh56KH1rYC7XiffBXTLe+GXCTHywrhzZVR6dwHqOlBVWHVnAWmdjOJeNmbWRR4jAaiyrchltB4+XhbLXHjWSDH3Cd26r2FX3u28X/GZt9p3Af/H9w3REb0DTkPKErN6jaVm0I0iSRk6azBr2I+wcbgWdOboxNGpQXeL6Wssx3S8fQc+fc6Ghz7VthLPFvi9ugMWwIfAuzQVoeBQLV0Jad6144zPvON3SB7TSjKTJp3RswB6wKGbOb+JSTQXnvOMBvAhhjzEwqc5yYRAvM/G+yy/DprV6/zvfJ5f7+0/4MFC11H1Ys9B49nsEY2I+pBkEJIPSaimgzFxI8BEb6mWTQ6HTM7MmGWy9GRlgu8TcjqAFZdAVZP5dYohCSwo0XfBLx59LYJc0W5AzoIgV4Bv7BP6crSRYLX36x3mbdFWAMhDliJyFZRhwN9AG2SSVM3Nd3E7hIeENme0XqZ6I+IBgGjRcU6Y7eMZbAu8tbML+nlOXFWb5vuAgQLO6bdTo9ym4pwR9AuSwsxKR7dur1YnK43a5vnZzI8+ufWpH1mtS6IbC6Qn8ddnu4m+v6PAXbPqAn7hr37Y0qWFQw87rDg6OsoDzgfvu6/61S9/efLuO+6o+iD77BUreo85/vjior32yo2OjEQP/uIXtfU33VT5wXe+w8Ghv6+A3QfGbcBzgkHXILwdSE8D/SFpTGjg0HSepd4MzV1cor55hUbf3AJVJuu0dWOZxp6t0tgziaDkF6Thn7e4RMXeHO12oBm9b9uALEuN5xOs6/PeMeC+cP/vRxS9Ke0GYJSP/xiJ9+XyPNKWyo5t0BCgcQHjftPYVivaFKYd4N2KKRPWkCpjqlhAJvza7XorjzHgPrZhFLCf6AXFFlIAu062pFl0LwmTlr8Y7XucnyItCFW3LDLzoAF6kKIKadxDWniD2Jw/rm0YAr+Tj9t/+Gm/OwXu8j6YyWBRTcbBrU46Y9l4Dey1VEaXc1Sc5zBjnB3iZEsOoOukTFYPrll3Ddyxb6d3b9KqW4bdAncuK1p5L1A1NZmTMO7W3x0CF4DwE/qH6KCuXu4Y8S7ARQagHdcNAA6GHQNALAegB9NuOkfEeYCBg0tF1iQWsYFr0mFmM5m//viGh77ygjROszt9Qe9AIMuqrx/3mW1fNiPMu2bg09h3DeTTwHrIaUYz+FqmowNWnepQQni8oFXd1KQBeJ+F9zXpPnj3WfVOALsG8O3AexC0B5xyGt8anLf0N4WuI8azuX0nI9q/ksnspvs/vEScebVRNzkYOD4ly20AWHqQTwDyC4p9DlyjfRupl3kd5DDoP6F3h9wFEhUJEmUrWSSAatQZFKM9ea46RbsWe1mOCnkPS2wiBJRGvC8w/mDAERzLspVsnrM4C9EG8gLMOfYNJxm5FgB+tGcyu2pIq/jR4nqQgRZBszgG1uB8fz010shRdmwol791fi7/kwX16Ofnb9t8v61c0i3qbgzfpYuU77I+1HUij853a0RzNEhWI8dEVxcC6lJ2eM6c3Je+9rXhk//0T7s3PfFE/b/Xry8PDA5mAcgPPPjgwnvf/vat3//2t12Q4d777JP/5g9+MHTgIYcUfvXgg7Vf3ndfdc+99soddOihhf6BgcyX/uVfplb87d+Op0lgQqC+XWBruxmEThutTlh2Dc53BqiHgPsOg3bPP0P20+l1/yGW2yHgfumi/e6hiF6WdsEAVQDnmArEdJjOdsYj+HqNnqlV6H+mJuiOiVHDtAsw0bp2mftVrjFoNKSsyGVMb2ZYb52MiZ1iUlh02TbkFGPAuGLRtcuMCxCNJTFpwF1LaRIMuwbfKXIYg8U92U0qODePMdTiJRh0j5HvhH0PRbKEWHYB4fzXymA0MMd3mReXNNRaA98klVHBrU1SGcmeqrKohoC7YdOtfaSSuSSkMgGfd/ZtRzISt01So84IwQ4cdOZUWRZLcJLSG8hbSrkMvbpvkA5FYIvNuIipZHTIrGnP5bkTxz3cVjOdJSQ3YKzY99mCfYmbQKeqg71mHWX+EJvh+Jw7BO8hzTtPTqoA0jTwrmUvPjAPOcsIqPe3m4nrjAZXdi5ZITxz+Z0w8DqQNQTcW1lBprHsIfCuj+Oz7x0DeAH1j+a7em/q7T3giULP4duz2f1HouigJ6tT83HFcEJBnQY7jfoOWQragN0K3UENurwp6FsByOFfbhJFmdYc+zHrpmm3Qg8NFUoMxgHWEeCJYzDwt4QAHFrgRCNECMeKwYfatm8gFzDzB3969ImLlFQGx8O+4+RUxhEH58IuMLUyCLyRObnCnfMLxbsG69Vbdx8b+/WZ5e3PqfQhaUA9rTsLse9NM1UDRF+vEM0JadxbAXUf6P/vb35zzlve/vaeT5577ujnL700AbgB6uG3rrd5cOPGXRbsuWfuw3/zN9v//corObkRzmFozpzMv331q/3LX/e6EpInXXzeeRzR20pa82IBdgHg8m61k6h0GFi603p2fV6ttPa6xX8pgHbBejPu6XxHGX8HMr2GiHtMjyELmoBEgLZyvU5PVcv0y6lxumdyjFlEHZAqAacxmI8lM9o5RoN0AB+Rx2i3GA3AHRuumHrfTUYAtkhuuJXQ4F8ZpTo5jGbGvYBW2d4Bd0/LHpLI4H7yvpskMUmArhn7EHBvWua1Yu2Ae+jF6IR911aPfm8swN5JYCw7r0G8sO+yLAHcFVhH5yD78QNPDeg2U8Nm3t04vAgY11IZvczNy2ubSGvx6Bxl7JSzL7cx8hiVgElnaqWIO8/+XJ6O7O2jw3qGWN8J5qvcaLBGFUxX3tpJYd8j1bJj4tG5oi6JBZw8G7B2eI5g7vBZsfE3OzQYn3EjMLvBC3YHUsB73DQlQ3Xa6d47Yd9DAD60LAT6fVebmWjfQ31QKwZeS2g0oN5RmYxUd9c0KGcbn4GXY2tQ70t60n5LM6VnEaL/NTDn6Bxlas8Wew4ZpWiXjbXqK0aj2i7D+VIJgNz/sFVso+pmGsGQg1HXxBjaOQRyAtQjWBbAWz4gASDhAeuNdocJgaxh+kEegBzAcRn8V8vcJuE3JDhPVSc5SBbynVgqwxDuzvF6pb+YoXt6stnR+Q26LU+NscFqefPfbd/6sALo+llLG+WD81A35gN11z0GJDMOwA8S/Z8K0bAtnGgT2zHUsv6IV7yi8NPbb59/289+Vjn5mGMw2AgCbVn+nve9r/vzX/ziwOpLLpm48Lzz4H7Px9XHu3fDhjlg3l+xZMnIyNatCGdw57bXkiW5RXvvDdYm8+A999RHt23jR5cG4OW5hgYn7RqnhUuWZLD/7du2ue4azjP333033u+Epv2wI4/M3XfXXTbXLtFhRx6ZHRkZaTz+yCOJRErY7oSTTir85PrrkQOY63FI866X47vWs/vr9Ln45+Vf40sFtIcazXbPm1YtPnBxpl5/NK2gcdoA497gIBQ0HANsZ2eCaQBW0FD8tjxFv54ap19PT6YDdwuwWesuyZYsqDX6d5HHaJtI8913iBEWHecggN9n1kXCYgJWk4y6Bt6J+WtPzuLLYLQtJN9wxaILOJeWSB6IluIkWjgvqNW1eiqpkm7lmlpBL2vq8w3c5Z3wA1N1T8yVz7eCtOx2koGPmXJh4522XQFwAfluHl3pzh14t8Bd69y1O4xbbrcVSYw5npLTuKyo4tVuzlGkMgLczfYitRGbyYi64LxQLNLSrj46pHfQ+C83aqwPFSs03B/sB3UEzg7GDSJD/XlMaRvvZP1BpyoBcESzjjJtG7A/kAIdgHdpknzte0j33il4F917KyeamYJ3LaHRTWcIkOmns6MAfqYSGV+CMxO2vR2IDwH2BHjXIT3aaef7fXP225rLDm7J5RdM5grza1GU21SvH/Jso7I/yvVk841sJjcfA3ltK4kbiME82O5dCt0JWQv8zgH+JeAd3QHYdLQz2AbkwLx815O1Rv3psUa1vzdbmOjN5qayUf2hiUYtO4foV/Oj6KFSrT72we3PirTFr1E+cRDqZnS3pnFIO5Zdd2m+dEa25eXDRFcJcO8UqPtA+HP/+q+DZ7z//b0fev/7R77yxS+2Ysj5vH60fv3wq445pnDUvvtufeyRR+ohNv38lSt7zj7vvO4Lzzln8n9dfnkZZf7yzDOLH/7EJ7r2WLTINe5jo6PRWaefPrX+hhuC+7E3IvN4FLkMV/9sEiw5PXfaulNPPz33xWuuKZ1z5pnlb33pSxzsC4B9/X339eyxaFHm5zffXH/vn/0ZB1K+48wzC5+96qrus9761onHH320fuHq1T2vOvZYHg3etn599YPvfe/4o488wqD+ZUcdlb/hjjtYniSfTRs31p/YuLE2MjISnXP22SOPPPwwn58A+1ZBqLpcmiWlHOelBNp1hem4OwtZQcrGGKlDlyvR7/gNLS4aF7CJACimTIX+Z3qSwfuG8pQD7iZDatICUlh0CVSVOWJj/xjLY2KgnpTLODCuAXMK464TL0lQK/eOaXp3nz1XDjKaqU+0KE3uMWaSM9EKqRqf6N3seejWywzpk/aQ/oN1rWSHUhkp304mYyuWe3dcTxvQsEtZMww3gFeX93sz7eluQpl9F5mYTcdAQHprDlj1WHkB8CKb0cDcWTb6rjOOLVf+7tbHXcS0wsCLLST2FYN4o4kXNh/X0JPN0cJiFx3a00/7dPfSeM0EpEJPKkFsuD1iXQkdK+oLPgD2xl0i2S8C2LN8DNHsmcyso0zHLdnvf8EZgHcBxBokh2QzIQDvB5ym6dr18hB414Gw+jhp2vdgWI99KroJ8gG8r333mXDNnvvfNUuv14WCUVsFqIaY/xDbroG7f96JCUUvONdXEcq2TepCBfb5Pn1paP5RZiQSZXOZDIOyShTlx6Koa5SigXIUlfqyue0Xjjz7Qy+3nuw7VDFCXUGoXBpo98G7D9x1l+Z3bwnuqkVgauJ9mkP0rxWiIbuzloy7X0a63zW33jr3VUcfXXz5vvs+CyCuy9kduv1im0dHR+ehzJLBwS1eWVfuhOXLC9+5/vr+Ky6+eHrV+edPY8Wxy5YVjj7xxPyPr7uudv9dd9WPW7Ysf9X3vteNfvLgoSGOVg4NArD8oxdeyJ6ef3/BBQUB7igLoKvX3X7LLY23Hn88S3fg6/7fjz3WNbJtGx29eDEyyvLzPfTIIzNfuu667gULF2b3yGS2YzmY+dseeWRg++gol9m8cWPjx//xH5XB4WH66w98oPvn69dXX3/ccZgaiAbnzMm8dvny4pe//e0hzFL87OabwbzT4PBw5i/e+c4eBPXuv3DhZu7j2jjGtPOO1y/fSw20+/iuo57s8kX7v7cRRf87VDgB3Mkkk2CXGDhlQAYA4N6o0bZqhe6fmqANlSl6tlphAM4tPevrVGCqsOxK466lMrE8Jk6kJAF7EozqKB4FvgH6BSxLblfRx7vlyvNdS2USjLmnQfflLZptjwF40uNdamSi1VEAW4N67RqTYNbbAXePkZdnl8a47yxwF6vHBFjXPYxi3AWoJqUzNmWw9Ga2FovkxfXUIpVRCZhEq+nmuZ1lYwzARTajGXgBy7KMmXSXVEm86RQw960hvQRMmqk3CCCi/myO9u7qoYO6+2ivrh6aqNWYAesvIKFJ/DRkhgEDYAnABavOM0UecMd6WZYh+j/nbPzNezuqyLOF/iDuQAvwHjdhnUln/EBSLXFJ06+HwLosC20jy/wBQivwngbg/WZIA/g01joNgPv6dik3U/Cu5TM+UNfsexrTHjpvv+nzQbr+bUbxcUoL3cRq4K0BvpQJNcdSB/xJMZacqQAAIABJREFUUb9utAPuPmDvpItpBd4T3VsHLjK6PL9PuxBdMd0hcE9j5P/7gQfmHXjIIfk5mczT6oISYF0vfzaK5t12663VNx57LPuEh6Qyxy1fXvju9df33XHrrbU3HXusk9P45S/8whdK7/3gBwuLMhljM+SBd/8BgV33GXcp892bb+7C97ccf7zJlGUAf/FsgP2VKyuXXXABB9eim/3V6Gj/bbfcUvurN7xhwr5E0dd++MO+5a9/feHab3yj/IG//Mtxkb988Rvf6D/9He/oOmLffZ8D6459/P2KFT2fXrVq4LRTTtly49q10wLAV//bvw2e8Td/03/cK1/51J133OGOJ8cN/dXL/O9yHS9F0G7fBf8VaP07ZAXpbiIzjg1m3AFUANTNP9PScNALR8NP071TE7S5WqaRWpWXO2Y9BcSLvIX17yJ3EbtILzAVMmEfuPtad9Q+32lGO8JojTu70yjduQwGBDD50hncDwHxTfN5TUmVmn3fBZtJa+T2EbCB5DIKmPstpqxPayVDT7sVcPfL6xbd9RYe4y7b+Oulx9IMvGPirdREwLpm3PFdy2ZE9sLLLeMel2n2UndMuQe+Y+Y8Dio1AF4Fp1p23zHpCQvIZNIl/zjD+QId0t1HS7p6aT4yL7LONGIJjA/IZ1YrbcOeycxaQe7Ijfs93yYA3nXT4JojL2GTm5wMBK3OJHBVy2ZClpI+Y+8PCOR3SIsvTVuahEY3Zz7zrsGpgGhpJny5S1oAappMxl/us/ohdj0NuPvnlgbeZwLgQ8y7xTZNQb6tlss6/Vc31ztaM9ox7z6Lrp/zzoB2Vy/mE312mmjQgpyWjHsacH9g48Z5CDSdm8k8o04wFbg/E0Vzb7/11poP3PU5LD3yyPyP77yz7/b16+tvPu64BJsu5wFGfM099/QMDQ/TwYODk+007Ch//9at3a2Ae//gIJ2ydCkDdwHTkMYceNhh2fe95S1T/3nttVWRxXzsrLMmv3711RUB6P/y9a/3nv7Od5b2mzt3C3T5svwTF1/c+6F/+IfeN5988lbo2rHvT15ySd+Hzz23fyCT2aSDWD+zatXAR1asGHzjqac+vW7NGgfo0wJhZ0F766qXNlJO3eqyhft9JSJ6jy4AeQxYdWjtjN+2aWPZmdWCI2jpDACOWCJw5+QYPVEt8/eQPMaw77HFY8ItxlowumW+Bt6x67EzjIBy1q9bNl3r3hOMe0C3HvcwStri6dWB7hM9kAe0BcwLsNcMva3cZoCQoln3M7C6bQKMurRgXMY+5TSGXfbjg/4QzeIDdR+U8281z6VpIEcX+Rp36/yCTV0vp8rEAaZJeYzQX2hJXK+pnGS0ZCbh+KJdYxKJlQxAT7DvTUmX4kEDAL0w875sRpxrDMA31zW/UKSX9fbTLoUSdVl5C+Qv0K2bCBDzkW0hlcFSyUKMmSlfz6rr4awV5I7ijN//7RR4l+oaAr0+iBew7PgOL0mTL2kJgXA/gVMIvKex737gqhxPDyr8cxaORDeJuomaCYDXDLlm4/3vrdalgfY0fbtm2zXAT2PhpYn0mfXQ8hBg95fZFjgVwMv60F/dnO9MpWgH3NOebaLb8pxn8J7o7ZpYds3M70a0aopoIAR6O9W8i2Z937lznwNgtQdvAu6yv6ejaM7/3H9//cTDD/cZd/f+HrdsWeHb69b1XLFyZeVyy3TL9ouWLMn+xV//df7P3/3uAkD7WW9+c+VnN97IEh3/o6/hNX/yJ9lv3nBDKQTc0RVf+IUvFN/zwQ8WFmYy4+oBRwD8637xix4Ey374jDOmPvelL3Xfvn597V1veAOXE+D9w/XrB/ZYtCi3dNEilgDJ8tPe9rYSZDFvPuWULT9Zu5aB/icvuaQfnvf9mcwTGpR/ZtWqwY8a4P7U9QHgLvvV5+cv0/fgpcq0yz2YMXC/dNH+P6UoOkHfxGfKU6zTFccLbqEYQDWo1ohcmmaA8VIW2d0adOP2rbS5Ms3Bfxq4a7tHSbAkXtXGbcYy5TrI1PlZGz80MNCmxzIgu1k2E7P20ksk2HZPD6/ncpNuM2Gg7soHNPDaKUYD+UQr5Ell4nVmIKJ7McOoJ1s0/XDbMfJ6X61a6k5APJfxZDC28nEvIi6Rzb1PrHmXd8ex8fZd4h5QAk9tgKvrFW2yo7iXjINGhXkXCY2WvwhrHvfaMXDX3uzS+0tSJfPbaOm1HSSDeB0c69YbsL9bsUhH9g7QXKRHJmRHNPaOkgVR7hXkM9P1Gk3azIm9uRx7uaMeINlKWqWdtYJs9Qb/4a9rAd5dMxZg3TVIFsmKH8CqZTQCttNAvO/jHgL2GrDL+rSgWT+4NtncJlPa6+ZKA3gsDwFfDZzTgk7TQLsG/f730O8QC6/ZdZ9594G8z7iHfncC3P2BjW6C5bvCRw7gh9btSKVJ44dCy1sBdZ+V111k6HtCcrU70WcA3O0L09RkeprxRDco60QKcsbb3rb9P7773UTiJH+/2OY/1q/vf+Uxx+QPmjNndGTbtoRjjOzznWeeWbz8qqu6ANw/e8EFbp8Crse3b4++/M//XLvqc5+rwfEl9AD0uQMcA4Cf9ZGP5Ndcd139gbvvZn5Ma8RFFgPg7jPccIj57o039gK8/+qBB+qnnXDC2DZrcSkAXSRArzv2WLa5keWvPemk4nVr184RWQzWfWrVqv6PrFgx0JfJbNQBqBetWjUkwH3tmjUJ5l+fq3/u/jpb0YP3ZUde1j/UbWYM3C9buN+jEdHiBHCvTDnXCywHoIFcZqqBxDIN1vHiTiNqHc4aE1Gd1o5soc2VspXIWH27yoBqAlWtDSSkMALGRQMvSZhUMibpoWJZjGbclRBUJVxytJUXgBpajmtLldC08V33wbwvf0m0OhaaNbVOKVp2n1Fvag1bSGl25sX12Xfxb9e9S6KHsLVQs/DNQD0G8dzrKc92AeGyXHpcE5Aas/UShKotIjVI17aNGDj6wD25Pgbnho23QacMyuMMrVgnIN5p5x2IN+e2R7FER/cP0VC+yANMsOdi4yj3CYMTeCyP1ar8zpv4EJMVEQAfvs+pwD2X2/vcx3712M4809ltf7/vQAC8S3XXk30h+YwP2vXvEHAPge+QbMZflrZdSGOvz8E13ypWP9ksxqkqdBVoxcCnsd8+i94KvLcC8O3kMT5YTwPvPkhPY9/TgHuCHwl44vvgXYN0fwCkm+wdqQxpbLsGxxqUy3IfqOvl7UB7E/u+B9EnJon6Q8Bd8Vx8fWkM/LvPOqvrc1de2Sfa7hBYlxuEfZy7cmXX2eed1/Wxs86a+sbVV1dCAaXr7ruvF/KUY/bZZ3Ljb3/L9/7tZ5yRv+zqq0vf+9rXap/8+7+vtgPsITCrHloC1KLs2884o3D51VeX/vSooybuu+suZvA1gD92+fI8dPe3rV9f+7PjjuOgVCmz1z77ZO98+OE5sLj8zHnnJZj4E08+uXjdmjVzTzvllOduXLuWLSA/tWrVwEdXrBjozWQ2aJB90aWXDn70nHOG3njqqU+unQHjrl/AlzrLru/FjIG77+EOTfv2WtUwh5Rhizv2t44aNitlxOALIBwMI8DHSL1KP9m+lZ6uVDgYVTPrrnVPyF/ioFUnebFAW9h07MNn13E+sozlMRb8a5bdZ9y1fMasU7aQSmbD65TLi7Dnwojr33KTtTRG9q3XuZYqoGUPBbGaVifOVee3bq5RaQPcO3kJOmLcA4mXEiDdrk/0UnbHrqdSjjPwktGsuqavtIe7SFtcb+ysGM275wSuYveo/Na1zCYBxBWb7pxn3EySAHjF0OsET4FAVZzD4lI3nTQ4h3pzBXaTAWgX4G7kMQ0qRw2emeD3VoJRAebZNhIZFeOcCNwwquDUWQ/3HcEZf3jb2NcjBGy0fMY1bRIWpP6mgXitR28FwDsJUE3TuvuDBAHsIufxAbx/TT4v4QPNEJAPMd8+eNcAPcTO7yjr7jPrrcD7zrDunYL3FxK0p2EL3cWEQHsaeNddmpRJk8wkZmr2JFoB4O6D9BBQbwXI79mwYXiPhQuzbz3ppLGb162rprm7YPnQ8HDmtsce60cD/tZlyyYfuOsuZr9l/3/zsY8VLrj8cgboH3r3u1221Wtuvrn74KVLM4cMDrrgUb1dGij3W66QEwuWHbtsWe5b69b1/MXy5ZPrb7hB/NhdgiTs551nnVX83JVX9l7z9a+XP/Cud40JcIcv+7Vr1w4hodRXrrySLSKFcT/x5JNL31+zZu6bTjnlWQHunzaSmIHuTOZxPUC46NJLhz52zjlDbzDAPcG463L+d7nGWdCefNqdYDa3RcjDHX7tCLKDnR1ABEA8GE+0QNi5AW4R63RLmSynVn62VqGfjY2wowxkMgLcHcPuuciw64zVjyd07UoGE2vgNYC3AEjkM54mPRSwaqgq5fyiHWiUj7oG+GlsekgWk6QGUkC3ZwepAX9TC+cB92ALGADuaS1sGoxpNzfFz1llOw32Dk3a9tjTPQbusWWCBu7CvKNHFZY+AeoTFpBJG0anW9cJkZzbjAXfVotuQH5kdOae3j0phbFyGQvSE+uUTt0w/eZ8Fnd10ykDczm3gQ/cOai7YYA76gFcmPBOi70l6hjeS2Qm1EgF54lysx7uaW/uH+9yD8CHJCZpzHun8pk08N1KLtMKsGO7NMeZNPZdpDT+9flNnX7Q/qSeNF9pDLiWufjadR2oOhOJTNpgQYNzv4yctwC+EJBPY939AYs0we2W66ba/x76nVahOmHa5ZmFnp3PuIdAe4h510DevSOLiD46QdQnoNnr75pwTxogRzDptTfe2A8pybVf+1rlZz/9aW10ZCQ69OUvzx2ydGlu04YNjfP+9m9h68j7fP3ppxf+6ctf7gJ4v+arX60+eO+9jYWLF2dfc8IJuVced1zuV/ff33jLCSdMj9nkStgGri/wT7/m3/+dnVn0TfrcP/6j81lv0Te77hmgGomUPrV6tcvgNTg0RAcedljubcuXTwC4Qx5z4erV3XYjt+1Bhx2WHxgczHxmxYrxf77ssins64KLL+79sApARVKqS1av5pmMgcHB7EGHHFJ406mnPnPDmjXMuF+4atUgglAB3DVzv/LSS4c1cA8NMuzLloAas4A9/NRnBtz33Pe1mUzmJ3pXAO7ADdhRtRHxlD5+w1GmkMnAQ9Zma8tRNiKajEzW1NvHR2lLtWr07ZDFWIZRf0ctNDRMM3D3GXYN3F1v5QWhJoC6krYICI97hlhiI9fmA3UNpjVwT8ztJpjzsHtMiCUXG0ncZ9cqhVh4ruFJD3efzjBFzNIQ7eEvb9E4JFbp2uV6BsWoB3uLIONuBnmuh0oEpZrlpidVXu5K7y6MuvwVSUwMmFXAqRXCSqAqWkTxgNcAW/TrDoz7TjIO5MduMyKPkZ5dNPUir4HgcUlXDy0bmEM5yvLggAezNuOp8YA39o+YldKJlsy9NENheYYyUBL3plkP97Q39497eYp0xge5PoD37RlDDHwa++5r4Fu5yuh1afsTIJ82C+Az8DKTEGo6/f5MN0NSiUIyFA3c/e+hINQQuG83KPABuwbtiSZQOeeGzlUDd1yTlJHrawfUQ/dEtg1VlnacjY81/X2kse0h5t0H79I9yfJE99rK030vor9LA+52p+682gWrDg8PZ7/w1a/2HHz44Tl4nMsFQhO+5gc/qMFOUe8DGVA/fcUVxYMOPzwHQI7yAOy33XRT/R//7u9cgiTZz6e/8IXiwUuXuv3qGyje6ykPJgHYBfgCmH969Wq2gLT9P5e7cvXq8g+vuaaK9RddcYUkbuJ1+iGf96EPjd17553MzF/1jW8MnP6Od3QPZTJP4jeA+6VXXDGgy3/87LO33XXHHazXR8Kqd73nPb3Hv+Y1T8n54O9ZH/hA37v/6q/6P3z22c/dcfvtCTtIXU5f5yxoT++7ZgTcQx7uYA7hMS0tCLTt0rICgIpeGGUaUZ3GGzFw31qFbtfTt2vvdpUZVRh3Ad/CzhuXGAB/y7QrCY24x0iZlsC9TaZUvibtNpPi4R4P/z2grnzhpTXys6zaSpZIxuR6JwXQdWumvd1luf9X4F7aw/Zb1lBLndZ6J3uJGGKGgL34u+ueR3zK3TIllZFgVO7xVHZVw7obVjyWxxhg73Ttji2XDKZxYiZh4LUmXbTuMTuvQLmS2DjKjbXx6VIZ31UGQHxJqZte3TdogblJpoRBKfYDth3n3p3LcX3Cu4ErMoGqdfOOZ7MsN8MHZZF8CctM/ctcsWLjQx9Kr+qza/5Y70AL6Yxrij3duB8Q6oNm4Uw0qA4x6TMF7aF9hIC7yGn0AEMPPrhJV9cUYmf9xx0CtD54bgXgQ4BewHgnWncp24plTzSNKQBel/G/CwbrFLz75eWedQrWW1WpdjyRPDPdnXXyXZ6760ZDAH5vog+ME/XaQomurx1QbxW4OjQ8nB21QaOt9tPuGHLj0qwe03TsnQRy+gGorX6H1ullad8FbOsAVA3A/f364DyNcZf7MgvaW/dWMwLuIQ93gIdCFmKW+JMEbeYRAYiU61UaqddoU2Wa7pkco1HFuHMLbQNS5bskZnKgXTnJNEtmJItqUh7DdI3o3xOJl2KNumkJlJZdgWwNrv3vMvw3f5PMt3i/h4C3Zuj91ifEoPO99SwqY3DeLLfRwF1H3rRrSdNeFb8VD4FyJW93DHqyV4iZ9URvI0mUpJfSvxUwD4P4WObiHGeUqwuOA9rAgG0D9N28ty+VkXU2WFUHuCayq6qMqmC7NdOecJTRmveIqDefp31K3XRETz+/KX35Is8iAJiLTAbPZ6hQ4oBUfLB8ql6n7TXEgmRYYjOYN64y2A6zW8MFMyOamfVw/2PF5R1dVwC866ZFN1Vp8hkN5tMCV32ZS0gHH2LZO9W7t3Ke0ZIZYeF98K4ZWYWNgrcwBIDbyVtmAux12RBol2X6b6vvrQC7Xrej4F3fpOcbuOsuaUeYdn92xf/dxMQvIToDwL0TO0gf3NsTDDLyaZKaTgYI+gaHzqtV0GknwHdnAbsYv80EuOO8ZpIFtdV16H111Oi9hAvNCLhfunD/1UTR2fp+AVxoOzu++RY84btITADbKvUaPVer0OOVafqfyQnazk4ZED0mpTLcO3gWj66lVoy8DjaNgbxOI2jcaGLpjJLAKFcanQ1VU1SaZZfvrgfUVo9Bv/akBYIG9hq4N1FFadKXpsRN5imIlEdaxmZwHg8o2vVkndaDIHC3UhbZRxKcm6WaBnLzu5ph50LKGlJlRMX7w0y7co9xjjOKaed3T2dSVcmaNBvvPN6FTWdgL8maVJZVFciqEyolNO16EOD2Z+Q9IpUZyhcYuL+8Z9Ax5wDe+I/7Yjzas9SfLzKDjmXTjRo7zOA/1kPfDmCPOwkWflutQgtKZsYzQ9k3n7Px19/v9BnOlvvjvAMBAO/LZnwWXktR0sC7z7ynAfgQaE8D8nofafsPyWekOfeBvAbxcs0hwOg/eB/0+vKUEEOeBsrTgL0G7mn77wTAW2zjmlKthe+EffebZ90st/o+08rSiiMKrWvHvvvdZJpkxi3fl+ivxoi4cWwH3lsBdX/7dkx6GoOedh72pqcOlNIY9rRAVPugEoGn7Vh1fQ4SeCrLWm3bDrD71zbLss+0GqWXnxlwD3i4a1cLOQzYQPhO4y80vJj+N+xhhS0gH8f/8hSNA5BkiLXwmmU3fu2xk4xOvhTbQmKbGIgngLvnwx7PqyoQL64wtqZxjdeWkDIXm2Dpze2SwYi0Jr7kxewrOZcbYsyDUhmPuZfjaUlMopXzAlnlGfhMf6tXpt1L0Ip+cWA8kC3V9SS2kPzWvQ/Ad9xjmYLc+6nlWhLjA3cJVgXbja2FWY8lLTF4lgyrDlBraY2ylHR2jj5T7w8KBOg7Jt8bNNjlOOe5hQItKfXQUX3D5r3NECFx2YRNTIZ6As07glJFJjNRr9JkvU7TcKDJZNm5CUy9qUs1DgTfs4tng6HVP/HcJx7+6fPXNMzu6Q/1DuyA60yIzU7TnGsZS7vg1U6Z9pBVpC+X0eejBxuhGYQ0YOcD+TAHIZ4KOk6+2Se+U5lNJ2x7Ky27XteKdRfg3Yp91+BcN8fPJ2jX97iT7zMF7a7bVWFbTYPT/YnesZ2oOwSYZwLUU7Zv6jL/UAB7K5AeAutpLP4saP/d9g7tMFvi7ELJl0Knj4BVsIXIigqJwEC+SNVGncZqZdpYnqLNtSo9UZlmUCLBqU4qI7p2BdyTYF0SMMVsOvc62nVmBsAdAFt6LYBr6QWa2HYlh2kC+Z7bDINtnzn3rSNVoGFi3k+5xCTmfdUxdEsXsoNM9E5qf34rqkF+q9fQB+7B3q6VFaQXtKoBfaLHSrjOxMy7b/3oekJh3xMMe7P2XVjvOJNqLLEReYvOlqq92p3LjID8hNzGMvQuMVRSRx+z+kR7lLpY4760Z4jfVQxqIYMBCM9n4SITg3YzeIlorFZhG0gEfffl8sy4d2fzhoVv1Diwdpci902UbWRe/vFND937u21OZo/++3IH2ujeQ6y7ryH3mfiQjKWd/7t4vKeVC7Hu7fze/VmBmTDwPkhMe1x6clCaqxCA9gNSNWseClb1QXwaqG91zB0F7z5ob/Vb35dWvI0uF8ISaey6P4CS31I+0SXag/jL/N+JwdoBRG9pAdzbAu8XglmXm7Uz+nUfeNt9tmXYA9ulbjMTlj10Pq2Y9dC1z+rZZ95rzAy4L9x/G1E01O4wLItpNGikWmGwMZAvUKWBpDJlerQ8RU9UyvRUrULlOmQ2RoPu5DEWuBupTJzhVBj1uDfBes24x0y4zoKqvdwFTDMDL44zHsiPh/PJ4FIN1g2oV1IYL1BVQD8DKhc502wxqXsRlOOP0tcnWrFAcCoXD9hBynH99WnPrd1LsPOMu9lDgnHX7jFO3550l4nnnVVSphATr5MvMYhOat+dDl0BfQ5MFUZd+a4btt9kQI2zsihnGpcQyiZcEutHC7bDchyivUvdtE9XD+3X1c/JyQC+TSZhOMtk2YUJ76d8MJDYVpumqUad5UEY/IJxh4wGmvdJm5BJgPush3u7Vumlt74FeJcmwin/WmRclSZXA2afdU+TzrTSxGs23gfwab/TWHdZ3op9T2PhQ+AyDdSmgeZW8hoNwtsFpqYNDvQ+5NzSZDJ+U6ubXf+7wpKufrTiaVpVok6Buw/S5bderkF5aHmya02qUvk5H0T0plEidlZpJ5UJlelkG30zWjHu6iYHu9JOAk7tQ+XtVXlHl/kSl1D5dpKZdhr5WZb996cPaYfZEmfqJ19yLQSDHPNOAoBgpwAwACcAGl25HFWjGk3UqvSb6Un6TXmSRmpVZhKbXGXSGHfJnOp6GJNZFcfyg1e15EWCTgV4J0C7SqLUzLCbfWtZTGI+TrPsAY17UhqjQLtB0wlLhETLpObxuPVKS7CkQJ48RAH/yZ4oDl7VLaTX6LR8I0MMu9/iG6FKEpy7XkL5u+tlTfPD9kBaKuMcZDz/dhTVjLaAfLMsBtoJyYzH0LsAVInLcN7tRqoDcC9WlOI24/Tznh6+KQDWsfBGl4/kS4u7wLr3WQvKiEoZYweJYFT9zCQZ00itwjkSspTloFQ4yuCxY0CMRGfYdm7BuH7NAvffn0b19+1MdkA60yn77rPw7Swk21lCtmPb0+Qz/uxApwA+MamppBeojiGQFWLifTDvg29fUqNZeZ+h1/tK208njHtqU+w10VJO//W/7+jrnDYgCs16+MvSfrdj3R3vdjDRn+4McJeLbgfIW62fSbCpB8gTmU194J8GsGUf7QB4p04x7RxjUgYTggNc/Zll2Xe0CqVvt9PAXWzvADDwpAAuBIbgtwDiSgNAvU4PTU/S/VPjrG+vNZBRNWbcDfOu2PdUxl0cZCzjrvza2UEmkSE16clugHsyYNUBdCtfEZAvyx07b++jr3H3g1slENUBaZ+RD8heHLvuDQJEvqNbMgPAzRYhakIDdN8u0n8VOnkB2jHuhgaIXWP83gBr/B5PrCETvZMKahb7R1/v7oJUVRB07ChjgHbs6e4x7y6I1GrhHetugLpo4DlhkpbE2Ayuvje7n5FVO9ckAlkjogO6e2nPYpEWlnooT1l2YkLSMpM8KfmBfAa69rFalQchxUyOZ60QvIpzGMVsVaPOLHxfroBX5BfnbPjNy57/5mF2j39Md0B5vvsASDPvcXOo4/xjRWGI9W7FwLdj3dsFqYYkOjqYVc8IaK1+6Ltr0j17zBAgbPfoW4F4bJumTe8EkLfSvLcC7v45hQB8CKy34mba3Ye09X7D5ro4u0GnAN7v5kLPqmk25VCik0aIXBKidtIXfRE7A9Z9AO7fnJmy6yFwPBNg3m77dvuaZdl39PV/YbfrBLfxGawKJF/CcjPtX6VywySPASjJZQ0bXszCq9qAEwD3etRg4H7vxHb2c29Yxt2XykgyJtGts9+182cPy2NcK229saUmOyvINvIYQ9EoJlyDbW0P6QWtCiseksRo4I975cr44FwAeNCr3VyvtF6uFfOSKvkAXl4b7Tqj9+F/T3vN2s2bxgx60jUm0RN4GVNNr5a0h+SeKtUKMj2basyECzseg24cQzPxmqGP9e7iJKPsIr1AVdmPAHfsM7aZ1CBfBacq4A/G/eCeXlpU7KJFpT6WxvC75sUfyDPQwB3PFXIzyGTwQVAqHGXwgcMMJ2rKZG5aseGh176wTcXs3v8Y7kAHCZvSgHuI1W4XwBrStvtAvpXOXQP0NADvn0Ma+y5dhL4+DeT9781cSfIFkL4zJD9pB647Wd9pUGpoXxavNfElslyuRJ+7vy70u10VSMMTaffSB+8a3PvfQ4BdL5Pulbvaw4hOaAXcXf+YzEsYvL52QN7eqFR+K8Q4p+nAW7nFtAPZ/ratyrfbVxpg19c6q2VvVx1euPU7DdwNyKhxoB107QwIbVIlMIUAHZjSn67LfVkPAAAKqklEQVRzYi2WytwzuZ3G6wDu0LgbrbrRuBtbPG6JLVg33232VOXjzq2zMOdc1urhLRvt5kpVGVyslsrw74RsRenaU7XvsT5eWg0B/NxipMhmEpRACLgrFl5Atdl/ODOq9nvX5VWDZJ9Fe6nMTF4vn5oB2G7VGwizLmViYaa2fTT0lC6T9G1XWVMduI9BObPzSpMes+VeUiYrb2FGXpe3Wndm2pv07p7WvUluE9uf1pSlpH8+h/T00t7FHtqru4+Zdv/DAxmb7wDbYkAMxh3vAFh1yGlwNWDace54qgDzzNjPAveZvMIv+bIp4D1uzpKGWCHZic9m7wiA90G9Bum+ZCYE4NOOKeem//rL/MGJf+0+iPebWA0qW3EbPqj3QXZzs5h0tOkE4Kcx/7JvvV431f5yvxkP/e6k7viYQv/W903uaejepoF2Kau5rOD3pUTHbFOMu+oXO8I8v2uwLp7q9iGYSW3LjbWTyoT82Ntt78tiWpXX61p91y/LbABqJ1Wn8zIdvcTY3WULDzgtosZ1/q65ZYkilr4YBwwjmTEgOUP9+QJ7U8MKEp9fTU3QnRPbGYAAqYhfu4B1nXRJAL1xlTGAXgN0x8IrRt4AZFPWAPNYrhMD93h9kmVPsuJu/jjg2a4Z9iQob46U8eUuwrTq1knkRT6tIJE1ejm3XopxT2sZeXkKq6tbzbTXpZVExvUKnmOM7Mv1OMptJimL0T2UAvH2fXKWDCoJk7aCFBYcx9FMuGPgebnJsKqTLgkwF892cxyVJdXTu+OYbnuVxCmkdef9KE93ORbO8aDuXjqgu4/2LPXyO+9/ANSxLUA93mvsC3aPKNnPcpjkAExvP5t8qfMGb7akuQOe7l2Dp0Qoj0wwpmRe1TIVX7KigXUru0df994OwPuAnd2DLSej13UiodGDEh+sN8kvPGWiD0JbvVrtWHnXnNqdtAP8IbCu96EBvyxv9dc//vNVTVp2TfYgPkjX76J81+BcukJdrmnZUqJXjxAVO72QdkC9nV7d3sCmLrNTVroDMJ4K3NWxd8Rdxu13Z2Qxadc/C9g7fQNnVq5z4L5o/09FUfTJ0O7xtsLeDmAc3tRgHrFjSAJ6cwVm3cG4o9x9k2N0+/goZaLItLaKcU9q3JOMejvgrpnzBEUkjLq2etQa94Q8JgbuoYypMiiIJS8xNYX7wssDCZRC1pCuvGu9YmCWaKXSmPhAcKpuvbhVC4C9UEua9sqEgHsa4+73GrJPkb8k1lvWOu5dlJe7J5cRn3bt627AeiyfEcAsevg4INWA8kSAqgXm2v0lIafx12vHGgvcY1Y+luc420iVuVXLcZb29NMB3f20e6nbSZ/knuDaIIEBeMdAF/IyLENwKgZ0gwWTLTXtMwvcZ9bozZaO70Ab28hWIF6z7r48JcSG+4GlIVcZn1nXoF6vw/HaBarK+WlgL12DnF8IuDu+RgH1diBeQKT+265ZbceEh5rUEKCXcu3Kh8q5Ztp+aTV70Em1CTVTfpcTGvD4wFvuYxNf5brLWOIS3HYp0VGtgPvzAdTTwOoO6NgT7jDqobRk2tXxd8pdZqayGP+60wY1s6C9kyqzY2WeF+BuHiTStxsnGQD4KBNRb7bA/tRgvcuNGmvc750cp7vGR51fOgB3gnUXMK/+CuPOrayVxEiSJsOqG7mNY9SVG4y0zKGAVGHlNeD2WfbmdVpOE7PrMZhPSlsYhPsuMl4WVBSR7ZtaLI9Zd61eO8bd08uHXo92D39HGfdE7xLycFfgHOeViMQK6Nyxv0RCJmvZqDXsMQOe1LUzyBcwLsGoNpGSA/RqfWwdaQG/B9x1xtVmuY12uonZd5zDa/qH6KCeAcOeq4eB80Z8CORmqB+D+RK/y7CjhO0j6obJlpr+yWYyf/3xDQ99ZceagNmtXup3IADepRlKA+7CTmvArkFxK/a9FThPc5VplYwpTTITGkzo8wqdexoDH7oPTZOjCuj7AL5VU+tzIT6Y1oA8BLRD2zfxK+od99n60PF0lWjXDeiynQD30L3ZUWZe7ysxIHgZ0RHbiJC1lz/PF1C3D6Mls+6XSQPyrfTseh8t2PgmwN/OMUbv1wfsoWO2upZZwP676znaYTd3Zpct3O8rEdF7Wp2qAKypRpUTy/TnipRj9hBsfI0qjTrdMzlG906OOR27aZGtzl07zNjlCTmMBe4xXaLcZRJOMcKEa0eZpJNMDOhjpjxJq8QAXc4B1y7+7T6gj3u6Zk16EwsfSqYUYOrNPuPgVDkG9xhtGHctpUlrWTvtTdJadgboKYmX3DZeYKoB9XFgKmvbLUtt9hcD+STLrjTtIqexMhZh2rV1ZFPQqvNfF816DMyDwN5ZSsa6d30czfIbsB9nfOXgVcXO47peOzCHDuoe4IBt/UE9GYV7DBIxZSAtK/I9gKsMWHiUHyq0nvGdzZr6u2tA/5iO3EHSJi0nSUxsej7wafpyabpDLjTtJDIhxr7dACENqIcYd38GQTPvzycL367PbQWU24H0Vk11aN3OMuztXv9WQN5ftyOg3x8EuPPxgXu7E22Da4LPpBWz3gLwzohd7xDAJ2Q07bTwOwvY0wYvswz7zrxlM9u2XSPi9hbKmgp5jGRwRKp2BNAB2Irm2PhTZ1j3Dh93JJP5xcQY20GKfl3LYyQZk3OVsaDV6N9jT3WjdVfuMhb4OxoooGsXP3cuI4Gn2i0mEKTKbLkKODVgXUVuBcC2AG25sQLweT8W+CcAuDqGXh5/Tw4E5IGENO6JOcOUJxuiNvxXpp1ERpdHK6QZdlupYzsDxbj7gako67vJYEORroSAOw8OnQ49LquzourtRctusq/GspmEw4z2hFeJlIKONcoa0sltJKhVJXQSe0m55hMH5tIhPQMsImOmPmrw4BbyGDDukoxJgD3W417ks1kO7jb3yrL49p5iNovvdxSdeO4TD/90ZlV/tvTsHQjfgQ4AfAjUhoBviPVOY8hbebiHQHtoPyEg3wq8+6x7O/DuA/gk15OcgA035/Etb9X3htbNqFlOebfbseft1u9IlUm7zk6wx0zBvTu/lxG9XDPuMznxVnr2TjXrHrhtCdZ1WR90t1o3ExcZ29e659uJpl7uWatrljKzoH0mb9jOl+2k8vBRQsAdrCA07fjA4QIAI+RLDaZ9sl6hbfUq/Xpqgn49PcnlBKCHAlKNY4wNSA0Ad501lcspQO0ypCowroNQRW6j/ddlG9MSK7a9BVhv0q57DLkZJCSDVUOBqZpBl8GHafVj0C69gOsN1JPTc7bySoQY944fduC9CvYalk23jUvCe8wtsxsKuNeMu4BaAei+JCbBvluWXgethhIwOfmMDRIVT3fDiCf17i5Q1THm4Yyrch5Ox64CWDXbLsmajF2ksYYUGdCfDMyhQ3uHeRnqAwaxGNCiHK4bILw3l3euRFgmNqh4C0SKBkkNtsGzHLYSmlKuOvyhxx4b2fnmYHYPs3cgvgMegBceQ7Pujivxgld9Nl4z3D4bHwpiDbHvvsSmnUQmLVC1FVhPG3yEZhdC90GaYg3oNYDX3IoP7HUT73+X5jT0enYKtjst92JWgZl0STMZAEQzYdw7BeoeGOf71IJ1V3PRzY4w/rbPB2D3QX4nTjFp59HJtaLMLGB/MatLfKz/B7n+9/422Bn1AAAAAElFTkSuQmCC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467544" y="248206"/>
            <a:ext cx="122413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FF00"/>
                </a:solidFill>
              </a:rPr>
              <a:t>אנימציה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743462" y="204272"/>
            <a:ext cx="4184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>
                <a:hlinkClick r:id="rId3"/>
              </a:rPr>
              <a:t>ריכוז הגלוקוז </a:t>
            </a:r>
            <a:r>
              <a:rPr lang="he-IL" sz="2400" b="1" dirty="0" smtClean="0">
                <a:hlinkClick r:id="rId3"/>
              </a:rPr>
              <a:t>בדם משרד החינוך</a:t>
            </a:r>
            <a:endParaRPr lang="he-IL" sz="2400" b="1" dirty="0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latinLnBrk="0" hangingPunct="1"/>
            <a:r>
              <a:rPr lang="he-IL" sz="24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ריכוז הגלוקוז בדם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4544" y="901079"/>
            <a:ext cx="5832648" cy="35610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200" dirty="0" smtClean="0"/>
              <a:t>שאלה </a:t>
            </a:r>
            <a:r>
              <a:rPr lang="he-IL" sz="2200" dirty="0"/>
              <a:t>2</a:t>
            </a:r>
            <a:endParaRPr lang="en-US" sz="2200" dirty="0"/>
          </a:p>
          <a:p>
            <a:pPr marL="0" indent="0">
              <a:buNone/>
            </a:pPr>
            <a:r>
              <a:rPr lang="he-IL" sz="2200" dirty="0"/>
              <a:t>בתהליך המתואר בהדמיה הגלוקוז שנכנס לתא-</a:t>
            </a:r>
            <a:endParaRPr lang="en-US" sz="22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he-IL" sz="2200" dirty="0"/>
              <a:t>נוצר בדם לאחר פירוק של מזון במערכת </a:t>
            </a:r>
            <a:r>
              <a:rPr lang="he-IL" sz="2200" dirty="0" smtClean="0"/>
              <a:t>העיכול.</a:t>
            </a:r>
            <a:endParaRPr lang="he-IL" sz="22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he-IL" sz="2200" dirty="0" smtClean="0"/>
              <a:t>נוצר </a:t>
            </a:r>
            <a:r>
              <a:rPr lang="he-IL" sz="2200" dirty="0"/>
              <a:t>בקיבה וממנה הוא עובר למערכת </a:t>
            </a:r>
            <a:r>
              <a:rPr lang="he-IL" sz="2200" dirty="0" smtClean="0"/>
              <a:t>הדם.</a:t>
            </a:r>
            <a:endParaRPr lang="he-IL" sz="22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he-IL" sz="2200" dirty="0" smtClean="0"/>
              <a:t>נוצר </a:t>
            </a:r>
            <a:r>
              <a:rPr lang="he-IL" sz="2200" dirty="0"/>
              <a:t>בדם מפחמן דו חמצני </a:t>
            </a:r>
            <a:r>
              <a:rPr lang="he-IL" sz="2200" dirty="0" smtClean="0"/>
              <a:t>וממים.</a:t>
            </a:r>
            <a:endParaRPr lang="he-IL" sz="22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he-IL" sz="2200" dirty="0" smtClean="0"/>
              <a:t>נספג </a:t>
            </a:r>
            <a:r>
              <a:rPr lang="he-IL" sz="2200" dirty="0"/>
              <a:t>לדם בעקבות עיכול המזון במערכת העיכול</a:t>
            </a:r>
            <a:endParaRPr lang="en-US" sz="2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076057" y="852525"/>
            <a:ext cx="4088568" cy="293651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2200" dirty="0" smtClean="0"/>
              <a:t>שאלה 1</a:t>
            </a:r>
            <a:endParaRPr lang="en-US" sz="2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2200" dirty="0" smtClean="0"/>
              <a:t>אילו מבין התהליכים הבאים מתוארים בהדמיה?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e-IL" sz="2200" dirty="0" smtClean="0"/>
              <a:t>תהליך הנשימה התאית.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200" dirty="0" smtClean="0"/>
              <a:t>תהליך הנשימה בריאות.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200" dirty="0" smtClean="0"/>
              <a:t>תהליך ספיגת המים במעי הגס.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200" dirty="0" smtClean="0"/>
              <a:t>תהליך ספיגת הגלוקוז במעי.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sz="2200" dirty="0" smtClean="0"/>
              <a:t>תהליך הפקת אנרגיה בתאים.</a:t>
            </a:r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782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96212" cy="6858000"/>
          </a:xfrm>
          <a:prstGeom prst="rect">
            <a:avLst/>
          </a:prstGeom>
        </p:spPr>
      </p:pic>
      <p:grpSp>
        <p:nvGrpSpPr>
          <p:cNvPr id="15" name="Group 14" descr="עיבוד המידע מכל הייצוגים יחד כוללת:&#10;תפיסת הפרטים בייצוג&#10;הבנת היתרון של כל ייצוג בהצגת מידע מסוים&#10;עיבוד המידע מכל ייצוג בנפרד&#10;עיבוד משולב של כל המידע מכל הייצוגים&#10;" title="עיבוד המידע מכל הייצוגים יחד"/>
          <p:cNvGrpSpPr/>
          <p:nvPr/>
        </p:nvGrpSpPr>
        <p:grpSpPr>
          <a:xfrm>
            <a:off x="2483768" y="692696"/>
            <a:ext cx="6640170" cy="6068226"/>
            <a:chOff x="2483768" y="692696"/>
            <a:chExt cx="6640170" cy="6068226"/>
          </a:xfrm>
        </p:grpSpPr>
        <p:grpSp>
          <p:nvGrpSpPr>
            <p:cNvPr id="5" name="קבוצה 4" descr="עיבוד המידע מכל הייצוגים יחד כוללת:&#10;תפיסת הפרטים בייצוג&#10;הבנת היתרון של כל ייצוג בהצגת מידע מסוים&#10;עיבוד המידע מכל ייצוג בנפרד&#10;עיבוד משולב של כל המידע מכל הייצוגים" title="עיבוד המידע מכל הייצוגים יחד"/>
            <p:cNvGrpSpPr/>
            <p:nvPr/>
          </p:nvGrpSpPr>
          <p:grpSpPr>
            <a:xfrm>
              <a:off x="2483768" y="1844824"/>
              <a:ext cx="2847720" cy="2847720"/>
              <a:chOff x="3112644" y="2544"/>
              <a:chExt cx="1551575" cy="1551575"/>
            </a:xfrm>
          </p:grpSpPr>
          <p:sp>
            <p:nvSpPr>
              <p:cNvPr id="6" name="אליפסה 5"/>
              <p:cNvSpPr/>
              <p:nvPr/>
            </p:nvSpPr>
            <p:spPr>
              <a:xfrm>
                <a:off x="3112644" y="2544"/>
                <a:ext cx="1551575" cy="1551575"/>
              </a:xfrm>
              <a:prstGeom prst="ellipse">
                <a:avLst/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אליפסה 4"/>
              <p:cNvSpPr/>
              <p:nvPr/>
            </p:nvSpPr>
            <p:spPr>
              <a:xfrm>
                <a:off x="3339867" y="229767"/>
                <a:ext cx="1097129" cy="1097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 smtClean="0"/>
                  <a:t>עיבוד </a:t>
                </a:r>
                <a:r>
                  <a:rPr lang="he-IL" sz="2400" b="1" dirty="0"/>
                  <a:t>המידע מכל הייצוגים יחד</a:t>
                </a:r>
              </a:p>
              <a:p>
                <a:pPr lvl="0" algn="ctr" defTabSz="7112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כוללת:</a:t>
                </a:r>
                <a:endParaRPr lang="he-IL" sz="2400" b="1" kern="12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" name="חץ למעלה 2"/>
            <p:cNvSpPr/>
            <p:nvPr/>
          </p:nvSpPr>
          <p:spPr>
            <a:xfrm rot="3160669">
              <a:off x="5347395" y="1024236"/>
              <a:ext cx="792088" cy="1641175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חץ למעלה 7"/>
            <p:cNvSpPr/>
            <p:nvPr/>
          </p:nvSpPr>
          <p:spPr>
            <a:xfrm rot="4756729">
              <a:off x="5823151" y="2210644"/>
              <a:ext cx="792088" cy="1641175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חץ למעלה 8"/>
            <p:cNvSpPr/>
            <p:nvPr/>
          </p:nvSpPr>
          <p:spPr>
            <a:xfrm rot="6447159">
              <a:off x="5725621" y="3376350"/>
              <a:ext cx="792088" cy="1641175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חץ למעלה 9"/>
            <p:cNvSpPr/>
            <p:nvPr/>
          </p:nvSpPr>
          <p:spPr>
            <a:xfrm rot="8618374">
              <a:off x="4935442" y="4350540"/>
              <a:ext cx="792088" cy="1641175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98000" y="692696"/>
              <a:ext cx="210900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תפיסת הפרטים בייצוג</a:t>
              </a:r>
              <a:endParaRPr lang="he-IL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4874" y="4443598"/>
              <a:ext cx="218906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עיבוד המידע מכל ייצוג בנפרד</a:t>
              </a:r>
              <a:endParaRPr lang="he-IL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19814" y="6053036"/>
              <a:ext cx="247932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עיבוד משולב של כל המידע מכל הייצוגים</a:t>
              </a:r>
              <a:endParaRPr lang="he-IL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6876256" y="2489447"/>
              <a:ext cx="212361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he-IL" sz="2000" b="1" dirty="0">
                  <a:solidFill>
                    <a:schemeClr val="accent3">
                      <a:lumMod val="50000"/>
                    </a:schemeClr>
                  </a:solidFill>
                </a:rPr>
                <a:t>הבנת היתרון של כל ייצוג בהצגת מידע מסוים</a:t>
              </a:r>
            </a:p>
          </p:txBody>
        </p:sp>
      </p:grpSp>
      <p:sp>
        <p:nvSpPr>
          <p:cNvPr id="11" name="Title 10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 eaLnBrk="1" latinLnBrk="0" hangingPunct="1"/>
            <a:r>
              <a:rPr lang="he-IL" sz="2400" b="1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עיבוד המידע מכל הייצוגים יחד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64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07504" y="130580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u="sng" dirty="0">
                <a:hlinkClick r:id="rId2"/>
              </a:rPr>
              <a:t>המצאה </a:t>
            </a:r>
            <a:r>
              <a:rPr lang="he-IL" sz="2400" b="1" u="sng" dirty="0" smtClean="0">
                <a:hlinkClick r:id="rId2"/>
              </a:rPr>
              <a:t>מדליקה (כימיה)</a:t>
            </a:r>
            <a:r>
              <a:rPr lang="en-US" sz="2400" b="1" u="sng" dirty="0" smtClean="0">
                <a:hlinkClick r:id="rId2"/>
              </a:rPr>
              <a:t> </a:t>
            </a:r>
            <a:r>
              <a:rPr lang="he-IL" sz="2400" b="1" u="sng" dirty="0" smtClean="0">
                <a:hlinkClick r:id="rId2"/>
              </a:rPr>
              <a:t> משרד החינוך</a:t>
            </a:r>
            <a:endParaRPr lang="he-I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720088"/>
            <a:ext cx="156486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FF00"/>
                </a:solidFill>
              </a:rPr>
              <a:t>אנימציה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he-IL" b="1" dirty="0" smtClean="0">
                <a:solidFill>
                  <a:srgbClr val="FFFF00"/>
                </a:solidFill>
              </a:rPr>
              <a:t> – כמה שכבות</a:t>
            </a:r>
            <a:endParaRPr lang="he-IL" b="1" dirty="0">
              <a:solidFill>
                <a:srgbClr val="FFFF00"/>
              </a:solidFill>
            </a:endParaRPr>
          </a:p>
        </p:txBody>
      </p:sp>
      <p:pic>
        <p:nvPicPr>
          <p:cNvPr id="5123" name="Picture 3" title="מעגל חשמל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94864"/>
            <a:ext cx="5024794" cy="307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latinLnBrk="0" hangingPunct="1"/>
            <a:r>
              <a:rPr lang="he-IL" sz="2400" b="1" u="sng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המצאה מדליקה (כימיה</a:t>
            </a:r>
            <a:r>
              <a:rPr lang="he-IL" sz="2400" b="1" u="sng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57086"/>
            <a:ext cx="9036496" cy="1987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200" dirty="0" smtClean="0"/>
              <a:t>לפניכם </a:t>
            </a:r>
            <a:r>
              <a:rPr lang="he-IL" sz="2200" dirty="0"/>
              <a:t>הדמיה הציגה מעגל חשמלי בשני מצבים: מעגל סגור – כאשר המתג נמצא במצב (</a:t>
            </a:r>
            <a:r>
              <a:rPr lang="en-US" sz="2200" dirty="0"/>
              <a:t>ON</a:t>
            </a:r>
            <a:r>
              <a:rPr lang="he-IL" sz="2200" dirty="0"/>
              <a:t>) ומעגל פתוח – כאשר המתג נמצא במצב (</a:t>
            </a:r>
            <a:r>
              <a:rPr lang="en-US" sz="2200" dirty="0"/>
              <a:t>OFF</a:t>
            </a:r>
            <a:r>
              <a:rPr lang="he-IL" sz="2200" dirty="0" smtClean="0"/>
              <a:t>).</a:t>
            </a:r>
            <a:endParaRPr lang="he-IL" sz="2200" dirty="0"/>
          </a:p>
          <a:p>
            <a:pPr marL="0" indent="0">
              <a:buNone/>
            </a:pPr>
            <a:r>
              <a:rPr lang="he-IL" sz="2200" dirty="0" smtClean="0"/>
              <a:t>בכל </a:t>
            </a:r>
            <a:r>
              <a:rPr lang="he-IL" sz="2200" dirty="0"/>
              <a:t>אחד מהמצבים ניתן לצפות בתופעה המוצגת בשתי רמות – רמה </a:t>
            </a:r>
            <a:r>
              <a:rPr lang="he-IL" sz="2200" dirty="0" err="1"/>
              <a:t>מאקרוסקופית</a:t>
            </a:r>
            <a:r>
              <a:rPr lang="he-IL" sz="2200" dirty="0"/>
              <a:t> ורמה מיקרוסקופית – על ידי הזזת כפתור שנמצא מתחת להדמיה.</a:t>
            </a:r>
            <a:endParaRPr lang="en-US" sz="2200" dirty="0"/>
          </a:p>
          <a:p>
            <a:pPr marL="0" indent="0">
              <a:buNone/>
            </a:pPr>
            <a:r>
              <a:rPr lang="he-IL" sz="2200" dirty="0"/>
              <a:t>ברמה מיקרוסקופית תוכלו להקליק על זכוכית המגדלת ולראות מודל המתייחס למתכת מגנזיום וכן, באופן חלקי, גם מוודאים שמתייחס לחוטי החשמל</a:t>
            </a:r>
            <a:endParaRPr lang="en-US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72272" y="282980"/>
            <a:ext cx="5554960" cy="1396752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2200" dirty="0" smtClean="0"/>
              <a:t>שאלה 3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200" dirty="0" smtClean="0"/>
              <a:t>צפו בהדמיה והסבירו ברמה מיקרוסקופית את התופעה המוצגת בעת חיבור מתכת מגנזיום למעגל חשמלי, המחובר בעזרת חוטי נחושת.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שאלה בנושא דגים לגידול בר קיימא" title="צילום מסך מהאתר החדש של משימות הפיז&quot;ה  PISA 2015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3790"/>
            <a:ext cx="7776872" cy="582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2014744" y="234330"/>
            <a:ext cx="4856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hlinkClick r:id="rId3"/>
              </a:rPr>
              <a:t> PISA 2015</a:t>
            </a:r>
            <a:r>
              <a:rPr lang="he-IL" sz="2400" b="1" u="sng" dirty="0" smtClean="0">
                <a:hlinkClick r:id="rId3"/>
              </a:rPr>
              <a:t>חוות </a:t>
            </a:r>
            <a:r>
              <a:rPr lang="he-IL" sz="2400" b="1" u="sng" dirty="0">
                <a:hlinkClick r:id="rId3"/>
              </a:rPr>
              <a:t>דגים לגידול בר-קיימא</a:t>
            </a:r>
            <a:endParaRPr lang="he-IL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3656" y="116632"/>
            <a:ext cx="165618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FF00"/>
                </a:solidFill>
              </a:rPr>
              <a:t>תרשים מערכת דינאמי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latinLnBrk="0" hangingPunct="1"/>
            <a:r>
              <a:rPr lang="he-IL" sz="2400" b="1" u="sng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חוות דגים לגידול בר-קיימא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58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93762"/>
            <a:ext cx="125519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FF00"/>
                </a:solidFill>
              </a:rPr>
              <a:t>סימולציה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6146140"/>
            <a:ext cx="26669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מה עוד ניתן לעשות כדי לאפשר נשימה תקינה של הדגים?</a:t>
            </a:r>
            <a:endParaRPr lang="he-IL" sz="1400" dirty="0"/>
          </a:p>
        </p:txBody>
      </p:sp>
      <p:sp>
        <p:nvSpPr>
          <p:cNvPr id="6" name="מלבן 5"/>
          <p:cNvSpPr/>
          <p:nvPr/>
        </p:nvSpPr>
        <p:spPr>
          <a:xfrm>
            <a:off x="1832155" y="44624"/>
            <a:ext cx="5401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hlinkClick r:id="rId2"/>
              </a:rPr>
              <a:t> PISA 2015 </a:t>
            </a:r>
            <a:r>
              <a:rPr lang="he-IL" sz="2400" b="1" u="sng" dirty="0" smtClean="0">
                <a:hlinkClick r:id="rId2"/>
              </a:rPr>
              <a:t>החיים </a:t>
            </a:r>
            <a:r>
              <a:rPr lang="he-IL" sz="2400" b="1" u="sng" dirty="0">
                <a:hlinkClick r:id="rId2"/>
              </a:rPr>
              <a:t>בבריכת </a:t>
            </a:r>
            <a:r>
              <a:rPr lang="he-IL" sz="2400" b="1" u="sng" dirty="0" smtClean="0">
                <a:hlinkClick r:id="rId2"/>
              </a:rPr>
              <a:t>הדגים- </a:t>
            </a:r>
            <a:r>
              <a:rPr lang="he-IL" sz="2400" b="1" u="sng" dirty="0" smtClean="0"/>
              <a:t>שאלה 4</a:t>
            </a:r>
            <a:endParaRPr lang="he-IL" sz="2400" dirty="0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latinLnBrk="0" hangingPunct="1"/>
            <a:r>
              <a:rPr lang="he-IL" sz="2400" b="1" u="sng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החיים בבריכת הדגים</a:t>
            </a:r>
            <a:r>
              <a:rPr lang="he-IL" sz="2400" b="1" u="sng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שאלה 4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71136"/>
            <a:ext cx="8661648" cy="12241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e-IL" sz="2200" dirty="0"/>
              <a:t>מה על התלמידים לעשות כדי לשמור על ריכוז חמצן במי הבריכה שיאפשר נשימה תקינה של כל היצורים החיים בבריכה?</a:t>
            </a:r>
            <a:endParaRPr lang="en-US" sz="2200" dirty="0"/>
          </a:p>
          <a:p>
            <a:pPr marL="0" indent="0">
              <a:buNone/>
            </a:pPr>
            <a:r>
              <a:rPr lang="he-IL" sz="2200" dirty="0"/>
              <a:t>לחצו על האפשרויות בתחתית הבריכה ובדקו מה קורה לריכוז החמצן המומס במים.</a:t>
            </a:r>
            <a:br>
              <a:rPr lang="he-IL" sz="2200" dirty="0"/>
            </a:br>
            <a:r>
              <a:rPr lang="he-IL" sz="2200" dirty="0"/>
              <a:t>שימו לב לטמפרטורה, לשעה ולעמודה המתארת את השינויים בריכוז החמצן המומס בבריכה.</a:t>
            </a:r>
            <a:endParaRPr lang="en-US" sz="2200" dirty="0"/>
          </a:p>
          <a:p>
            <a:endParaRPr lang="en-US" dirty="0"/>
          </a:p>
        </p:txBody>
      </p:sp>
      <p:pic>
        <p:nvPicPr>
          <p:cNvPr id="7" name="Picture 6" descr="השעה 11 בבוקר&#10;טמפרטירת המים קבועה של 25 מעלות צלזיוס&#10;ריכוז החמצן המומס במים 9 PPM.&#10;" title="סימולציית החיים בבריכת הדגי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711" y="1697011"/>
            <a:ext cx="6763394" cy="44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96212" cy="6858000"/>
          </a:xfrm>
          <a:prstGeom prst="rect">
            <a:avLst/>
          </a:prstGeom>
        </p:spPr>
      </p:pic>
      <p:grpSp>
        <p:nvGrpSpPr>
          <p:cNvPr id="25" name="Group 24" descr="הבנת השינוי שנעשה במידע בעקבות האינטראקציה הכוללת:&#10;תפיסת הפרטים בייצוג הדינאמי&#10;הבנת המידע המיוצג לפני השינוי&#10;הבנת השינוי ברמת המידע (שינוי בעולם האמתי מיוצג באמצעות הייצוג הדינאמי)&#10;עיבוד משולב של כל המידע מכל הייצוגים&#10;לפני ואחרי השינוי&#10;" title="הבנת השינוי שנעשה במידע בעקבות האינטראקציה"/>
          <p:cNvGrpSpPr/>
          <p:nvPr/>
        </p:nvGrpSpPr>
        <p:grpSpPr>
          <a:xfrm>
            <a:off x="2483768" y="692696"/>
            <a:ext cx="6640170" cy="6213325"/>
            <a:chOff x="2483768" y="692696"/>
            <a:chExt cx="6640170" cy="6213325"/>
          </a:xfrm>
        </p:grpSpPr>
        <p:grpSp>
          <p:nvGrpSpPr>
            <p:cNvPr id="5" name="קבוצה 4" descr="הבנת השינוי שנעשה במידע בעקבות האינטראקציה הכוללת:&#10;תפיסת הפרטים בייצוג הדינאמי&#10;הבנת המידע המיוצג לפני השינוי&#10;הבנת השינוי ברמת המידע (שינוי בעולם האמתי מיוצג באמצעות הייצוג הדינאמי)&#10;עיבוד משולב של כל המידע מכל הייצוגים&#10;לפני ואחרי השינוי&#10;" title="הבנת השינוי שנעשה במידע בעקבות האינטראקציה"/>
            <p:cNvGrpSpPr/>
            <p:nvPr/>
          </p:nvGrpSpPr>
          <p:grpSpPr>
            <a:xfrm>
              <a:off x="2483768" y="1844824"/>
              <a:ext cx="2847720" cy="2847720"/>
              <a:chOff x="3112644" y="2544"/>
              <a:chExt cx="1551575" cy="1551575"/>
            </a:xfrm>
          </p:grpSpPr>
          <p:sp>
            <p:nvSpPr>
              <p:cNvPr id="6" name="אליפסה 5"/>
              <p:cNvSpPr/>
              <p:nvPr/>
            </p:nvSpPr>
            <p:spPr>
              <a:xfrm>
                <a:off x="3112644" y="2544"/>
                <a:ext cx="1551575" cy="1551575"/>
              </a:xfrm>
              <a:prstGeom prst="ellipse">
                <a:avLst/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אליפסה 4" descr="הבנת השינוי שנעשה במידע בעקבות האינטראקציה הכוללת:&#10;&#10;" title="הבנת השינוי שנעשה במידע בעקבות האינטראקציה"/>
              <p:cNvSpPr/>
              <p:nvPr/>
            </p:nvSpPr>
            <p:spPr>
              <a:xfrm>
                <a:off x="3339867" y="229767"/>
                <a:ext cx="1097129" cy="1097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/>
                  <a:t>הבנת השינוי שנעשה במידע בעקבות האינטראקציה</a:t>
                </a:r>
              </a:p>
              <a:p>
                <a:pPr lvl="0" algn="ctr" defTabSz="7112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כוללת:</a:t>
                </a:r>
                <a:endParaRPr lang="he-IL" sz="2400" b="1" kern="12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" name="חץ למעלה 2"/>
            <p:cNvSpPr/>
            <p:nvPr/>
          </p:nvSpPr>
          <p:spPr>
            <a:xfrm rot="3160669">
              <a:off x="5347395" y="1024236"/>
              <a:ext cx="792088" cy="1641175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חץ למעלה 7"/>
            <p:cNvSpPr/>
            <p:nvPr/>
          </p:nvSpPr>
          <p:spPr>
            <a:xfrm rot="4756729">
              <a:off x="5823151" y="2210644"/>
              <a:ext cx="792088" cy="1641175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חץ למעלה 8"/>
            <p:cNvSpPr/>
            <p:nvPr/>
          </p:nvSpPr>
          <p:spPr>
            <a:xfrm rot="6447159">
              <a:off x="5725621" y="3376350"/>
              <a:ext cx="792088" cy="1641175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חץ למעלה 9"/>
            <p:cNvSpPr/>
            <p:nvPr/>
          </p:nvSpPr>
          <p:spPr>
            <a:xfrm rot="8618374">
              <a:off x="4935442" y="4350540"/>
              <a:ext cx="792088" cy="1641175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98000" y="692696"/>
              <a:ext cx="210900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תפיסת הפרטים בייצוג הדינאמי</a:t>
              </a:r>
              <a:endParaRPr lang="he-IL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4874" y="4443598"/>
              <a:ext cx="2189064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הבנת השינוי ברמת המידע </a:t>
              </a:r>
              <a:r>
                <a:rPr lang="he-IL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(שינוי בעולם האמתי מיוצג באמצעות הייצוג הדינאמי)</a:t>
              </a:r>
              <a:endParaRPr lang="he-IL" sz="1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79534" y="5890358"/>
              <a:ext cx="2479321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עיבוד משולב של כל המידע מכל הייצוגים</a:t>
              </a:r>
            </a:p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לפני ואחרי השינוי</a:t>
              </a:r>
              <a:endParaRPr lang="he-IL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7099134" y="2489447"/>
              <a:ext cx="190073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he-IL" sz="2000" b="1" dirty="0">
                  <a:solidFill>
                    <a:schemeClr val="accent3">
                      <a:lumMod val="50000"/>
                    </a:schemeClr>
                  </a:solidFill>
                </a:rPr>
                <a:t>הבנת </a:t>
              </a:r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המידע המיוצג לפני השינוי</a:t>
              </a:r>
              <a:endParaRPr lang="he-IL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Title 10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 eaLnBrk="1" latinLnBrk="0" hangingPunct="1"/>
            <a:r>
              <a:rPr lang="he-IL" sz="2400" b="1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הבנת השינוי שנעשה במידע בעקבות האינטראקציה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93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5397" y="0"/>
            <a:ext cx="4572000" cy="6849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07627"/>
            <a:ext cx="4303877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he-IL" sz="2800" b="1" dirty="0" smtClean="0">
                <a:solidFill>
                  <a:schemeClr val="tx2">
                    <a:lumMod val="75000"/>
                  </a:schemeClr>
                </a:solidFill>
              </a:rPr>
              <a:t>הערכת הסביבה הדיגיטלית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e-IL" sz="2800" dirty="0">
                <a:solidFill>
                  <a:schemeClr val="tx2">
                    <a:lumMod val="75000"/>
                  </a:schemeClr>
                </a:solidFill>
              </a:rPr>
              <a:t>מה יפריע לתלמידים ליישם בהצלחה את הידע והמיומנויות </a:t>
            </a:r>
            <a:r>
              <a:rPr lang="he-IL" sz="2800" dirty="0" smtClean="0">
                <a:solidFill>
                  <a:schemeClr val="tx2">
                    <a:lumMod val="75000"/>
                  </a:schemeClr>
                </a:solidFill>
              </a:rPr>
              <a:t>שלהם במדעים בסביבה </a:t>
            </a:r>
            <a:r>
              <a:rPr lang="he-IL" sz="2800" dirty="0">
                <a:solidFill>
                  <a:schemeClr val="tx2">
                    <a:lumMod val="75000"/>
                  </a:schemeClr>
                </a:solidFill>
              </a:rPr>
              <a:t>הדיגיטלית</a:t>
            </a:r>
            <a:r>
              <a:rPr lang="he-IL" sz="28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marL="457200" indent="-457200">
              <a:buFont typeface="Wingdings" pitchFamily="2" charset="2"/>
              <a:buChar char="v"/>
            </a:pPr>
            <a:endParaRPr lang="he-IL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he-IL" sz="2800" b="1" dirty="0" smtClean="0">
                <a:solidFill>
                  <a:schemeClr val="accent2">
                    <a:lumMod val="75000"/>
                  </a:schemeClr>
                </a:solidFill>
              </a:rPr>
              <a:t>הצעה לדרכי תיווך בהוראה: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אסטרטגיות הוראה להקלת ההתמצאות, הלמידה וההיבחנות בסביבה הדיגיטלית</a:t>
            </a:r>
          </a:p>
          <a:p>
            <a:pPr marL="457200" indent="-457200">
              <a:buFont typeface="Wingdings" pitchFamily="2" charset="2"/>
              <a:buChar char="v"/>
            </a:pP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695352" y="2492896"/>
            <a:ext cx="2850460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אז מה יהיה</a:t>
            </a:r>
          </a:p>
          <a:p>
            <a:r>
              <a:rPr lang="he-I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כאן במפגש?</a:t>
            </a:r>
            <a:endParaRPr lang="he-I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א</a:t>
            </a:r>
            <a:r>
              <a:rPr lang="he-IL" dirty="0" smtClean="0"/>
              <a:t>ז מה יהיה כאן</a:t>
            </a:r>
            <a:r>
              <a:rPr lang="he-IL" baseline="0" dirty="0" smtClean="0"/>
              <a:t> במפגש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שאלה בנושא ריצה במזג אוויר חם" title="צילום מסך מהאתר החדש של משימות הפיז&quot;ה  PISA 2015 "/>
          <p:cNvPicPr/>
          <p:nvPr/>
        </p:nvPicPr>
        <p:blipFill rotWithShape="1">
          <a:blip r:embed="rId2"/>
          <a:srcRect l="19132" t="13834" r="20468" b="5088"/>
          <a:stretch/>
        </p:blipFill>
        <p:spPr bwMode="auto">
          <a:xfrm>
            <a:off x="611560" y="864096"/>
            <a:ext cx="8208911" cy="5877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מלבן 4"/>
          <p:cNvSpPr/>
          <p:nvPr/>
        </p:nvSpPr>
        <p:spPr>
          <a:xfrm>
            <a:off x="4707239" y="208964"/>
            <a:ext cx="3969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hlinkClick r:id="rId3"/>
              </a:rPr>
              <a:t> PISA 2015 </a:t>
            </a:r>
            <a:r>
              <a:rPr lang="he-IL" sz="2400" b="1" u="sng" dirty="0" smtClean="0">
                <a:hlinkClick r:id="rId3"/>
              </a:rPr>
              <a:t>ריצה </a:t>
            </a:r>
            <a:r>
              <a:rPr lang="he-IL" sz="2400" b="1" u="sng" dirty="0">
                <a:hlinkClick r:id="rId3"/>
              </a:rPr>
              <a:t>במזג אויר </a:t>
            </a:r>
            <a:r>
              <a:rPr lang="he-IL" sz="2400" b="1" u="sng" dirty="0" smtClean="0">
                <a:hlinkClick r:id="rId3"/>
              </a:rPr>
              <a:t>חם</a:t>
            </a:r>
            <a:endParaRPr lang="he-I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71368" y="116632"/>
            <a:ext cx="153003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FF00"/>
                </a:solidFill>
              </a:rPr>
              <a:t>סימולציה 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he-IL" b="1" dirty="0" smtClean="0">
                <a:solidFill>
                  <a:srgbClr val="FFFF00"/>
                </a:solidFill>
              </a:rPr>
              <a:t>רב- משתנית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656" y="116632"/>
            <a:ext cx="1746056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FF00"/>
                </a:solidFill>
              </a:rPr>
              <a:t>טבלאות תוצאות ניסוי ממוחשב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latinLnBrk="0" hangingPunct="1"/>
            <a:r>
              <a:rPr lang="he-IL" sz="2400" b="1" u="sng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ריצה במזג אויר חם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21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he-IL" sz="3200" b="1" dirty="0" smtClean="0">
                <a:cs typeface="+mn-cs"/>
              </a:rPr>
              <a:t>קישורים מסייעים</a:t>
            </a:r>
            <a:endParaRPr lang="he-IL" sz="3200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1600" b="1" dirty="0" smtClean="0"/>
              <a:t>עקרונות </a:t>
            </a:r>
            <a:r>
              <a:rPr lang="he-IL" sz="1600" b="1" dirty="0"/>
              <a:t>הלמידה עם מולטימדיה</a:t>
            </a:r>
            <a:endParaRPr lang="en-US" sz="1600" b="1" dirty="0"/>
          </a:p>
          <a:p>
            <a:pPr marL="0" indent="0">
              <a:buNone/>
            </a:pPr>
            <a:r>
              <a:rPr lang="he-IL" sz="1600" dirty="0" smtClean="0"/>
              <a:t>בקישור ל </a:t>
            </a:r>
            <a:r>
              <a:rPr lang="he-IL" sz="1600" u="sng" dirty="0">
                <a:hlinkClick r:id="rId2"/>
              </a:rPr>
              <a:t>בלוג </a:t>
            </a:r>
            <a:r>
              <a:rPr lang="he-IL" sz="1600" u="sng" dirty="0" smtClean="0">
                <a:hlinkClick r:id="rId2"/>
              </a:rPr>
              <a:t>האישי שלי- </a:t>
            </a:r>
            <a:r>
              <a:rPr lang="he-IL" sz="1600" u="sng" dirty="0">
                <a:hlinkClick r:id="rId2"/>
              </a:rPr>
              <a:t>אוריינות חזותית בפדגוגיה</a:t>
            </a:r>
            <a:endParaRPr lang="en-US" sz="1600" dirty="0"/>
          </a:p>
          <a:p>
            <a:pPr marL="0" indent="0">
              <a:buNone/>
            </a:pPr>
            <a:r>
              <a:rPr lang="he-IL" sz="1600" dirty="0" smtClean="0"/>
              <a:t>תמצאו </a:t>
            </a:r>
            <a:r>
              <a:rPr lang="he-IL" sz="1600" dirty="0"/>
              <a:t>את המידע </a:t>
            </a:r>
            <a:r>
              <a:rPr lang="he-IL" sz="1600" dirty="0" smtClean="0"/>
              <a:t>המתאים. ממליצה </a:t>
            </a:r>
            <a:r>
              <a:rPr lang="he-IL" sz="1600" dirty="0"/>
              <a:t>לקרוא את סיכום הפרק (3 עמודים בלבד</a:t>
            </a:r>
            <a:r>
              <a:rPr lang="he-IL" sz="1600" dirty="0" smtClean="0"/>
              <a:t>), ולצפות </a:t>
            </a:r>
            <a:r>
              <a:rPr lang="he-IL" sz="1600" dirty="0">
                <a:hlinkClick r:id="rId3"/>
              </a:rPr>
              <a:t>בסרטון של </a:t>
            </a:r>
            <a:r>
              <a:rPr lang="he-IL" sz="1600" dirty="0" smtClean="0">
                <a:hlinkClick r:id="rId3"/>
              </a:rPr>
              <a:t>מאייר</a:t>
            </a:r>
            <a:r>
              <a:rPr lang="he-IL" sz="1600" dirty="0" smtClean="0"/>
              <a:t> </a:t>
            </a:r>
            <a:r>
              <a:rPr lang="he-IL" sz="1400" dirty="0"/>
              <a:t> </a:t>
            </a:r>
            <a:r>
              <a:rPr lang="he-IL" sz="1400" dirty="0" smtClean="0"/>
              <a:t>בפוסט </a:t>
            </a:r>
            <a:r>
              <a:rPr lang="he-IL" sz="1400" dirty="0"/>
              <a:t>מדובר על תהליכי </a:t>
            </a:r>
            <a:r>
              <a:rPr lang="he-IL" sz="1400" dirty="0" smtClean="0"/>
              <a:t>למידה, מבחן </a:t>
            </a:r>
            <a:r>
              <a:rPr lang="he-IL" sz="1400" dirty="0"/>
              <a:t>עוסק </a:t>
            </a:r>
            <a:r>
              <a:rPr lang="he-IL" sz="1400" dirty="0" smtClean="0"/>
              <a:t>בהערכה,  אבל </a:t>
            </a:r>
            <a:r>
              <a:rPr lang="he-IL" sz="1400" dirty="0"/>
              <a:t>העקרונות עובדים כאן וגם כאן</a:t>
            </a:r>
            <a:r>
              <a:rPr lang="he-IL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he-IL" sz="1600" b="1" dirty="0" smtClean="0"/>
              <a:t>ועוד כמה קישורים</a:t>
            </a:r>
            <a:r>
              <a:rPr lang="en-US" sz="1600" b="1" dirty="0" smtClean="0"/>
              <a:t>:</a:t>
            </a:r>
          </a:p>
          <a:p>
            <a:pPr marL="0" indent="0">
              <a:buNone/>
            </a:pPr>
            <a:r>
              <a:rPr lang="he-IL" sz="1600" dirty="0" smtClean="0"/>
              <a:t>1. </a:t>
            </a:r>
            <a:r>
              <a:rPr lang="he-IL" sz="1600" u="sng" dirty="0" smtClean="0">
                <a:hlinkClick r:id="rId4"/>
              </a:rPr>
              <a:t>3 תפקידים לייצוגים</a:t>
            </a:r>
            <a:endParaRPr lang="en-US" sz="1600" dirty="0" smtClean="0"/>
          </a:p>
          <a:p>
            <a:pPr marL="0" indent="0">
              <a:buNone/>
            </a:pPr>
            <a:r>
              <a:rPr lang="he-IL" sz="1600" dirty="0" smtClean="0"/>
              <a:t>2</a:t>
            </a:r>
            <a:r>
              <a:rPr lang="he-IL" sz="1600" dirty="0"/>
              <a:t>. </a:t>
            </a:r>
            <a:r>
              <a:rPr lang="he-IL" sz="1600" u="sng" dirty="0">
                <a:hlinkClick r:id="rId5"/>
              </a:rPr>
              <a:t>ללמד מפה</a:t>
            </a:r>
            <a:r>
              <a:rPr lang="he-IL" sz="1600" dirty="0"/>
              <a:t> לתלמידים, </a:t>
            </a:r>
            <a:r>
              <a:rPr lang="he-IL" sz="1600" u="sng" dirty="0">
                <a:hlinkClick r:id="rId5"/>
              </a:rPr>
              <a:t>מפה פיסית</a:t>
            </a:r>
            <a:r>
              <a:rPr lang="he-IL" sz="1600" dirty="0"/>
              <a:t> </a:t>
            </a:r>
            <a:r>
              <a:rPr lang="he-IL" sz="1600" u="sng" dirty="0">
                <a:hlinkClick r:id="rId6"/>
              </a:rPr>
              <a:t>מפה טופוגרפית</a:t>
            </a:r>
            <a:endParaRPr lang="en-US" sz="1600" dirty="0"/>
          </a:p>
          <a:p>
            <a:pPr marL="0" indent="0">
              <a:buNone/>
            </a:pPr>
            <a:r>
              <a:rPr lang="he-IL" sz="1600" dirty="0"/>
              <a:t>3. </a:t>
            </a:r>
            <a:r>
              <a:rPr lang="he-IL" sz="1600" u="sng" dirty="0">
                <a:hlinkClick r:id="rId7"/>
              </a:rPr>
              <a:t>ללמד דיאגרמה</a:t>
            </a:r>
            <a:endParaRPr lang="en-US" sz="1600" dirty="0"/>
          </a:p>
          <a:p>
            <a:pPr marL="0" indent="0">
              <a:buNone/>
            </a:pPr>
            <a:r>
              <a:rPr lang="he-IL" sz="1600" dirty="0"/>
              <a:t>4. ללמד </a:t>
            </a:r>
            <a:r>
              <a:rPr lang="he-IL" sz="1600" u="sng" dirty="0">
                <a:hlinkClick r:id="rId8"/>
              </a:rPr>
              <a:t>גרף</a:t>
            </a:r>
            <a:r>
              <a:rPr lang="he-IL" sz="1600" dirty="0"/>
              <a:t> עוד </a:t>
            </a:r>
            <a:r>
              <a:rPr lang="he-IL" sz="1600" u="sng" dirty="0">
                <a:hlinkClick r:id="rId9"/>
              </a:rPr>
              <a:t>גרף</a:t>
            </a:r>
            <a:r>
              <a:rPr lang="he-IL" sz="1600" dirty="0"/>
              <a:t> </a:t>
            </a:r>
            <a:r>
              <a:rPr lang="he-IL" sz="1600" u="sng" dirty="0" err="1">
                <a:hlinkClick r:id="rId10"/>
              </a:rPr>
              <a:t>גרף</a:t>
            </a:r>
            <a:r>
              <a:rPr lang="he-IL" sz="1600" u="sng" dirty="0">
                <a:hlinkClick r:id="rId10"/>
              </a:rPr>
              <a:t> נוסף</a:t>
            </a:r>
            <a:endParaRPr lang="en-US" sz="1600" dirty="0"/>
          </a:p>
          <a:p>
            <a:pPr marL="0" indent="0">
              <a:buNone/>
            </a:pPr>
            <a:r>
              <a:rPr lang="he-IL" sz="1600" dirty="0"/>
              <a:t>5. ללמד עם </a:t>
            </a:r>
            <a:r>
              <a:rPr lang="he-IL" sz="1600" u="sng" dirty="0">
                <a:hlinkClick r:id="rId11"/>
              </a:rPr>
              <a:t>תצלום</a:t>
            </a:r>
            <a:r>
              <a:rPr lang="he-IL" sz="1600" dirty="0"/>
              <a:t> עוד </a:t>
            </a:r>
            <a:r>
              <a:rPr lang="he-IL" sz="1600" u="sng" dirty="0">
                <a:hlinkClick r:id="rId12"/>
              </a:rPr>
              <a:t>תצלום</a:t>
            </a:r>
            <a:endParaRPr lang="en-US" sz="1600" dirty="0"/>
          </a:p>
          <a:p>
            <a:pPr marL="0" indent="0">
              <a:buNone/>
            </a:pPr>
            <a:r>
              <a:rPr lang="he-IL" sz="1600" dirty="0"/>
              <a:t>6. הוראה עם </a:t>
            </a:r>
            <a:r>
              <a:rPr lang="he-IL" sz="1600" u="sng" dirty="0" smtClean="0">
                <a:hlinkClick r:id="rId13"/>
              </a:rPr>
              <a:t>סרטונים</a:t>
            </a:r>
            <a:endParaRPr lang="en-US" sz="1600" dirty="0"/>
          </a:p>
          <a:p>
            <a:pPr marL="0" indent="0">
              <a:buNone/>
            </a:pPr>
            <a:r>
              <a:rPr lang="he-IL" sz="1200" u="sng" dirty="0">
                <a:hlinkClick r:id="rId13"/>
              </a:rPr>
              <a:t/>
            </a:r>
            <a:br>
              <a:rPr lang="he-IL" sz="1200" u="sng" dirty="0">
                <a:hlinkClick r:id="rId13"/>
              </a:rPr>
            </a:br>
            <a:endParaRPr lang="en-US" sz="1200" dirty="0"/>
          </a:p>
          <a:p>
            <a:pPr marL="0" indent="0">
              <a:buNone/>
            </a:pPr>
            <a:r>
              <a:rPr lang="he-IL" sz="1200" b="1" dirty="0"/>
              <a:t>לימור </a:t>
            </a:r>
            <a:r>
              <a:rPr lang="he-IL" sz="1200" b="1" dirty="0" err="1"/>
              <a:t>ליבוביץ</a:t>
            </a:r>
            <a:endParaRPr lang="en-US" sz="1200" dirty="0"/>
          </a:p>
          <a:p>
            <a:pPr marL="0" indent="0">
              <a:buNone/>
            </a:pPr>
            <a:r>
              <a:rPr lang="he-IL" sz="1200" b="1" dirty="0"/>
              <a:t>מדריכה </a:t>
            </a:r>
            <a:r>
              <a:rPr lang="he-IL" sz="1200" b="1" dirty="0" smtClean="0"/>
              <a:t>מרכזת, אגף </a:t>
            </a:r>
            <a:r>
              <a:rPr lang="he-IL" sz="1200" b="1" dirty="0"/>
              <a:t>טכנולוגיות מידע</a:t>
            </a:r>
            <a:endParaRPr lang="en-US" sz="1200" dirty="0"/>
          </a:p>
          <a:p>
            <a:pPr marL="0" indent="0">
              <a:buNone/>
            </a:pPr>
            <a:r>
              <a:rPr lang="he-IL" sz="1200" b="1" dirty="0" err="1"/>
              <a:t>מינהל</a:t>
            </a:r>
            <a:r>
              <a:rPr lang="he-IL" sz="1200" b="1" dirty="0"/>
              <a:t> מדע וטכנולוגיה</a:t>
            </a:r>
            <a:endParaRPr lang="en-US" sz="1200" dirty="0"/>
          </a:p>
          <a:p>
            <a:pPr marL="0" indent="0">
              <a:buNone/>
            </a:pPr>
            <a:r>
              <a:rPr lang="he-IL" sz="1200" b="1" dirty="0"/>
              <a:t>תכנית התאמת מערכת החינוך למאה ה-21</a:t>
            </a:r>
            <a:endParaRPr lang="en-US" sz="1200" dirty="0"/>
          </a:p>
          <a:p>
            <a:pPr marL="0" indent="0">
              <a:buNone/>
            </a:pPr>
            <a:r>
              <a:rPr lang="he-IL" sz="1200" b="1" dirty="0"/>
              <a:t>טל' נייד: 054-6394744</a:t>
            </a:r>
            <a:endParaRPr lang="en-US" sz="1200" dirty="0"/>
          </a:p>
          <a:p>
            <a:pPr marL="0" indent="0">
              <a:buNone/>
            </a:pPr>
            <a:r>
              <a:rPr lang="he-IL" sz="1200" u="sng" dirty="0">
                <a:hlinkClick r:id="rId14"/>
              </a:rPr>
              <a:t>הענן החינוכי</a:t>
            </a:r>
            <a:endParaRPr lang="en-US" sz="1200" dirty="0"/>
          </a:p>
          <a:p>
            <a:pPr marL="0" indent="0">
              <a:buNone/>
            </a:pPr>
            <a:r>
              <a:rPr lang="he-IL" sz="1200" dirty="0"/>
              <a:t> </a:t>
            </a:r>
            <a:r>
              <a:rPr lang="he-IL" sz="1200" b="1" dirty="0" smtClean="0"/>
              <a:t>מומחית </a:t>
            </a:r>
            <a:r>
              <a:rPr lang="he-IL" sz="1200" b="1" dirty="0"/>
              <a:t>בתחום אוריינות מידע חזותי</a:t>
            </a:r>
            <a:endParaRPr lang="en-US" sz="1200" dirty="0"/>
          </a:p>
          <a:p>
            <a:pPr marL="0" indent="0">
              <a:buNone/>
            </a:pPr>
            <a:r>
              <a:rPr lang="he-IL" sz="1200" u="sng" dirty="0">
                <a:hlinkClick r:id="rId2"/>
              </a:rPr>
              <a:t>בלוג אישי- אוריינות חזותית בפדגוגיה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88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 descr="קשיים:&#10;פענוח המידע מכל הייצוגים&#10;תפיסה של כל הפריטים&#10;הבנת היתרון של כל ייצוג בהצגת מידע מסוים&#10;עיבוד  המידע מכל הייצוגים יחד&#10;פיצול תשומת לב וקשב בין הייצוגים&#10;ריחוק  בין ייצוגים שמעובדים יחד&#10;הבנת השינוי שנעשה במידע בעקבות האינטראקציה&#10;התמצאות מרחבית&#10;" title="קשיים"/>
          <p:cNvGraphicFramePr/>
          <p:nvPr>
            <p:extLst>
              <p:ext uri="{D42A27DB-BD31-4B8C-83A1-F6EECF244321}">
                <p14:modId xmlns:p14="http://schemas.microsoft.com/office/powerpoint/2010/main" val="3439949179"/>
              </p:ext>
            </p:extLst>
          </p:nvPr>
        </p:nvGraphicFramePr>
        <p:xfrm>
          <a:off x="823826" y="476672"/>
          <a:ext cx="777686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ק</a:t>
            </a:r>
            <a:r>
              <a:rPr lang="he-IL" dirty="0" smtClean="0"/>
              <a:t>שיים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96212" cy="6858000"/>
          </a:xfrm>
          <a:prstGeom prst="rect">
            <a:avLst/>
          </a:prstGeom>
        </p:spPr>
      </p:pic>
      <p:grpSp>
        <p:nvGrpSpPr>
          <p:cNvPr id="11" name="Group 10" descr="התמצאות מרחבית במשימות למידה מתוקשבות כוללת:&#10;יישום יכולת מרחבית אישית והתמצאות מהירה בסביבת המשימה.&#10;זיהוי קשרים במרחב בין פריטי תוכן  במשימה.&#10;יישום עקרונות מוכרים של ארגון &#10;המידע במרחב במשימה חדשה.&#10;יכולת לארגן את המידע במרחב מחדש בצורה מתאימה ללומד או להציע ארגון כזה.&#10;&#10;" title="התמצאות מרחבית במשימות למידה מתוקשבות"/>
          <p:cNvGrpSpPr/>
          <p:nvPr/>
        </p:nvGrpSpPr>
        <p:grpSpPr>
          <a:xfrm>
            <a:off x="2549038" y="482191"/>
            <a:ext cx="6257962" cy="6375808"/>
            <a:chOff x="2549038" y="482191"/>
            <a:chExt cx="6257962" cy="6375808"/>
          </a:xfrm>
        </p:grpSpPr>
        <p:grpSp>
          <p:nvGrpSpPr>
            <p:cNvPr id="5" name="קבוצה 4" descr="התמצאות מרחבית במשימות למידה מתוקשבות כוללת:&#10;יישום יכולת מרחבית אישית והתמצאות מהירה בסביבת המשימה.&#10;זיהוי קשרים במרחב בין פריטי תוכן  במשימה.&#10;יישום עקרונות מוכרים של ארגון &#10;המידע במרחב במשימה חדשה.&#10;יכולת לארגן את המידע במרחב מחדש בצורה מתאימה ללומד או להציע ארגון כזה.&#10;&#10;&#10;&#10;" title="התמצאות מרחבית במשימות למידה מתוקשבות "/>
            <p:cNvGrpSpPr/>
            <p:nvPr/>
          </p:nvGrpSpPr>
          <p:grpSpPr>
            <a:xfrm>
              <a:off x="2549038" y="1744172"/>
              <a:ext cx="2847720" cy="2847720"/>
              <a:chOff x="3112644" y="2544"/>
              <a:chExt cx="1551575" cy="1551575"/>
            </a:xfrm>
          </p:grpSpPr>
          <p:sp>
            <p:nvSpPr>
              <p:cNvPr id="6" name="אליפסה 5"/>
              <p:cNvSpPr/>
              <p:nvPr/>
            </p:nvSpPr>
            <p:spPr>
              <a:xfrm>
                <a:off x="3112644" y="2544"/>
                <a:ext cx="1551575" cy="1551575"/>
              </a:xfrm>
              <a:prstGeom prst="ellipse">
                <a:avLst/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אליפסה 4"/>
              <p:cNvSpPr/>
              <p:nvPr/>
            </p:nvSpPr>
            <p:spPr>
              <a:xfrm>
                <a:off x="3339867" y="229767"/>
                <a:ext cx="1097129" cy="1097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kern="1200" dirty="0" smtClean="0"/>
                  <a:t>התמצאות מרחבית במשימות למידה מתוקשבות</a:t>
                </a:r>
              </a:p>
              <a:p>
                <a:pPr lvl="0" algn="ctr" defTabSz="7112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כוללת:</a:t>
                </a:r>
                <a:endParaRPr lang="he-IL" sz="2400" b="1" kern="12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" name="חץ למעלה 2"/>
            <p:cNvSpPr/>
            <p:nvPr/>
          </p:nvSpPr>
          <p:spPr>
            <a:xfrm rot="3160669">
              <a:off x="5347395" y="1024236"/>
              <a:ext cx="792088" cy="1641175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חץ למעלה 7"/>
            <p:cNvSpPr/>
            <p:nvPr/>
          </p:nvSpPr>
          <p:spPr>
            <a:xfrm rot="4756729">
              <a:off x="5823151" y="2210644"/>
              <a:ext cx="792088" cy="1641175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חץ למעלה 8"/>
            <p:cNvSpPr/>
            <p:nvPr/>
          </p:nvSpPr>
          <p:spPr>
            <a:xfrm rot="6447159">
              <a:off x="5725621" y="3376350"/>
              <a:ext cx="792088" cy="1641175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חץ למעלה 9"/>
            <p:cNvSpPr/>
            <p:nvPr/>
          </p:nvSpPr>
          <p:spPr>
            <a:xfrm rot="8618374">
              <a:off x="4935442" y="4350540"/>
              <a:ext cx="792088" cy="1641175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72200" y="482191"/>
              <a:ext cx="2092239" cy="132343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יישום יכולת </a:t>
              </a:r>
            </a:p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מרחבית אישית</a:t>
              </a:r>
            </a:p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והתמצאות מהירה </a:t>
              </a:r>
            </a:p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בסביבת המשימה</a:t>
              </a:r>
              <a:endParaRPr lang="he-IL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0539" y="2303350"/>
              <a:ext cx="1710725" cy="132343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זיהוי קשרים </a:t>
              </a:r>
            </a:p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במרחב</a:t>
              </a:r>
            </a:p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בין פריטי תוכן </a:t>
              </a:r>
            </a:p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במשימה</a:t>
              </a:r>
              <a:endParaRPr lang="he-IL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41398" y="4030824"/>
              <a:ext cx="1965602" cy="132343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יישום עקרונות </a:t>
              </a:r>
            </a:p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מוכרים של ארגון </a:t>
              </a:r>
            </a:p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המידע במרחב </a:t>
              </a:r>
            </a:p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במשימה חדשה</a:t>
              </a:r>
              <a:endParaRPr lang="he-IL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00322" y="5842336"/>
              <a:ext cx="3371436" cy="101566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יכולת לארגן את המידע במרחב</a:t>
              </a:r>
            </a:p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מחדש בצורה מתאימה ללומד </a:t>
              </a:r>
              <a:r>
                <a:rPr lang="en-US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/>
              </a:r>
              <a:br>
                <a:rPr lang="en-US" sz="2000" b="1" dirty="0" smtClean="0">
                  <a:solidFill>
                    <a:schemeClr val="accent3">
                      <a:lumMod val="50000"/>
                    </a:schemeClr>
                  </a:solidFill>
                </a:rPr>
              </a:br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או להציע ארגון כזה</a:t>
              </a:r>
              <a:endParaRPr lang="he-IL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 eaLnBrk="1" latinLnBrk="0" hangingPunct="1"/>
            <a:r>
              <a:rPr lang="he-IL" sz="2400" b="1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התמצאות מרחבית במשימות למידה מתוקשבות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49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0"/>
            <a:ext cx="3203848" cy="6858000"/>
          </a:xfrm>
          <a:prstGeom prst="rect">
            <a:avLst/>
          </a:prstGeom>
        </p:spPr>
      </p:pic>
      <p:sp>
        <p:nvSpPr>
          <p:cNvPr id="3" name="מלבן מעוגל 2" descr="זיהוי הפריטים במרחב המשימה הדיגיטלית&#10;זיהוי התפקיד של כל פריט &#10;איתור של הפריטים הקשורים (תפקיד ומיקום)" title="איך לסייע? תרגול התלמידים בהתבוננות וזיהוי"/>
          <p:cNvSpPr/>
          <p:nvPr/>
        </p:nvSpPr>
        <p:spPr>
          <a:xfrm>
            <a:off x="395536" y="2852936"/>
            <a:ext cx="8352928" cy="35283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chemeClr val="accent3">
                    <a:lumMod val="50000"/>
                  </a:schemeClr>
                </a:solidFill>
              </a:rPr>
              <a:t>איך לסייע?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e-IL" sz="3200" b="1" dirty="0" smtClean="0">
                <a:solidFill>
                  <a:schemeClr val="accent3">
                    <a:lumMod val="50000"/>
                  </a:schemeClr>
                </a:solidFill>
              </a:rPr>
              <a:t>תרגול התלמידים בהתבוננות וזיהוי: </a:t>
            </a:r>
          </a:p>
          <a:p>
            <a:pPr algn="ctr"/>
            <a:endParaRPr lang="he-IL" b="1" dirty="0">
              <a:solidFill>
                <a:sysClr val="windowText" lastClr="000000"/>
              </a:solidFill>
            </a:endParaRPr>
          </a:p>
          <a:p>
            <a:pPr algn="ctr"/>
            <a:endParaRPr lang="he-IL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sz="2400" b="1" dirty="0" smtClean="0">
                <a:solidFill>
                  <a:schemeClr val="accent3">
                    <a:lumMod val="50000"/>
                  </a:schemeClr>
                </a:solidFill>
              </a:rPr>
              <a:t>זיהוי הפריטים במרחב המשימה הדיגיטלית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sz="2400" b="1" dirty="0" smtClean="0">
                <a:solidFill>
                  <a:schemeClr val="accent3">
                    <a:lumMod val="50000"/>
                  </a:schemeClr>
                </a:solidFill>
              </a:rPr>
              <a:t>זיהוי התפקיד של כל פריט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e-IL" sz="2400" b="1" dirty="0" smtClean="0">
                <a:solidFill>
                  <a:schemeClr val="accent3">
                    <a:lumMod val="50000"/>
                  </a:schemeClr>
                </a:solidFill>
              </a:rPr>
              <a:t>איתור של הפריטים הקשורים (תפקיד ומיקום)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e-IL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he-IL" dirty="0">
              <a:solidFill>
                <a:sysClr val="windowText" lastClr="000000"/>
              </a:solidFill>
            </a:endParaRPr>
          </a:p>
        </p:txBody>
      </p:sp>
      <p:grpSp>
        <p:nvGrpSpPr>
          <p:cNvPr id="14" name="Group 13" descr="התמצאות מרחבית מקדמת יישום יכולת מרחבית אישית והתמצאות מהירה בסביבת המשימה.&#10;התמצאות מרחבית מקדמת זיהוי קשרים במרחב בין פריטי תוכן &#10;במשימה.&#10;" title="התמצאות מרחבית"/>
          <p:cNvGrpSpPr/>
          <p:nvPr/>
        </p:nvGrpSpPr>
        <p:grpSpPr>
          <a:xfrm>
            <a:off x="431157" y="536176"/>
            <a:ext cx="8052395" cy="1756032"/>
            <a:chOff x="431157" y="536176"/>
            <a:chExt cx="8052395" cy="1756032"/>
          </a:xfrm>
        </p:grpSpPr>
        <p:sp>
          <p:nvSpPr>
            <p:cNvPr id="13" name="מלבן מעוגל 12"/>
            <p:cNvSpPr/>
            <p:nvPr/>
          </p:nvSpPr>
          <p:spPr>
            <a:xfrm>
              <a:off x="431157" y="551512"/>
              <a:ext cx="2097437" cy="17406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2808343" y="536176"/>
              <a:ext cx="2097437" cy="17406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5" name="קבוצה 4" descr="התמצאות מרחבית&#10;מקדמת&#10;יישום יכולת מרחבית אישית והתמצאות מהירה בסביבת המשימה.&#10;זיהוי קשרים במרחב בין פריטי תוכן &#10;במשימה.&#10;" title="התמצאות מרחבית"/>
            <p:cNvGrpSpPr/>
            <p:nvPr/>
          </p:nvGrpSpPr>
          <p:grpSpPr>
            <a:xfrm>
              <a:off x="6931977" y="630736"/>
              <a:ext cx="1551575" cy="1551575"/>
              <a:chOff x="2885421" y="-76516"/>
              <a:chExt cx="1551575" cy="1551575"/>
            </a:xfrm>
          </p:grpSpPr>
          <p:sp>
            <p:nvSpPr>
              <p:cNvPr id="6" name="אליפסה 5"/>
              <p:cNvSpPr/>
              <p:nvPr/>
            </p:nvSpPr>
            <p:spPr>
              <a:xfrm>
                <a:off x="2885421" y="-76516"/>
                <a:ext cx="1551575" cy="1551575"/>
              </a:xfrm>
              <a:prstGeom prst="ellipse">
                <a:avLst/>
              </a:pr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אליפסה 4" title="התמצאות מרחבית"/>
              <p:cNvSpPr/>
              <p:nvPr/>
            </p:nvSpPr>
            <p:spPr>
              <a:xfrm>
                <a:off x="3112643" y="150706"/>
                <a:ext cx="1097129" cy="1097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000" b="1" kern="1200" dirty="0" smtClean="0"/>
                  <a:t>התמצאות מרחבית</a:t>
                </a:r>
                <a:endParaRPr lang="he-IL" sz="2000" b="1" kern="1200" dirty="0"/>
              </a:p>
            </p:txBody>
          </p:sp>
        </p:grpSp>
        <p:sp>
          <p:nvSpPr>
            <p:cNvPr id="8" name="TextBox 7" title="יישום יכולת מרחבית אישית והתמצאות מהירה בסביבת המשימה "/>
            <p:cNvSpPr txBox="1"/>
            <p:nvPr/>
          </p:nvSpPr>
          <p:spPr>
            <a:xfrm>
              <a:off x="2808343" y="760141"/>
              <a:ext cx="2092239" cy="132343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יישום יכולת </a:t>
              </a:r>
            </a:p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מרחבית אישית</a:t>
              </a:r>
            </a:p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והתמצאות מהירה </a:t>
              </a:r>
            </a:p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בסביבת המשימה</a:t>
              </a:r>
              <a:endParaRPr lang="he-IL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" name="TextBox 9" title="זיהוי קשרים במרחב בין פריטי תוכן "/>
            <p:cNvSpPr txBox="1"/>
            <p:nvPr/>
          </p:nvSpPr>
          <p:spPr>
            <a:xfrm>
              <a:off x="539552" y="774665"/>
              <a:ext cx="1710725" cy="132343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זיהוי קשרים </a:t>
              </a:r>
            </a:p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במרחב</a:t>
              </a:r>
            </a:p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בין פריטי תוכן </a:t>
              </a:r>
            </a:p>
            <a:p>
              <a:pPr algn="ctr"/>
              <a:r>
                <a:rPr lang="he-IL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במשימה</a:t>
              </a:r>
              <a:endParaRPr lang="he-IL" sz="2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חץ למעלה 10" title="מקדמת"/>
            <p:cNvSpPr/>
            <p:nvPr/>
          </p:nvSpPr>
          <p:spPr>
            <a:xfrm rot="16200000">
              <a:off x="5468885" y="615796"/>
              <a:ext cx="792088" cy="1641175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" name="TextBox 1" title="מקדמת"/>
            <p:cNvSpPr txBox="1"/>
            <p:nvPr/>
          </p:nvSpPr>
          <p:spPr>
            <a:xfrm>
              <a:off x="5495158" y="1237696"/>
              <a:ext cx="88998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b="1" dirty="0" smtClean="0"/>
                <a:t>מקדמת</a:t>
              </a:r>
              <a:endParaRPr lang="he-IL" b="1" dirty="0"/>
            </a:p>
          </p:txBody>
        </p:sp>
      </p:grpSp>
      <p:sp>
        <p:nvSpPr>
          <p:cNvPr id="9" name="Title 8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 eaLnBrk="1" latinLnBrk="0" hangingPunct="1"/>
            <a:r>
              <a:rPr lang="he-IL" sz="2000" b="1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התמצאות מרחבית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08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7542076" y="0"/>
            <a:ext cx="1601924" cy="6858000"/>
          </a:xfrm>
          <a:prstGeom prst="rect">
            <a:avLst/>
          </a:prstGeom>
        </p:spPr>
      </p:pic>
      <p:grpSp>
        <p:nvGrpSpPr>
          <p:cNvPr id="3" name="קבוצה 2" title="התמצאות מרחבית"/>
          <p:cNvGrpSpPr/>
          <p:nvPr/>
        </p:nvGrpSpPr>
        <p:grpSpPr>
          <a:xfrm>
            <a:off x="6766288" y="123912"/>
            <a:ext cx="1551575" cy="1551575"/>
            <a:chOff x="2885421" y="-76516"/>
            <a:chExt cx="1551575" cy="1551575"/>
          </a:xfrm>
        </p:grpSpPr>
        <p:sp>
          <p:nvSpPr>
            <p:cNvPr id="4" name="אליפסה 3"/>
            <p:cNvSpPr/>
            <p:nvPr/>
          </p:nvSpPr>
          <p:spPr>
            <a:xfrm>
              <a:off x="2885421" y="-76516"/>
              <a:ext cx="1551575" cy="1551575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אליפסה 4" title="התמצאות מרחבית"/>
            <p:cNvSpPr/>
            <p:nvPr/>
          </p:nvSpPr>
          <p:spPr>
            <a:xfrm>
              <a:off x="3112643" y="150706"/>
              <a:ext cx="1097129" cy="1097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000" b="1" kern="1200" dirty="0" smtClean="0"/>
                <a:t>התמצאות מרחבית</a:t>
              </a:r>
              <a:endParaRPr lang="he-IL" sz="2000" b="1" kern="1200" dirty="0"/>
            </a:p>
          </p:txBody>
        </p:sp>
      </p:grpSp>
      <p:sp>
        <p:nvSpPr>
          <p:cNvPr id="7" name="TextBox 6" title="מה יש בסביבה? מה אני מצפה למצוא תמיד?..."/>
          <p:cNvSpPr txBox="1"/>
          <p:nvPr/>
        </p:nvSpPr>
        <p:spPr>
          <a:xfrm>
            <a:off x="499140" y="352048"/>
            <a:ext cx="6343403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4000" b="1" dirty="0" smtClean="0">
                <a:solidFill>
                  <a:schemeClr val="accent3">
                    <a:lumMod val="50000"/>
                  </a:schemeClr>
                </a:solidFill>
              </a:rPr>
              <a:t>מה יש בסביבה?</a:t>
            </a:r>
          </a:p>
          <a:p>
            <a:pPr algn="ctr"/>
            <a:r>
              <a:rPr lang="he-IL" sz="4000" b="1" dirty="0" smtClean="0">
                <a:solidFill>
                  <a:schemeClr val="accent3">
                    <a:lumMod val="50000"/>
                  </a:schemeClr>
                </a:solidFill>
              </a:rPr>
              <a:t>מה אני מצפה למצוא תמיד?...</a:t>
            </a:r>
            <a:endParaRPr lang="he-IL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דיאגרמה 7" descr="הפריטים שניתן למצוא במשימות בסביבה הדיגיטלית:&#10;כותרת השאלה&#10;הסבר על השאלה&#10;הוראות לפעולה&#10;מידע בטקסט&#10;מידע חזותי&#10;מקום לכתיבת התשובה&#10;קישורים נוספים&#10;סרגל ניווט&#10;" title="הפריטים שניתן למצוא במשימות בסביבה הדיגיטלית:"/>
          <p:cNvGraphicFramePr/>
          <p:nvPr>
            <p:extLst>
              <p:ext uri="{D42A27DB-BD31-4B8C-83A1-F6EECF244321}">
                <p14:modId xmlns:p14="http://schemas.microsoft.com/office/powerpoint/2010/main" val="363920483"/>
              </p:ext>
            </p:extLst>
          </p:nvPr>
        </p:nvGraphicFramePr>
        <p:xfrm>
          <a:off x="622836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 title="הפריטים שניתן למצוא במשימות בסביבה הדיגיטלית:"/>
          <p:cNvSpPr txBox="1"/>
          <p:nvPr/>
        </p:nvSpPr>
        <p:spPr>
          <a:xfrm>
            <a:off x="850998" y="1987800"/>
            <a:ext cx="563968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 smtClean="0">
                <a:solidFill>
                  <a:schemeClr val="accent3">
                    <a:lumMod val="50000"/>
                  </a:schemeClr>
                </a:solidFill>
              </a:rPr>
              <a:t>הפריטים שניתן למצוא במשימות בסביבה הדיגיטלית:</a:t>
            </a:r>
            <a:endParaRPr lang="he-IL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itle 5" hidden="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1" eaLnBrk="1" latinLnBrk="0" hangingPunct="1"/>
            <a:r>
              <a:rPr lang="he-IL" sz="4000" b="1" kern="1200" dirty="0" smtClean="0">
                <a:solidFill>
                  <a:srgbClr val="4F6228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מה יש בסביבה?</a:t>
            </a:r>
            <a:endParaRPr lang="en-US" dirty="0" smtClean="0">
              <a:effectLst/>
            </a:endParaRPr>
          </a:p>
          <a:p>
            <a:pPr rtl="1" eaLnBrk="1" latinLnBrk="0" hangingPunct="1"/>
            <a:r>
              <a:rPr lang="he-IL" sz="4000" b="1" kern="1200" dirty="0" smtClean="0">
                <a:solidFill>
                  <a:srgbClr val="4F6228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מה אני מצפה למצוא תמיד?...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23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Z:\Rama\אגף מבחנים וסקרים\תחום מבחנים בינל\אנשים\אנג'לה\צילומים\613 1.jpg" title="צילום מסך PISA 20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26232"/>
            <a:ext cx="7992888" cy="5943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3656" y="127377"/>
            <a:ext cx="232212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טקסט + תרשים סטטי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555776" y="0"/>
            <a:ext cx="598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sm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פריטים לדוגמה מחקר 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PISA 2015 </a:t>
            </a:r>
            <a:r>
              <a:rPr kumimoji="0" lang="he-I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דלק מאובנים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b="1" kern="1200" cap="small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דלק מאובנים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title="צילום מסך"/>
          <p:cNvPicPr/>
          <p:nvPr/>
        </p:nvPicPr>
        <p:blipFill rotWithShape="1">
          <a:blip r:embed="rId2"/>
          <a:srcRect l="17325" t="10200" r="18100" b="4400"/>
          <a:stretch/>
        </p:blipFill>
        <p:spPr bwMode="auto">
          <a:xfrm>
            <a:off x="395536" y="692696"/>
            <a:ext cx="8424936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מלבן 4"/>
          <p:cNvSpPr/>
          <p:nvPr/>
        </p:nvSpPr>
        <p:spPr>
          <a:xfrm>
            <a:off x="1950180" y="127376"/>
            <a:ext cx="600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פריטים לדוגמה מחקר </a:t>
            </a:r>
            <a:r>
              <a:rPr kumimoji="0" lang="en-US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PISA 2015</a:t>
            </a:r>
            <a:r>
              <a:rPr kumimoji="0" lang="he-I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חקר מדרונות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656" y="188238"/>
            <a:ext cx="174605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איור מלווה מקרא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b="1" kern="1200" cap="small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חקר מדרונות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Z:\Rama\אגף מבחנים וסקרים\תחום מבחנים בינל\אנשים\אנג'לה\צילומים\600 1.jpg" title="צילום מסך PISA 20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" r="-1"/>
          <a:stretch/>
        </p:blipFill>
        <p:spPr bwMode="auto">
          <a:xfrm>
            <a:off x="387192" y="764704"/>
            <a:ext cx="8505288" cy="5792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מלבן 4"/>
          <p:cNvSpPr/>
          <p:nvPr/>
        </p:nvSpPr>
        <p:spPr>
          <a:xfrm>
            <a:off x="1390481" y="-99392"/>
            <a:ext cx="7844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sm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פריטים לדוגמה מחקר 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PISA </a:t>
            </a:r>
            <a:r>
              <a:rPr kumimoji="0" lang="en-US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2015</a:t>
            </a:r>
            <a:r>
              <a:rPr kumimoji="0" lang="he-I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התמוטטות </a:t>
            </a:r>
            <a:r>
              <a:rPr kumimoji="0" lang="he-IL" sz="2400" b="1" i="0" u="none" strike="noStrike" kern="1200" cap="small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מושבות </a:t>
            </a:r>
            <a:r>
              <a:rPr kumimoji="0" lang="he-IL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3"/>
              </a:rPr>
              <a:t>הדבורים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656" y="323364"/>
            <a:ext cx="167404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טקסט + תמונה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b="1" kern="1200" cap="small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התמוטטות מושבות הדבורים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7254</TotalTime>
  <Words>761</Words>
  <Application>Microsoft Office PowerPoint</Application>
  <PresentationFormat>On-screen Show (4:3)</PresentationFormat>
  <Paragraphs>175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Wingdings</vt:lpstr>
      <vt:lpstr>ערכת נושא Office</vt:lpstr>
      <vt:lpstr> אסטרטגיות להתמודדות עם  גריינים שונים במשימות אוריינות מדעית דיגיטאליות  </vt:lpstr>
      <vt:lpstr>אז מה יהיה כאן במפגש</vt:lpstr>
      <vt:lpstr>קשיים</vt:lpstr>
      <vt:lpstr>התמצאות מרחבית במשימות למידה מתוקשבות</vt:lpstr>
      <vt:lpstr>התמצאות מרחבית</vt:lpstr>
      <vt:lpstr>מה יש בסביבה? מה אני מצפה למצוא תמיד?...</vt:lpstr>
      <vt:lpstr>דלק מאובנים</vt:lpstr>
      <vt:lpstr>חקר מדרונות </vt:lpstr>
      <vt:lpstr>התמוטטות מושבות הדבורים </vt:lpstr>
      <vt:lpstr>התמוטטות מושבות הדבורים </vt:lpstr>
      <vt:lpstr>נדידת ציפורים </vt:lpstr>
      <vt:lpstr>תנור שמש – שאלה 1</vt:lpstr>
      <vt:lpstr>תנור שמש – שאלה 1</vt:lpstr>
      <vt:lpstr>ריכוז הגלוקוז בדם</vt:lpstr>
      <vt:lpstr>עיבוד המידע מכל הייצוגים יחד</vt:lpstr>
      <vt:lpstr>המצאה מדליקה (כימיה)</vt:lpstr>
      <vt:lpstr>חוות דגים לגידול בר-קיימא</vt:lpstr>
      <vt:lpstr>החיים בבריכת הדגים- שאלה 4</vt:lpstr>
      <vt:lpstr>הבנת השינוי שנעשה במידע בעקבות האינטראקציה</vt:lpstr>
      <vt:lpstr>ריצה במזג אויר חם</vt:lpstr>
      <vt:lpstr>קישורים מסייעים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סדנה:  אסטרטגיות להתמודדות עם גריינים שונים במשימות אוריינות דיגיטאליות</dc:title>
  <dc:creator>Admin</dc:creator>
  <cp:lastModifiedBy>Windows User</cp:lastModifiedBy>
  <cp:revision>46</cp:revision>
  <dcterms:created xsi:type="dcterms:W3CDTF">2017-03-03T11:34:56Z</dcterms:created>
  <dcterms:modified xsi:type="dcterms:W3CDTF">2019-03-05T12:59:49Z</dcterms:modified>
</cp:coreProperties>
</file>