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428" autoAdjust="0"/>
    <p:restoredTop sz="86427" autoAdjust="0"/>
  </p:normalViewPr>
  <p:slideViewPr>
    <p:cSldViewPr>
      <p:cViewPr varScale="1">
        <p:scale>
          <a:sx n="100" d="100"/>
          <a:sy n="100" d="100"/>
        </p:scale>
        <p:origin x="6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C3D91B2-6842-4876-902A-9B94890A9242}" type="datetimeFigureOut">
              <a:rPr lang="he-IL" smtClean="0"/>
              <a:t>ח'/אייר/תשע"ט</a:t>
            </a:fld>
            <a:endParaRPr lang="he-I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ח'/אייר/תשע"ט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ח'/אייר/תשע"ט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ח'/אייר/תשע"ט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ח'/אייר/תשע"ט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ח'/אייר/תשע"ט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ח'/אייר/תשע"ט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ח'/אייר/תשע"ט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ח'/אייר/תשע"ט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ח'/אייר/תשע"ט</a:t>
            </a:fld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ח'/אייר/תשע"ט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C3D91B2-6842-4876-902A-9B94890A9242}" type="datetimeFigureOut">
              <a:rPr lang="he-IL" smtClean="0"/>
              <a:t>ח'/אייר/תשע"ט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4788024" y="2780928"/>
            <a:ext cx="3313355" cy="2710272"/>
          </a:xfrm>
        </p:spPr>
        <p:txBody>
          <a:bodyPr>
            <a:normAutofit fontScale="90000"/>
          </a:bodyPr>
          <a:lstStyle/>
          <a:p>
            <a:pPr algn="ctr"/>
            <a:r>
              <a:rPr lang="he-IL" sz="4800" b="1" dirty="0" smtClean="0">
                <a:solidFill>
                  <a:srgbClr val="C00000"/>
                </a:solidFill>
              </a:rPr>
              <a:t>סדנה: קבוצות עבודה משותפות</a:t>
            </a:r>
            <a:endParaRPr lang="he-IL" sz="4800" b="1" dirty="0">
              <a:solidFill>
                <a:srgbClr val="C00000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932040" y="548680"/>
            <a:ext cx="3041576" cy="1368152"/>
          </a:xfrm>
        </p:spPr>
        <p:txBody>
          <a:bodyPr>
            <a:normAutofit/>
          </a:bodyPr>
          <a:lstStyle/>
          <a:p>
            <a:pPr algn="ctr"/>
            <a:r>
              <a:rPr lang="he-IL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יום למידה משותף </a:t>
            </a:r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מדע וטכנולוגיה- ביולוגיה,  2.1.18</a:t>
            </a:r>
          </a:p>
        </p:txBody>
      </p:sp>
      <p:pic>
        <p:nvPicPr>
          <p:cNvPr id="1026" name="Picture 2" descr="תמונה קשורה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48" y="1196752"/>
            <a:ext cx="3888432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87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5220072" y="764704"/>
            <a:ext cx="3098936" cy="638944"/>
          </a:xfrm>
        </p:spPr>
        <p:txBody>
          <a:bodyPr>
            <a:normAutofit/>
          </a:bodyPr>
          <a:lstStyle/>
          <a:p>
            <a:pPr algn="r"/>
            <a:r>
              <a:rPr lang="he-IL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מטרה</a:t>
            </a:r>
            <a:endParaRPr lang="he-IL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1185483" y="1340768"/>
            <a:ext cx="7205082" cy="2889448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he-I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למידה וחשיבה משותפת על סוגיות מרכזיות בהוראת מדעי החיים, בהקשר לרצף השש - שנתי. </a:t>
            </a:r>
          </a:p>
          <a:p>
            <a:pPr marL="68580" indent="0">
              <a:buNone/>
            </a:pPr>
            <a:r>
              <a:rPr lang="he-I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הצלחות וניסיון קודם?  הזדמנויות</a:t>
            </a:r>
            <a:r>
              <a:rPr lang="he-IL" sz="28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68580" indent="0">
              <a:buNone/>
            </a:pPr>
            <a:r>
              <a:rPr lang="he-I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קשיים ונקודות תורפה?</a:t>
            </a:r>
          </a:p>
          <a:p>
            <a:pPr marL="68580" indent="0">
              <a:buNone/>
            </a:pPr>
            <a:r>
              <a:rPr lang="he-I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מה עושים עם זה? מה ואיך ניתן לשפר?</a:t>
            </a:r>
          </a:p>
          <a:p>
            <a:pPr marL="68580" indent="0">
              <a:buNone/>
            </a:pPr>
            <a:endParaRPr lang="he-IL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he-I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e-I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755576" y="4797151"/>
            <a:ext cx="75634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רעיונות והמלצות לקידום שיתוף הפעולה </a:t>
            </a:r>
            <a:r>
              <a:rPr lang="he-IL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בין שתי החטיבות בסוגיות שנבחרו לדיון</a:t>
            </a:r>
            <a:endParaRPr lang="he-IL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37292" y="87015"/>
            <a:ext cx="34910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קבוצות עבודה משותפות</a:t>
            </a:r>
            <a:endParaRPr lang="he-IL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כותרת 3"/>
          <p:cNvSpPr txBox="1">
            <a:spLocks/>
          </p:cNvSpPr>
          <p:nvPr/>
        </p:nvSpPr>
        <p:spPr>
          <a:xfrm>
            <a:off x="5292080" y="4302224"/>
            <a:ext cx="2989704" cy="6389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תוצר</a:t>
            </a:r>
            <a:endParaRPr lang="he-IL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34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4644008" y="908720"/>
            <a:ext cx="3861248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סדנה בקבוצות:  11.30-12.45</a:t>
            </a:r>
            <a:endParaRPr lang="he-IL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טבלה 9" descr="זמן:&#10;10 דקות &#10;פעילות:&#10;סבב הכרות והנחיות עבודה&#10;&#10;זמן:&#10;15 דקות (בזוגות)&#10;פעילות:&#10;עיון במאמרים וזיהוי סוגיות לדיון משותף בהתאמה לדגשים שיוצגו ע&quot;י מנחות הקבוצה&#10;&#10;זמן:&#10;5 דקות (קבוצה)&#10;פעילות:&#10;הצגת הסוגיות בפני הקבוצה &#10;בחירה יחד של 1-2 סוגיות לדיון&#10;&#10;זמן:&#10;30 דקות (קבוצה)&#10;פעילות:&#10;לקידום&#10;&#10;זמן:&#10;10 דקות (קבוצה)&#10;פעילות:&#10;הכנה להצגה במליאה: העלאת נקודות מרכזיות למצגת השיתופית (עד 2 שקפים לקבוצה)&#10;" title="סדנה בקבוצות:  11.30-12.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593996"/>
              </p:ext>
            </p:extLst>
          </p:nvPr>
        </p:nvGraphicFramePr>
        <p:xfrm>
          <a:off x="854768" y="1556792"/>
          <a:ext cx="7632848" cy="4236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96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6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זמן</a:t>
                      </a:r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פעילות</a:t>
                      </a:r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he-IL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דקות </a:t>
                      </a:r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סבב הכרות והנחיות עבודה</a:t>
                      </a:r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דקות (בזוגות)</a:t>
                      </a:r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עיון במאמרים וזיהוי סוגיות לדיון משותף בהתאמה לדגשים שיוצגו</a:t>
                      </a:r>
                      <a:r>
                        <a:rPr lang="he-IL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ע"י מנחות הקבוצה</a:t>
                      </a:r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דקות (קבוצה)</a:t>
                      </a:r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הצגת הסוגיות בפני הקבוצה</a:t>
                      </a:r>
                      <a:r>
                        <a:rPr lang="he-IL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בחירה יחד</a:t>
                      </a:r>
                      <a:r>
                        <a:rPr lang="he-IL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של 1-2 סוגיות לדיון</a:t>
                      </a:r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דקות (קבוצה)</a:t>
                      </a:r>
                    </a:p>
                    <a:p>
                      <a:pPr rtl="1"/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דיון משותף וגיבוש</a:t>
                      </a:r>
                      <a:r>
                        <a:rPr lang="he-IL" sz="22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he-IL" sz="2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רשימה מפורטת של רעיונות והמלצות לקידום ולשיפור הנושא</a:t>
                      </a:r>
                      <a:r>
                        <a:rPr lang="he-IL" sz="22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בו דנה הקבוצה </a:t>
                      </a:r>
                      <a:r>
                        <a:rPr lang="he-IL" sz="2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הציעו מודלים פרקטיים שניתנים ליישום.</a:t>
                      </a:r>
                      <a:endParaRPr lang="he-IL" sz="2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דקות (קבוצה)</a:t>
                      </a:r>
                    </a:p>
                    <a:p>
                      <a:pPr rtl="1"/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הכנה להצגה במליאה: העלאת נקודות מרכזיות למצגת השיתופית (עד 2 שקפים לקבוצה)</a:t>
                      </a:r>
                      <a:endParaRPr lang="he-IL" sz="2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644008" y="87015"/>
            <a:ext cx="3384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קבוצות עבודה משותפות</a:t>
            </a:r>
            <a:endParaRPr lang="he-IL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87824" y="5935052"/>
            <a:ext cx="5400600" cy="44627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3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שיתוף עמיתים ודיון במליאה: </a:t>
            </a:r>
            <a:r>
              <a:rPr lang="he-IL" sz="2300" b="1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13.15-14.15 </a:t>
            </a:r>
            <a:endParaRPr lang="he-IL" sz="2300" b="1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 eaLnBrk="1" latinLnBrk="0" hangingPunct="1"/>
            <a:r>
              <a:rPr lang="he-IL" sz="23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סדנה בקבוצות:  11.30-12.45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40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 title="קבוצות עבודה משותפות"/>
          <p:cNvSpPr txBox="1"/>
          <p:nvPr/>
        </p:nvSpPr>
        <p:spPr>
          <a:xfrm>
            <a:off x="4537292" y="87015"/>
            <a:ext cx="34910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קבוצות עבודה משותפות</a:t>
            </a:r>
            <a:endParaRPr lang="he-IL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טבלה 7" descr="קבוצה 1: חדר דיונים&#10;נושא:  &#10;מעוררי מוטיבציה ללמידת נושאים בביולוגיה, עידוד בחירת מגמה&#10;מנחות: &#10;חט&quot;ב- ורד זידמן, &#10;חט&quot;ע- סיגל שפירא &#10;&#10;קבוצה 2: חדר דיונים&#10;נושא:&#10;הוראת החקר ברצף שש-שנתי - שפת החקר וקשיים נפוצים&#10;מנחות: &#10;חט&quot;ב- יהבית לוריא, &#10;חט&quot;ע -  יעלה בוסתן&#10;&#10;קבוצה 3: כיתה 2&#10;נושא:&#10;תפישות שגויות בהוראת נושאים משותפים בביולוגיה ודרכי ההתמודדות איתן&#10;מנחות: &#10;חט&quot;ב- דר' ליאורה ביאלר&#10;חט&quot;ע - ד&quot;ר ציפי הופמן)&#10;&#10;קבוצה 4: כיתה 3&#10;נושא:&#10;שיתוף רב-גילאי בין חט&quot;ב לחט&quot;ע (כמו: חונכות, שיתוף בנתוני חקר, חדר בריחה ועוד)&#10;מנחות: &#10;חט&quot;ב- דר' יעל שוורץ&#10;חט&quot;ע- דפנה צוק&#10;&#10;&#10;&#10;&#10;&#10;&#10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83844"/>
              </p:ext>
            </p:extLst>
          </p:nvPr>
        </p:nvGraphicFramePr>
        <p:xfrm>
          <a:off x="683568" y="980728"/>
          <a:ext cx="7920880" cy="5486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7211"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קבוצה 1: חדר דיונים</a:t>
                      </a:r>
                    </a:p>
                    <a:p>
                      <a:pPr rtl="1"/>
                      <a:r>
                        <a:rPr lang="he-IL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נושא: 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he-IL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מעוררי מוטיבציה ללמידת נושאים בביולוגיה, עידוד בחירת מגמה</a:t>
                      </a:r>
                      <a:br>
                        <a:rPr lang="he-IL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he-IL" sz="20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מנחות: 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20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he-IL" sz="20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חט"ב- ורד </a:t>
                      </a:r>
                      <a:r>
                        <a:rPr lang="he-IL" sz="200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זידמן</a:t>
                      </a:r>
                      <a:r>
                        <a:rPr lang="he-IL" sz="20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20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he-IL" sz="200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חט"ע</a:t>
                      </a:r>
                      <a:r>
                        <a:rPr lang="he-IL" sz="20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סיגל שפירא </a:t>
                      </a:r>
                      <a:br>
                        <a:rPr lang="he-IL" sz="20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he-IL" sz="20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קבוצה 2: חדר דיונים</a:t>
                      </a:r>
                    </a:p>
                    <a:p>
                      <a:pPr rtl="1"/>
                      <a:r>
                        <a:rPr lang="he-IL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נושא: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he-IL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הוראת החקר ברצף שש-שנתי - שפת החקר וקשיים נפוצים</a:t>
                      </a:r>
                      <a:r>
                        <a:rPr lang="he-IL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he-IL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he-IL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מנחות: </a:t>
                      </a:r>
                      <a:r>
                        <a:rPr lang="en-US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he-IL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חט"ב- יהבית לוריא, </a:t>
                      </a:r>
                      <a:r>
                        <a:rPr lang="en-US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he-IL" sz="2000" b="1" kern="120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חט"ע</a:t>
                      </a:r>
                      <a:r>
                        <a:rPr lang="he-IL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  יעלה בוסתן</a:t>
                      </a:r>
                      <a:br>
                        <a:rPr lang="he-IL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endParaRPr lang="he-IL" sz="2000" b="1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9085">
                <a:tc>
                  <a:txBody>
                    <a:bodyPr/>
                    <a:lstStyle/>
                    <a:p>
                      <a:pPr rtl="1"/>
                      <a:r>
                        <a:rPr lang="he-IL" sz="2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קבוצה 3: כיתה 2</a:t>
                      </a:r>
                    </a:p>
                    <a:p>
                      <a:pPr rtl="1"/>
                      <a:r>
                        <a:rPr lang="he-IL" sz="2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נושא: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2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he-IL" sz="2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תפישות שגויות בהוראת נושאים משותפים בביולוגיה ודרכי ההתמודדות איתן</a:t>
                      </a:r>
                      <a:br>
                        <a:rPr lang="he-IL" sz="2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he-IL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מנחות: </a:t>
                      </a:r>
                      <a:r>
                        <a:rPr lang="en-US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he-IL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חט"ב- דר' ליאורה ביאלר</a:t>
                      </a:r>
                      <a:r>
                        <a:rPr lang="en-US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he-IL" sz="2000" b="1" kern="120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חט"ע</a:t>
                      </a:r>
                      <a:r>
                        <a:rPr lang="he-IL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 ד"ר ציפי הופמן)</a:t>
                      </a:r>
                      <a:br>
                        <a:rPr lang="he-IL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endParaRPr lang="he-IL" sz="2000" b="1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קבוצה 4: כיתה 3</a:t>
                      </a:r>
                    </a:p>
                    <a:p>
                      <a:pPr rtl="1"/>
                      <a:r>
                        <a:rPr lang="he-I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נושא:</a:t>
                      </a:r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he-I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שיתוף רב-גילאי בין חט"ב </a:t>
                      </a:r>
                      <a:r>
                        <a:rPr lang="he-IL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לחט"ע</a:t>
                      </a:r>
                      <a:r>
                        <a:rPr lang="he-I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(כמו: חונכות, שיתוף בנתוני חקר, חדר בריחה ועוד)</a:t>
                      </a:r>
                      <a:r>
                        <a:rPr lang="he-IL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he-IL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he-IL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מנחות: </a:t>
                      </a:r>
                      <a:r>
                        <a:rPr lang="en-US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he-IL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חט"ב- דר' יעל שוורץ</a:t>
                      </a:r>
                      <a:r>
                        <a:rPr lang="en-US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he-IL" sz="20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חט"ע</a:t>
                      </a:r>
                      <a:r>
                        <a:rPr lang="he-IL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דפנה צוק</a:t>
                      </a:r>
                      <a:endParaRPr lang="he-IL" sz="20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 eaLnBrk="1" latinLnBrk="0" hangingPunct="1"/>
            <a:r>
              <a:rPr lang="he-IL" sz="2400" b="1" kern="1200" dirty="0" smtClean="0">
                <a:solidFill>
                  <a:srgbClr val="FFFFFF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קבוצות עבודה משותפות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98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אוסטין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אוסטין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אוסטין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68</TotalTime>
  <Words>192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Gisha</vt:lpstr>
      <vt:lpstr>Wingdings 2</vt:lpstr>
      <vt:lpstr>אוסטין</vt:lpstr>
      <vt:lpstr>סדנה: קבוצות עבודה משותפות</vt:lpstr>
      <vt:lpstr>מטרה</vt:lpstr>
      <vt:lpstr>סדנה בקבוצות:  11.30-12.45 </vt:lpstr>
      <vt:lpstr>קבוצות עבודה משותפות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Admin</dc:creator>
  <cp:lastModifiedBy>Windows User</cp:lastModifiedBy>
  <cp:revision>9</cp:revision>
  <dcterms:created xsi:type="dcterms:W3CDTF">2018-01-02T02:19:22Z</dcterms:created>
  <dcterms:modified xsi:type="dcterms:W3CDTF">2019-05-13T12:25:47Z</dcterms:modified>
</cp:coreProperties>
</file>