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8" r:id="rId1"/>
    <p:sldMasterId id="2147483690" r:id="rId2"/>
  </p:sldMasterIdLst>
  <p:notesMasterIdLst>
    <p:notesMasterId r:id="rId14"/>
  </p:notesMasterIdLst>
  <p:handoutMasterIdLst>
    <p:handoutMasterId r:id="rId15"/>
  </p:handoutMasterIdLst>
  <p:sldIdLst>
    <p:sldId id="257" r:id="rId3"/>
    <p:sldId id="259" r:id="rId4"/>
    <p:sldId id="292" r:id="rId5"/>
    <p:sldId id="293" r:id="rId6"/>
    <p:sldId id="294" r:id="rId7"/>
    <p:sldId id="295" r:id="rId8"/>
    <p:sldId id="297" r:id="rId9"/>
    <p:sldId id="267" r:id="rId10"/>
    <p:sldId id="301" r:id="rId11"/>
    <p:sldId id="300" r:id="rId12"/>
    <p:sldId id="299" r:id="rId13"/>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93" autoAdjust="0"/>
    <p:restoredTop sz="94664" autoAdjust="0"/>
  </p:normalViewPr>
  <p:slideViewPr>
    <p:cSldViewPr>
      <p:cViewPr varScale="1">
        <p:scale>
          <a:sx n="109" d="100"/>
          <a:sy n="109" d="100"/>
        </p:scale>
        <p:origin x="918"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0DBCE6-7437-4FC2-9693-EFAB7F2C9C2B}"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pPr rtl="1"/>
          <a:endParaRPr lang="he-IL"/>
        </a:p>
      </dgm:t>
    </dgm:pt>
    <dgm:pt modelId="{FC063EC9-7767-4646-8BD3-4F583DA2B4E4}">
      <dgm:prSet phldrT="[טקסט]">
        <dgm:style>
          <a:lnRef idx="1">
            <a:schemeClr val="accent1"/>
          </a:lnRef>
          <a:fillRef idx="2">
            <a:schemeClr val="accent1"/>
          </a:fillRef>
          <a:effectRef idx="1">
            <a:schemeClr val="accent1"/>
          </a:effectRef>
          <a:fontRef idx="minor">
            <a:schemeClr val="dk1"/>
          </a:fontRef>
        </dgm:style>
      </dgm:prSet>
      <dgm:spPr>
        <a:xfrm>
          <a:off x="1145002" y="0"/>
          <a:ext cx="1062302" cy="3981450"/>
        </a:xfrm>
        <a:gradFill flip="none" rotWithShape="0">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dgm:spPr>
      <dgm:t>
        <a:bodyPr/>
        <a:lstStyle/>
        <a:p>
          <a:pPr rtl="1"/>
          <a:r>
            <a:rPr lang="he-IL" b="1" dirty="0">
              <a:solidFill>
                <a:srgbClr val="FF0000"/>
              </a:solidFill>
              <a:latin typeface="Calibri"/>
              <a:ea typeface="+mn-ea"/>
              <a:cs typeface="Arial"/>
            </a:rPr>
            <a:t>מדעי היקום (יסודי)</a:t>
          </a:r>
        </a:p>
      </dgm:t>
    </dgm:pt>
    <dgm:pt modelId="{A6601034-F8D4-4081-9D22-9CCF6F77B921}" type="parTrans" cxnId="{4640F419-A45D-4B76-A68C-064E683CDFF4}">
      <dgm:prSet/>
      <dgm:spPr/>
      <dgm:t>
        <a:bodyPr/>
        <a:lstStyle/>
        <a:p>
          <a:pPr rtl="1"/>
          <a:endParaRPr lang="he-IL"/>
        </a:p>
      </dgm:t>
    </dgm:pt>
    <dgm:pt modelId="{EB5875FC-FB43-4975-BFD4-9FEBE64CA963}" type="sibTrans" cxnId="{4640F419-A45D-4B76-A68C-064E683CDFF4}">
      <dgm:prSet/>
      <dgm:spPr/>
      <dgm:t>
        <a:bodyPr/>
        <a:lstStyle/>
        <a:p>
          <a:pPr rtl="1"/>
          <a:endParaRPr lang="he-IL"/>
        </a:p>
      </dgm:t>
    </dgm:pt>
    <dgm:pt modelId="{421805E6-C4A5-4442-A8C9-5D5E632B9FD7}">
      <dgm:prSet phldrT="[טקסט]" custT="1">
        <dgm:style>
          <a:lnRef idx="1">
            <a:schemeClr val="accent3"/>
          </a:lnRef>
          <a:fillRef idx="2">
            <a:schemeClr val="accent3"/>
          </a:fillRef>
          <a:effectRef idx="1">
            <a:schemeClr val="accent3"/>
          </a:effectRef>
          <a:fontRef idx="minor">
            <a:schemeClr val="dk1"/>
          </a:fontRef>
        </dgm:style>
      </dgm:prSet>
      <dgm:spPr>
        <a:xfrm>
          <a:off x="1251233" y="1194435"/>
          <a:ext cx="849842" cy="2587942"/>
        </a:xfrm>
        <a:ln/>
      </dgm:spPr>
      <dgm:t>
        <a:bodyPr/>
        <a:lstStyle/>
        <a:p>
          <a:pPr rtl="1"/>
          <a:r>
            <a:rPr lang="he-IL" sz="1600" b="1" cap="none" spc="0" dirty="0">
              <a:ln w="0"/>
              <a:solidFill>
                <a:schemeClr val="tx1"/>
              </a:solidFill>
              <a:effectLst/>
              <a:latin typeface="Calibri"/>
              <a:ea typeface="+mn-ea"/>
              <a:cs typeface="Arial"/>
            </a:rPr>
            <a:t>אסטרונומיה</a:t>
          </a:r>
        </a:p>
      </dgm:t>
    </dgm:pt>
    <dgm:pt modelId="{4EC935B1-BEBD-430B-8C5B-707EEA6605C8}" type="parTrans" cxnId="{28A6EBE6-B37C-4F9A-898D-4886C6FF17FC}">
      <dgm:prSet/>
      <dgm:spPr/>
      <dgm:t>
        <a:bodyPr/>
        <a:lstStyle/>
        <a:p>
          <a:pPr rtl="1"/>
          <a:endParaRPr lang="he-IL"/>
        </a:p>
      </dgm:t>
    </dgm:pt>
    <dgm:pt modelId="{422CF848-B62F-4885-8FEC-A116924C6F3D}" type="sibTrans" cxnId="{28A6EBE6-B37C-4F9A-898D-4886C6FF17FC}">
      <dgm:prSet/>
      <dgm:spPr/>
      <dgm:t>
        <a:bodyPr/>
        <a:lstStyle/>
        <a:p>
          <a:pPr rtl="1"/>
          <a:endParaRPr lang="he-IL"/>
        </a:p>
      </dgm:t>
    </dgm:pt>
    <dgm:pt modelId="{D0DDE0F3-BC66-4422-9482-DE91ADB97236}">
      <dgm:prSet phldrT="[טקסט]">
        <dgm:style>
          <a:lnRef idx="1">
            <a:schemeClr val="accent6"/>
          </a:lnRef>
          <a:fillRef idx="2">
            <a:schemeClr val="accent6"/>
          </a:fillRef>
          <a:effectRef idx="1">
            <a:schemeClr val="accent6"/>
          </a:effectRef>
          <a:fontRef idx="minor">
            <a:schemeClr val="dk1"/>
          </a:fontRef>
        </dgm:style>
      </dgm:prSet>
      <dgm:spPr>
        <a:xfrm>
          <a:off x="2286978" y="0"/>
          <a:ext cx="1062302" cy="3981450"/>
        </a:xfrm>
        <a:solidFill>
          <a:srgbClr val="92D050"/>
        </a:solidFill>
        <a:ln/>
      </dgm:spPr>
      <dgm:t>
        <a:bodyPr/>
        <a:lstStyle/>
        <a:p>
          <a:pPr rtl="1"/>
          <a:r>
            <a:rPr lang="he-IL" b="1" dirty="0">
              <a:solidFill>
                <a:srgbClr val="FF0000"/>
              </a:solidFill>
              <a:latin typeface="Calibri"/>
              <a:ea typeface="+mn-ea"/>
              <a:cs typeface="Arial"/>
            </a:rPr>
            <a:t>מדעי החיים - ביולוגיה</a:t>
          </a:r>
        </a:p>
      </dgm:t>
    </dgm:pt>
    <dgm:pt modelId="{AA999609-DFBC-48FA-B078-66D3A8F4A112}" type="parTrans" cxnId="{8F504252-99FE-4C73-BF01-4C9A6F5B3CFF}">
      <dgm:prSet/>
      <dgm:spPr/>
      <dgm:t>
        <a:bodyPr/>
        <a:lstStyle/>
        <a:p>
          <a:pPr rtl="1"/>
          <a:endParaRPr lang="he-IL"/>
        </a:p>
      </dgm:t>
    </dgm:pt>
    <dgm:pt modelId="{0CF9143A-7BB2-4A0B-AF2A-D91B16A44EC5}" type="sibTrans" cxnId="{8F504252-99FE-4C73-BF01-4C9A6F5B3CFF}">
      <dgm:prSet/>
      <dgm:spPr/>
      <dgm:t>
        <a:bodyPr/>
        <a:lstStyle/>
        <a:p>
          <a:pPr rtl="1"/>
          <a:endParaRPr lang="he-IL"/>
        </a:p>
      </dgm:t>
    </dgm:pt>
    <dgm:pt modelId="{4D74BD77-0139-453B-97D4-C6C7FD767D97}">
      <dgm:prSet phldrT="[טקסט]">
        <dgm:style>
          <a:lnRef idx="1">
            <a:schemeClr val="accent3"/>
          </a:lnRef>
          <a:fillRef idx="2">
            <a:schemeClr val="accent3"/>
          </a:fillRef>
          <a:effectRef idx="1">
            <a:schemeClr val="accent3"/>
          </a:effectRef>
          <a:fontRef idx="minor">
            <a:schemeClr val="dk1"/>
          </a:fontRef>
        </dgm:style>
      </dgm:prSet>
      <dgm:spPr>
        <a:xfrm>
          <a:off x="2393208" y="1195601"/>
          <a:ext cx="849842" cy="1200461"/>
        </a:xfrm>
        <a:ln/>
      </dgm:spPr>
      <dgm:t>
        <a:bodyPr/>
        <a:lstStyle/>
        <a:p>
          <a:pPr rtl="1"/>
          <a:r>
            <a:rPr lang="he-IL" b="1" cap="none" spc="0" dirty="0">
              <a:ln w="0"/>
              <a:solidFill>
                <a:schemeClr val="tx1"/>
              </a:solidFill>
              <a:effectLst/>
              <a:latin typeface="Calibri"/>
              <a:ea typeface="+mn-ea"/>
              <a:cs typeface="Arial"/>
            </a:rPr>
            <a:t>מערכות ותהליכים ביצורים חיים</a:t>
          </a:r>
        </a:p>
      </dgm:t>
    </dgm:pt>
    <dgm:pt modelId="{75D18FF9-32DE-46FF-AA1A-ACD4251AE208}" type="parTrans" cxnId="{3235D56B-5C5C-41AB-8FE6-C6AACE09B333}">
      <dgm:prSet/>
      <dgm:spPr/>
      <dgm:t>
        <a:bodyPr/>
        <a:lstStyle/>
        <a:p>
          <a:pPr rtl="1"/>
          <a:endParaRPr lang="he-IL"/>
        </a:p>
      </dgm:t>
    </dgm:pt>
    <dgm:pt modelId="{78C25ADD-8E79-4525-AA32-7C6D418CB3DC}" type="sibTrans" cxnId="{3235D56B-5C5C-41AB-8FE6-C6AACE09B333}">
      <dgm:prSet/>
      <dgm:spPr/>
      <dgm:t>
        <a:bodyPr/>
        <a:lstStyle/>
        <a:p>
          <a:pPr rtl="1"/>
          <a:endParaRPr lang="he-IL"/>
        </a:p>
      </dgm:t>
    </dgm:pt>
    <dgm:pt modelId="{A658A992-F179-4DEF-BB46-17E8B3F2122E}">
      <dgm:prSet phldrT="[טקסט]">
        <dgm:style>
          <a:lnRef idx="1">
            <a:schemeClr val="accent3"/>
          </a:lnRef>
          <a:fillRef idx="2">
            <a:schemeClr val="accent3"/>
          </a:fillRef>
          <a:effectRef idx="1">
            <a:schemeClr val="accent3"/>
          </a:effectRef>
          <a:fontRef idx="minor">
            <a:schemeClr val="dk1"/>
          </a:fontRef>
        </dgm:style>
      </dgm:prSet>
      <dgm:spPr>
        <a:xfrm>
          <a:off x="2393208" y="2580749"/>
          <a:ext cx="849842" cy="1200461"/>
        </a:xfrm>
        <a:ln/>
      </dgm:spPr>
      <dgm:t>
        <a:bodyPr/>
        <a:lstStyle/>
        <a:p>
          <a:pPr algn="ctr" rtl="1"/>
          <a:r>
            <a:rPr lang="he-IL" b="1" cap="none" spc="0" dirty="0">
              <a:ln w="0"/>
              <a:solidFill>
                <a:schemeClr val="tx1"/>
              </a:solidFill>
              <a:effectLst/>
              <a:latin typeface="Calibri"/>
              <a:ea typeface="+mn-ea"/>
              <a:cs typeface="Arial"/>
            </a:rPr>
            <a:t>מערכות אקולוגיות</a:t>
          </a:r>
        </a:p>
      </dgm:t>
    </dgm:pt>
    <dgm:pt modelId="{FC469F7E-A3AA-4F61-B172-36ECDB67EA63}" type="parTrans" cxnId="{591C79E3-0305-426A-9613-5DB087C2EA81}">
      <dgm:prSet/>
      <dgm:spPr/>
      <dgm:t>
        <a:bodyPr/>
        <a:lstStyle/>
        <a:p>
          <a:pPr rtl="1"/>
          <a:endParaRPr lang="he-IL"/>
        </a:p>
      </dgm:t>
    </dgm:pt>
    <dgm:pt modelId="{6B4CFF1D-72CA-4BAC-AF53-9942F2F0F8FD}" type="sibTrans" cxnId="{591C79E3-0305-426A-9613-5DB087C2EA81}">
      <dgm:prSet/>
      <dgm:spPr/>
      <dgm:t>
        <a:bodyPr/>
        <a:lstStyle/>
        <a:p>
          <a:pPr rtl="1"/>
          <a:endParaRPr lang="he-IL"/>
        </a:p>
      </dgm:t>
    </dgm:pt>
    <dgm:pt modelId="{5C7CCB34-D30A-4226-833C-AC711DADD3D6}">
      <dgm:prSet>
        <dgm:style>
          <a:lnRef idx="1">
            <a:schemeClr val="accent2"/>
          </a:lnRef>
          <a:fillRef idx="2">
            <a:schemeClr val="accent2"/>
          </a:fillRef>
          <a:effectRef idx="1">
            <a:schemeClr val="accent2"/>
          </a:effectRef>
          <a:fontRef idx="minor">
            <a:schemeClr val="dk1"/>
          </a:fontRef>
        </dgm:style>
      </dgm:prSet>
      <dgm:spPr>
        <a:xfrm>
          <a:off x="3027" y="0"/>
          <a:ext cx="1062302" cy="3981450"/>
        </a:xfrm>
        <a:gradFill flip="none" rotWithShape="0">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a:ln/>
      </dgm:spPr>
      <dgm:t>
        <a:bodyPr/>
        <a:lstStyle/>
        <a:p>
          <a:pPr rtl="1"/>
          <a:r>
            <a:rPr lang="he-IL" b="1" dirty="0">
              <a:solidFill>
                <a:srgbClr val="FF0000"/>
              </a:solidFill>
              <a:latin typeface="Calibri"/>
              <a:ea typeface="+mn-ea"/>
              <a:cs typeface="Arial"/>
            </a:rPr>
            <a:t>טכנולוגיה</a:t>
          </a:r>
        </a:p>
      </dgm:t>
    </dgm:pt>
    <dgm:pt modelId="{52CBD349-19FB-417C-A55F-C2712B5284D4}" type="parTrans" cxnId="{D695312D-E01C-4CB9-912A-06F60634AB60}">
      <dgm:prSet/>
      <dgm:spPr/>
      <dgm:t>
        <a:bodyPr/>
        <a:lstStyle/>
        <a:p>
          <a:pPr rtl="1"/>
          <a:endParaRPr lang="he-IL"/>
        </a:p>
      </dgm:t>
    </dgm:pt>
    <dgm:pt modelId="{80814411-B033-416D-AD88-98994D253AA2}" type="sibTrans" cxnId="{D695312D-E01C-4CB9-912A-06F60634AB60}">
      <dgm:prSet/>
      <dgm:spPr/>
      <dgm:t>
        <a:bodyPr/>
        <a:lstStyle/>
        <a:p>
          <a:pPr rtl="1"/>
          <a:endParaRPr lang="he-IL"/>
        </a:p>
      </dgm:t>
    </dgm:pt>
    <dgm:pt modelId="{D5551325-E2D9-451C-8C62-D15256A5262D}">
      <dgm:prSet phldrT="[טקסט]">
        <dgm:style>
          <a:lnRef idx="1">
            <a:schemeClr val="accent4"/>
          </a:lnRef>
          <a:fillRef idx="2">
            <a:schemeClr val="accent4"/>
          </a:fillRef>
          <a:effectRef idx="1">
            <a:schemeClr val="accent4"/>
          </a:effectRef>
          <a:fontRef idx="minor">
            <a:schemeClr val="dk1"/>
          </a:fontRef>
        </dgm:style>
      </dgm:prSet>
      <dgm:spPr>
        <a:xfrm>
          <a:off x="3428954" y="0"/>
          <a:ext cx="1062302" cy="3981450"/>
        </a:xfrm>
        <a:gradFill flip="none" rotWithShape="0">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dgm:spPr>
      <dgm:t>
        <a:bodyPr/>
        <a:lstStyle/>
        <a:p>
          <a:pPr rtl="1"/>
          <a:r>
            <a:rPr lang="he-IL" b="1" dirty="0">
              <a:solidFill>
                <a:srgbClr val="FF0000"/>
              </a:solidFill>
              <a:latin typeface="Calibri"/>
              <a:ea typeface="+mn-ea"/>
              <a:cs typeface="Arial"/>
            </a:rPr>
            <a:t>מדעי החומר - כימיה, פיזיקה</a:t>
          </a:r>
        </a:p>
      </dgm:t>
    </dgm:pt>
    <dgm:pt modelId="{CF0CC33D-7C27-4A94-8F84-D02859E13C86}" type="parTrans" cxnId="{6B31A3E7-78F0-4FE1-8DDB-DBD2F8D39167}">
      <dgm:prSet/>
      <dgm:spPr/>
      <dgm:t>
        <a:bodyPr/>
        <a:lstStyle/>
        <a:p>
          <a:pPr rtl="1"/>
          <a:endParaRPr lang="he-IL"/>
        </a:p>
      </dgm:t>
    </dgm:pt>
    <dgm:pt modelId="{A38C6212-EE08-48EB-83CF-D480F36029D9}" type="sibTrans" cxnId="{6B31A3E7-78F0-4FE1-8DDB-DBD2F8D39167}">
      <dgm:prSet/>
      <dgm:spPr/>
      <dgm:t>
        <a:bodyPr/>
        <a:lstStyle/>
        <a:p>
          <a:pPr rtl="1"/>
          <a:endParaRPr lang="he-IL"/>
        </a:p>
      </dgm:t>
    </dgm:pt>
    <dgm:pt modelId="{62AAE91F-AEDE-46B4-BAF4-C7FAA07DA756}">
      <dgm:prSet phldrT="[טקסט]" custT="1">
        <dgm:style>
          <a:lnRef idx="1">
            <a:schemeClr val="accent3"/>
          </a:lnRef>
          <a:fillRef idx="2">
            <a:schemeClr val="accent3"/>
          </a:fillRef>
          <a:effectRef idx="1">
            <a:schemeClr val="accent3"/>
          </a:effectRef>
          <a:fontRef idx="minor">
            <a:schemeClr val="dk1"/>
          </a:fontRef>
        </dgm:style>
      </dgm:prSet>
      <dgm:spPr>
        <a:xfrm>
          <a:off x="3535184" y="1195601"/>
          <a:ext cx="849842" cy="1200461"/>
        </a:xfrm>
        <a:ln/>
      </dgm:spPr>
      <dgm:t>
        <a:bodyPr/>
        <a:lstStyle/>
        <a:p>
          <a:pPr rtl="1"/>
          <a:r>
            <a:rPr lang="he-IL" sz="1800" b="1" cap="none" spc="0" dirty="0">
              <a:ln w="0"/>
              <a:solidFill>
                <a:schemeClr val="tx1"/>
              </a:solidFill>
              <a:effectLst/>
              <a:latin typeface="Calibri"/>
              <a:ea typeface="+mn-ea"/>
              <a:cs typeface="Arial"/>
            </a:rPr>
            <a:t>חומרים</a:t>
          </a:r>
          <a:endParaRPr lang="he-IL" sz="1800" b="1" dirty="0">
            <a:solidFill>
              <a:sysClr val="window" lastClr="FFFFFF"/>
            </a:solidFill>
            <a:effectLst/>
            <a:latin typeface="Calibri"/>
            <a:ea typeface="+mn-ea"/>
            <a:cs typeface="Arial"/>
          </a:endParaRPr>
        </a:p>
      </dgm:t>
    </dgm:pt>
    <dgm:pt modelId="{08AF7445-44A6-47EC-8E07-23F3100A6B0A}" type="parTrans" cxnId="{27C5E2A8-CBD7-4A14-B81B-95A22C7CB5A7}">
      <dgm:prSet/>
      <dgm:spPr/>
      <dgm:t>
        <a:bodyPr/>
        <a:lstStyle/>
        <a:p>
          <a:pPr rtl="1"/>
          <a:endParaRPr lang="he-IL"/>
        </a:p>
      </dgm:t>
    </dgm:pt>
    <dgm:pt modelId="{9A20E0E1-65B2-45D4-B114-9FEEDB11B292}" type="sibTrans" cxnId="{27C5E2A8-CBD7-4A14-B81B-95A22C7CB5A7}">
      <dgm:prSet/>
      <dgm:spPr/>
      <dgm:t>
        <a:bodyPr/>
        <a:lstStyle/>
        <a:p>
          <a:pPr rtl="1"/>
          <a:endParaRPr lang="he-IL"/>
        </a:p>
      </dgm:t>
    </dgm:pt>
    <dgm:pt modelId="{04E24DB5-AD21-4CD0-8EED-E9FFF35E96FF}">
      <dgm:prSet phldrT="[טקסט]" custT="1">
        <dgm:style>
          <a:lnRef idx="1">
            <a:schemeClr val="accent3"/>
          </a:lnRef>
          <a:fillRef idx="2">
            <a:schemeClr val="accent3"/>
          </a:fillRef>
          <a:effectRef idx="1">
            <a:schemeClr val="accent3"/>
          </a:effectRef>
          <a:fontRef idx="minor">
            <a:schemeClr val="dk1"/>
          </a:fontRef>
        </dgm:style>
      </dgm:prSet>
      <dgm:spPr>
        <a:xfrm>
          <a:off x="3535184" y="2580749"/>
          <a:ext cx="849842" cy="1200461"/>
        </a:xfrm>
        <a:ln/>
      </dgm:spPr>
      <dgm:t>
        <a:bodyPr/>
        <a:lstStyle/>
        <a:p>
          <a:pPr rtl="1"/>
          <a:r>
            <a:rPr lang="he-IL" sz="1800" b="1" cap="none" spc="0" dirty="0">
              <a:ln w="0"/>
              <a:solidFill>
                <a:schemeClr val="tx1"/>
              </a:solidFill>
              <a:effectLst/>
              <a:latin typeface="Calibri"/>
              <a:ea typeface="+mn-ea"/>
              <a:cs typeface="Arial"/>
            </a:rPr>
            <a:t>אנרגיה</a:t>
          </a:r>
          <a:endParaRPr lang="he-IL" sz="1800" b="1" dirty="0">
            <a:solidFill>
              <a:sysClr val="window" lastClr="FFFFFF"/>
            </a:solidFill>
            <a:effectLst/>
            <a:latin typeface="Calibri"/>
            <a:ea typeface="+mn-ea"/>
            <a:cs typeface="Arial"/>
          </a:endParaRPr>
        </a:p>
      </dgm:t>
    </dgm:pt>
    <dgm:pt modelId="{038F6FB1-D8A5-471D-87D5-F46BB451CFFB}" type="parTrans" cxnId="{3CB0D605-DB5B-4635-A6BB-87E2936D740D}">
      <dgm:prSet/>
      <dgm:spPr/>
      <dgm:t>
        <a:bodyPr/>
        <a:lstStyle/>
        <a:p>
          <a:pPr rtl="1"/>
          <a:endParaRPr lang="he-IL"/>
        </a:p>
      </dgm:t>
    </dgm:pt>
    <dgm:pt modelId="{DAFA01DD-3248-4A7A-94C9-5D69A5CE0702}" type="sibTrans" cxnId="{3CB0D605-DB5B-4635-A6BB-87E2936D740D}">
      <dgm:prSet/>
      <dgm:spPr/>
      <dgm:t>
        <a:bodyPr/>
        <a:lstStyle/>
        <a:p>
          <a:pPr rtl="1"/>
          <a:endParaRPr lang="he-IL"/>
        </a:p>
      </dgm:t>
    </dgm:pt>
    <dgm:pt modelId="{653FD5DD-E1AA-4E22-8F6C-69214F6A78AC}">
      <dgm:prSet phldrT="[טקסט]">
        <dgm:style>
          <a:lnRef idx="1">
            <a:schemeClr val="accent3"/>
          </a:lnRef>
          <a:fillRef idx="2">
            <a:schemeClr val="accent3"/>
          </a:fillRef>
          <a:effectRef idx="1">
            <a:schemeClr val="accent3"/>
          </a:effectRef>
          <a:fontRef idx="minor">
            <a:schemeClr val="dk1"/>
          </a:fontRef>
        </dgm:style>
      </dgm:prSet>
      <dgm:spPr>
        <a:xfrm>
          <a:off x="2393208" y="1195601"/>
          <a:ext cx="849842" cy="1200461"/>
        </a:xfrm>
        <a:ln/>
      </dgm:spPr>
      <dgm:t>
        <a:bodyPr/>
        <a:lstStyle/>
        <a:p>
          <a:pPr rtl="1"/>
          <a:r>
            <a:rPr lang="he-IL" b="1" cap="none" spc="0" dirty="0">
              <a:ln w="0"/>
              <a:solidFill>
                <a:schemeClr val="tx1"/>
              </a:solidFill>
              <a:effectLst/>
              <a:latin typeface="Calibri"/>
              <a:ea typeface="+mn-ea"/>
              <a:cs typeface="Arial"/>
            </a:rPr>
            <a:t>תא (חט"ב)</a:t>
          </a:r>
        </a:p>
      </dgm:t>
    </dgm:pt>
    <dgm:pt modelId="{56FB370A-EB86-4F93-8EDC-074E2925BCE5}" type="parTrans" cxnId="{56FB43F8-964C-4448-89D6-CC1D553AA37A}">
      <dgm:prSet/>
      <dgm:spPr/>
      <dgm:t>
        <a:bodyPr/>
        <a:lstStyle/>
        <a:p>
          <a:pPr rtl="1"/>
          <a:endParaRPr lang="he-IL"/>
        </a:p>
      </dgm:t>
    </dgm:pt>
    <dgm:pt modelId="{D119D44D-24CB-4C84-9136-DE3B037BF632}" type="sibTrans" cxnId="{56FB43F8-964C-4448-89D6-CC1D553AA37A}">
      <dgm:prSet/>
      <dgm:spPr/>
      <dgm:t>
        <a:bodyPr/>
        <a:lstStyle/>
        <a:p>
          <a:pPr rtl="1"/>
          <a:endParaRPr lang="he-IL"/>
        </a:p>
      </dgm:t>
    </dgm:pt>
    <dgm:pt modelId="{6075D390-D895-4ED8-9C2B-90ADD33235B4}">
      <dgm:prSet phldrT="[טקסט]" custT="1">
        <dgm:style>
          <a:lnRef idx="1">
            <a:schemeClr val="accent3"/>
          </a:lnRef>
          <a:fillRef idx="2">
            <a:schemeClr val="accent3"/>
          </a:fillRef>
          <a:effectRef idx="1">
            <a:schemeClr val="accent3"/>
          </a:effectRef>
          <a:fontRef idx="minor">
            <a:schemeClr val="dk1"/>
          </a:fontRef>
        </dgm:style>
      </dgm:prSet>
      <dgm:spPr>
        <a:xfrm>
          <a:off x="3535184" y="2580749"/>
          <a:ext cx="849842" cy="1200461"/>
        </a:xfrm>
        <a:ln/>
      </dgm:spPr>
      <dgm:t>
        <a:bodyPr/>
        <a:lstStyle/>
        <a:p>
          <a:pPr rtl="1"/>
          <a:r>
            <a:rPr lang="he-IL" sz="1800" b="1" dirty="0">
              <a:solidFill>
                <a:schemeClr val="tx1"/>
              </a:solidFill>
              <a:effectLst/>
              <a:latin typeface="Calibri"/>
              <a:ea typeface="+mn-ea"/>
              <a:cs typeface="Arial"/>
            </a:rPr>
            <a:t>כוחות</a:t>
          </a:r>
        </a:p>
      </dgm:t>
    </dgm:pt>
    <dgm:pt modelId="{9EBFCAFD-D381-4EAD-A1E9-22B05EBD69DA}" type="parTrans" cxnId="{748D4EF0-68EB-4879-9E0D-42435EDB9898}">
      <dgm:prSet/>
      <dgm:spPr/>
      <dgm:t>
        <a:bodyPr/>
        <a:lstStyle/>
        <a:p>
          <a:pPr rtl="1"/>
          <a:endParaRPr lang="he-IL"/>
        </a:p>
      </dgm:t>
    </dgm:pt>
    <dgm:pt modelId="{5F0F30E4-2847-43B3-8B1B-5435A8B11B4E}" type="sibTrans" cxnId="{748D4EF0-68EB-4879-9E0D-42435EDB9898}">
      <dgm:prSet/>
      <dgm:spPr/>
      <dgm:t>
        <a:bodyPr/>
        <a:lstStyle/>
        <a:p>
          <a:pPr rtl="1"/>
          <a:endParaRPr lang="he-IL"/>
        </a:p>
      </dgm:t>
    </dgm:pt>
    <dgm:pt modelId="{54DD463F-49D0-4447-8993-A6AE12CA35D2}">
      <dgm:prSet custT="1">
        <dgm:style>
          <a:lnRef idx="1">
            <a:schemeClr val="accent3"/>
          </a:lnRef>
          <a:fillRef idx="2">
            <a:schemeClr val="accent3"/>
          </a:fillRef>
          <a:effectRef idx="1">
            <a:schemeClr val="accent3"/>
          </a:effectRef>
          <a:fontRef idx="minor">
            <a:schemeClr val="dk1"/>
          </a:fontRef>
        </dgm:style>
      </dgm:prSet>
      <dgm:spPr>
        <a:xfrm>
          <a:off x="109257" y="1194435"/>
          <a:ext cx="849842" cy="2587942"/>
        </a:xfrm>
        <a:ln/>
      </dgm:spPr>
      <dgm:t>
        <a:bodyPr/>
        <a:lstStyle/>
        <a:p>
          <a:pPr rtl="1"/>
          <a:r>
            <a:rPr lang="he-IL" sz="1800" b="1" cap="none" spc="0" dirty="0">
              <a:ln w="0"/>
              <a:solidFill>
                <a:schemeClr val="tx1"/>
              </a:solidFill>
              <a:effectLst/>
              <a:latin typeface="Calibri"/>
              <a:ea typeface="+mn-ea"/>
              <a:cs typeface="Arial"/>
            </a:rPr>
            <a:t>מהות הטכנולוגיה</a:t>
          </a:r>
        </a:p>
      </dgm:t>
    </dgm:pt>
    <dgm:pt modelId="{23FCD3DF-9DD6-4CA6-A496-A00EBE2C1A24}" type="parTrans" cxnId="{6B749CCE-5952-42D9-AA39-AA6583C311B2}">
      <dgm:prSet/>
      <dgm:spPr/>
      <dgm:t>
        <a:bodyPr/>
        <a:lstStyle/>
        <a:p>
          <a:pPr rtl="1"/>
          <a:endParaRPr lang="he-IL"/>
        </a:p>
      </dgm:t>
    </dgm:pt>
    <dgm:pt modelId="{72588500-52C6-4A84-8556-EE800400B60A}" type="sibTrans" cxnId="{6B749CCE-5952-42D9-AA39-AA6583C311B2}">
      <dgm:prSet/>
      <dgm:spPr/>
      <dgm:t>
        <a:bodyPr/>
        <a:lstStyle/>
        <a:p>
          <a:pPr rtl="1"/>
          <a:endParaRPr lang="he-IL"/>
        </a:p>
      </dgm:t>
    </dgm:pt>
    <dgm:pt modelId="{C135B355-6C3A-4985-8B90-4CBB5289B862}">
      <dgm:prSet custT="1">
        <dgm:style>
          <a:lnRef idx="1">
            <a:schemeClr val="accent3"/>
          </a:lnRef>
          <a:fillRef idx="2">
            <a:schemeClr val="accent3"/>
          </a:fillRef>
          <a:effectRef idx="1">
            <a:schemeClr val="accent3"/>
          </a:effectRef>
          <a:fontRef idx="minor">
            <a:schemeClr val="dk1"/>
          </a:fontRef>
        </dgm:style>
      </dgm:prSet>
      <dgm:spPr>
        <a:xfrm>
          <a:off x="109257" y="1194435"/>
          <a:ext cx="849842" cy="2587942"/>
        </a:xfrm>
        <a:ln/>
      </dgm:spPr>
      <dgm:t>
        <a:bodyPr/>
        <a:lstStyle/>
        <a:p>
          <a:pPr rtl="1"/>
          <a:r>
            <a:rPr lang="he-IL" sz="1800" b="1" cap="none" spc="0" dirty="0">
              <a:ln w="0"/>
              <a:solidFill>
                <a:schemeClr val="tx1"/>
              </a:solidFill>
              <a:effectLst/>
              <a:latin typeface="Calibri"/>
              <a:ea typeface="+mn-ea"/>
              <a:cs typeface="Arial"/>
            </a:rPr>
            <a:t>הפתרון הטכנולוגי</a:t>
          </a:r>
        </a:p>
      </dgm:t>
    </dgm:pt>
    <dgm:pt modelId="{AA378F15-5441-4DCF-8260-30682AA2BCAB}" type="parTrans" cxnId="{DB02F41B-1574-4BE8-8EB8-8E3363FBFB96}">
      <dgm:prSet/>
      <dgm:spPr/>
      <dgm:t>
        <a:bodyPr/>
        <a:lstStyle/>
        <a:p>
          <a:pPr rtl="1"/>
          <a:endParaRPr lang="he-IL"/>
        </a:p>
      </dgm:t>
    </dgm:pt>
    <dgm:pt modelId="{918D301A-26E0-4D9F-B3A0-26177D2D541C}" type="sibTrans" cxnId="{DB02F41B-1574-4BE8-8EB8-8E3363FBFB96}">
      <dgm:prSet/>
      <dgm:spPr/>
      <dgm:t>
        <a:bodyPr/>
        <a:lstStyle/>
        <a:p>
          <a:pPr rtl="1"/>
          <a:endParaRPr lang="he-IL"/>
        </a:p>
      </dgm:t>
    </dgm:pt>
    <dgm:pt modelId="{8E6ADF7B-9DBD-44E9-8E2E-C7C5656D7AF7}">
      <dgm:prSet custT="1">
        <dgm:style>
          <a:lnRef idx="1">
            <a:schemeClr val="accent3"/>
          </a:lnRef>
          <a:fillRef idx="2">
            <a:schemeClr val="accent3"/>
          </a:fillRef>
          <a:effectRef idx="1">
            <a:schemeClr val="accent3"/>
          </a:effectRef>
          <a:fontRef idx="minor">
            <a:schemeClr val="dk1"/>
          </a:fontRef>
        </dgm:style>
      </dgm:prSet>
      <dgm:spPr>
        <a:xfrm>
          <a:off x="109257" y="1194435"/>
          <a:ext cx="849842" cy="2587942"/>
        </a:xfrm>
        <a:ln/>
      </dgm:spPr>
      <dgm:t>
        <a:bodyPr/>
        <a:lstStyle/>
        <a:p>
          <a:pPr rtl="1"/>
          <a:r>
            <a:rPr lang="he-IL" sz="1800" b="1" cap="none" spc="0" dirty="0">
              <a:ln w="0"/>
              <a:solidFill>
                <a:schemeClr val="tx1"/>
              </a:solidFill>
              <a:effectLst/>
              <a:latin typeface="Calibri"/>
              <a:ea typeface="+mn-ea"/>
              <a:cs typeface="Arial"/>
            </a:rPr>
            <a:t>מערכות טכנולוגיות</a:t>
          </a:r>
        </a:p>
      </dgm:t>
    </dgm:pt>
    <dgm:pt modelId="{D6C142EC-C5D2-40F2-AB08-412DDC859514}" type="parTrans" cxnId="{2A0B48FB-65C3-455A-9BC6-10EB71B9179C}">
      <dgm:prSet/>
      <dgm:spPr/>
      <dgm:t>
        <a:bodyPr/>
        <a:lstStyle/>
        <a:p>
          <a:pPr rtl="1"/>
          <a:endParaRPr lang="he-IL"/>
        </a:p>
      </dgm:t>
    </dgm:pt>
    <dgm:pt modelId="{37F9C840-3A22-446F-AE8A-C1F7BE8B8C80}" type="sibTrans" cxnId="{2A0B48FB-65C3-455A-9BC6-10EB71B9179C}">
      <dgm:prSet/>
      <dgm:spPr/>
      <dgm:t>
        <a:bodyPr/>
        <a:lstStyle/>
        <a:p>
          <a:pPr rtl="1"/>
          <a:endParaRPr lang="he-IL"/>
        </a:p>
      </dgm:t>
    </dgm:pt>
    <dgm:pt modelId="{76C3C2A2-411B-4DEC-B839-4C78A9E3D347}">
      <dgm:prSet custT="1">
        <dgm:style>
          <a:lnRef idx="1">
            <a:schemeClr val="accent3"/>
          </a:lnRef>
          <a:fillRef idx="2">
            <a:schemeClr val="accent3"/>
          </a:fillRef>
          <a:effectRef idx="1">
            <a:schemeClr val="accent3"/>
          </a:effectRef>
          <a:fontRef idx="minor">
            <a:schemeClr val="dk1"/>
          </a:fontRef>
        </dgm:style>
      </dgm:prSet>
      <dgm:spPr>
        <a:xfrm>
          <a:off x="109257" y="1194435"/>
          <a:ext cx="849842" cy="2587942"/>
        </a:xfrm>
        <a:ln/>
      </dgm:spPr>
      <dgm:t>
        <a:bodyPr/>
        <a:lstStyle/>
        <a:p>
          <a:pPr rtl="1"/>
          <a:r>
            <a:rPr lang="he-IL" sz="1800" b="1" cap="none" spc="0" dirty="0">
              <a:ln w="0"/>
              <a:solidFill>
                <a:schemeClr val="tx1"/>
              </a:solidFill>
              <a:effectLst/>
              <a:latin typeface="Calibri"/>
              <a:ea typeface="+mn-ea"/>
              <a:cs typeface="Arial"/>
            </a:rPr>
            <a:t>השפעת הטכנולוגיה על החברה ועל הסביבה</a:t>
          </a:r>
        </a:p>
      </dgm:t>
    </dgm:pt>
    <dgm:pt modelId="{48D62DAD-90A1-474B-B1D2-1AEA9242CEE2}" type="parTrans" cxnId="{5E6E2DF3-8D26-48C1-B415-2F0BDADBA76A}">
      <dgm:prSet/>
      <dgm:spPr/>
      <dgm:t>
        <a:bodyPr/>
        <a:lstStyle/>
        <a:p>
          <a:endParaRPr lang="en-US"/>
        </a:p>
      </dgm:t>
    </dgm:pt>
    <dgm:pt modelId="{2F6A078A-EFA3-4BF2-89E0-3916E97A5A6B}" type="sibTrans" cxnId="{5E6E2DF3-8D26-48C1-B415-2F0BDADBA76A}">
      <dgm:prSet/>
      <dgm:spPr/>
      <dgm:t>
        <a:bodyPr/>
        <a:lstStyle/>
        <a:p>
          <a:endParaRPr lang="en-US"/>
        </a:p>
      </dgm:t>
    </dgm:pt>
    <dgm:pt modelId="{C3A58788-E2FA-4CED-B520-F7BDF3DB67DC}" type="pres">
      <dgm:prSet presAssocID="{950DBCE6-7437-4FC2-9693-EFAB7F2C9C2B}" presName="theList" presStyleCnt="0">
        <dgm:presLayoutVars>
          <dgm:dir/>
          <dgm:animLvl val="lvl"/>
          <dgm:resizeHandles val="exact"/>
        </dgm:presLayoutVars>
      </dgm:prSet>
      <dgm:spPr/>
      <dgm:t>
        <a:bodyPr/>
        <a:lstStyle/>
        <a:p>
          <a:pPr rtl="1"/>
          <a:endParaRPr lang="he-IL"/>
        </a:p>
      </dgm:t>
    </dgm:pt>
    <dgm:pt modelId="{5792A6B4-9DB9-485C-8D59-7D3C265FD449}" type="pres">
      <dgm:prSet presAssocID="{5C7CCB34-D30A-4226-833C-AC711DADD3D6}" presName="compNode" presStyleCnt="0"/>
      <dgm:spPr/>
    </dgm:pt>
    <dgm:pt modelId="{B0CDD3BC-2C0E-42C6-B07F-54117B045F05}" type="pres">
      <dgm:prSet presAssocID="{5C7CCB34-D30A-4226-833C-AC711DADD3D6}" presName="aNode" presStyleLbl="bgShp" presStyleIdx="0" presStyleCnt="4" custScaleX="88928"/>
      <dgm:spPr>
        <a:prstGeom prst="roundRect">
          <a:avLst>
            <a:gd name="adj" fmla="val 10000"/>
          </a:avLst>
        </a:prstGeom>
      </dgm:spPr>
      <dgm:t>
        <a:bodyPr/>
        <a:lstStyle/>
        <a:p>
          <a:pPr rtl="1"/>
          <a:endParaRPr lang="he-IL"/>
        </a:p>
      </dgm:t>
    </dgm:pt>
    <dgm:pt modelId="{71DB6593-E850-41F6-A774-87F5CA780235}" type="pres">
      <dgm:prSet presAssocID="{5C7CCB34-D30A-4226-833C-AC711DADD3D6}" presName="textNode" presStyleLbl="bgShp" presStyleIdx="0" presStyleCnt="4"/>
      <dgm:spPr/>
      <dgm:t>
        <a:bodyPr/>
        <a:lstStyle/>
        <a:p>
          <a:pPr rtl="1"/>
          <a:endParaRPr lang="he-IL"/>
        </a:p>
      </dgm:t>
    </dgm:pt>
    <dgm:pt modelId="{B9F63469-F555-4809-A440-0D11520BE3C2}" type="pres">
      <dgm:prSet presAssocID="{5C7CCB34-D30A-4226-833C-AC711DADD3D6}" presName="compChildNode" presStyleCnt="0"/>
      <dgm:spPr/>
    </dgm:pt>
    <dgm:pt modelId="{18BD450B-60A2-4E10-90BA-2B9C27C0AA3A}" type="pres">
      <dgm:prSet presAssocID="{5C7CCB34-D30A-4226-833C-AC711DADD3D6}" presName="theInnerList" presStyleCnt="0"/>
      <dgm:spPr/>
    </dgm:pt>
    <dgm:pt modelId="{77B48302-B369-4185-B45E-3FEEB3FEBB08}" type="pres">
      <dgm:prSet presAssocID="{54DD463F-49D0-4447-8993-A6AE12CA35D2}" presName="childNode" presStyleLbl="node1" presStyleIdx="0" presStyleCnt="11" custLinFactY="-34432" custLinFactNeighborX="-1205" custLinFactNeighborY="-100000">
        <dgm:presLayoutVars>
          <dgm:bulletEnabled val="1"/>
        </dgm:presLayoutVars>
      </dgm:prSet>
      <dgm:spPr/>
      <dgm:t>
        <a:bodyPr/>
        <a:lstStyle/>
        <a:p>
          <a:pPr rtl="1"/>
          <a:endParaRPr lang="he-IL"/>
        </a:p>
      </dgm:t>
    </dgm:pt>
    <dgm:pt modelId="{61BE626F-9AE3-4F6F-8A3C-2CF3CEA1916B}" type="pres">
      <dgm:prSet presAssocID="{54DD463F-49D0-4447-8993-A6AE12CA35D2}" presName="aSpace2" presStyleCnt="0"/>
      <dgm:spPr/>
    </dgm:pt>
    <dgm:pt modelId="{3175EE46-D672-449C-A0DB-DB3929015C8D}" type="pres">
      <dgm:prSet presAssocID="{C135B355-6C3A-4985-8B90-4CBB5289B862}" presName="childNode" presStyleLbl="node1" presStyleIdx="1" presStyleCnt="11" custLinFactY="-24776" custLinFactNeighborX="-1205" custLinFactNeighborY="-100000">
        <dgm:presLayoutVars>
          <dgm:bulletEnabled val="1"/>
        </dgm:presLayoutVars>
      </dgm:prSet>
      <dgm:spPr/>
      <dgm:t>
        <a:bodyPr/>
        <a:lstStyle/>
        <a:p>
          <a:pPr rtl="1"/>
          <a:endParaRPr lang="he-IL"/>
        </a:p>
      </dgm:t>
    </dgm:pt>
    <dgm:pt modelId="{D1E2FB5E-4DFC-49B3-8F0E-AD32363CF6BA}" type="pres">
      <dgm:prSet presAssocID="{C135B355-6C3A-4985-8B90-4CBB5289B862}" presName="aSpace2" presStyleCnt="0"/>
      <dgm:spPr/>
    </dgm:pt>
    <dgm:pt modelId="{1B26E79A-BEB0-4A4D-AE2E-202D01012879}" type="pres">
      <dgm:prSet presAssocID="{8E6ADF7B-9DBD-44E9-8E2E-C7C5656D7AF7}" presName="childNode" presStyleLbl="node1" presStyleIdx="2" presStyleCnt="11" custLinFactY="-17400" custLinFactNeighborX="-1205" custLinFactNeighborY="-100000">
        <dgm:presLayoutVars>
          <dgm:bulletEnabled val="1"/>
        </dgm:presLayoutVars>
      </dgm:prSet>
      <dgm:spPr/>
      <dgm:t>
        <a:bodyPr/>
        <a:lstStyle/>
        <a:p>
          <a:pPr rtl="1"/>
          <a:endParaRPr lang="he-IL"/>
        </a:p>
      </dgm:t>
    </dgm:pt>
    <dgm:pt modelId="{9F9DA8EB-0F82-43AB-8DF0-8B22A9DB7B7C}" type="pres">
      <dgm:prSet presAssocID="{8E6ADF7B-9DBD-44E9-8E2E-C7C5656D7AF7}" presName="aSpace2" presStyleCnt="0"/>
      <dgm:spPr/>
    </dgm:pt>
    <dgm:pt modelId="{7F68AEEE-9C61-485F-8204-4F3A5CF0FC2D}" type="pres">
      <dgm:prSet presAssocID="{76C3C2A2-411B-4DEC-B839-4C78A9E3D347}" presName="childNode" presStyleLbl="node1" presStyleIdx="3" presStyleCnt="11" custScaleY="202650">
        <dgm:presLayoutVars>
          <dgm:bulletEnabled val="1"/>
        </dgm:presLayoutVars>
      </dgm:prSet>
      <dgm:spPr/>
      <dgm:t>
        <a:bodyPr/>
        <a:lstStyle/>
        <a:p>
          <a:pPr rtl="1"/>
          <a:endParaRPr lang="he-IL"/>
        </a:p>
      </dgm:t>
    </dgm:pt>
    <dgm:pt modelId="{2C1A4B39-C240-4136-B450-132AC33FE535}" type="pres">
      <dgm:prSet presAssocID="{5C7CCB34-D30A-4226-833C-AC711DADD3D6}" presName="aSpace" presStyleCnt="0"/>
      <dgm:spPr/>
    </dgm:pt>
    <dgm:pt modelId="{37A70829-178D-486F-B70E-F234E2124485}" type="pres">
      <dgm:prSet presAssocID="{FC063EC9-7767-4646-8BD3-4F583DA2B4E4}" presName="compNode" presStyleCnt="0"/>
      <dgm:spPr/>
    </dgm:pt>
    <dgm:pt modelId="{D139C5DE-9DAC-46C9-B0DA-DE1B64453499}" type="pres">
      <dgm:prSet presAssocID="{FC063EC9-7767-4646-8BD3-4F583DA2B4E4}" presName="aNode" presStyleLbl="bgShp" presStyleIdx="1" presStyleCnt="4" custScaleX="78356"/>
      <dgm:spPr>
        <a:prstGeom prst="roundRect">
          <a:avLst>
            <a:gd name="adj" fmla="val 10000"/>
          </a:avLst>
        </a:prstGeom>
      </dgm:spPr>
      <dgm:t>
        <a:bodyPr/>
        <a:lstStyle/>
        <a:p>
          <a:pPr rtl="1"/>
          <a:endParaRPr lang="he-IL"/>
        </a:p>
      </dgm:t>
    </dgm:pt>
    <dgm:pt modelId="{C9135E31-860C-4130-B823-E0651050A16B}" type="pres">
      <dgm:prSet presAssocID="{FC063EC9-7767-4646-8BD3-4F583DA2B4E4}" presName="textNode" presStyleLbl="bgShp" presStyleIdx="1" presStyleCnt="4"/>
      <dgm:spPr/>
      <dgm:t>
        <a:bodyPr/>
        <a:lstStyle/>
        <a:p>
          <a:pPr rtl="1"/>
          <a:endParaRPr lang="he-IL"/>
        </a:p>
      </dgm:t>
    </dgm:pt>
    <dgm:pt modelId="{759506D5-B356-4C1A-82DE-1A9656A23343}" type="pres">
      <dgm:prSet presAssocID="{FC063EC9-7767-4646-8BD3-4F583DA2B4E4}" presName="compChildNode" presStyleCnt="0"/>
      <dgm:spPr/>
    </dgm:pt>
    <dgm:pt modelId="{5CAA6541-BE93-4EBC-A7F5-D3975607C03C}" type="pres">
      <dgm:prSet presAssocID="{FC063EC9-7767-4646-8BD3-4F583DA2B4E4}" presName="theInnerList" presStyleCnt="0"/>
      <dgm:spPr/>
    </dgm:pt>
    <dgm:pt modelId="{BC68B146-588B-47C9-980F-463107F107E2}" type="pres">
      <dgm:prSet presAssocID="{421805E6-C4A5-4442-A8C9-5D5E632B9FD7}" presName="childNode" presStyleLbl="node1" presStyleIdx="4" presStyleCnt="11" custScaleX="80181" custScaleY="97626">
        <dgm:presLayoutVars>
          <dgm:bulletEnabled val="1"/>
        </dgm:presLayoutVars>
      </dgm:prSet>
      <dgm:spPr>
        <a:prstGeom prst="roundRect">
          <a:avLst>
            <a:gd name="adj" fmla="val 10000"/>
          </a:avLst>
        </a:prstGeom>
      </dgm:spPr>
      <dgm:t>
        <a:bodyPr/>
        <a:lstStyle/>
        <a:p>
          <a:pPr rtl="1"/>
          <a:endParaRPr lang="he-IL"/>
        </a:p>
      </dgm:t>
    </dgm:pt>
    <dgm:pt modelId="{7DC72303-5A4B-4F2D-B610-7DD553437121}" type="pres">
      <dgm:prSet presAssocID="{FC063EC9-7767-4646-8BD3-4F583DA2B4E4}" presName="aSpace" presStyleCnt="0"/>
      <dgm:spPr/>
    </dgm:pt>
    <dgm:pt modelId="{42F949A3-AE80-4CA6-B959-030BF3B9D6FE}" type="pres">
      <dgm:prSet presAssocID="{D0DDE0F3-BC66-4422-9482-DE91ADB97236}" presName="compNode" presStyleCnt="0"/>
      <dgm:spPr/>
    </dgm:pt>
    <dgm:pt modelId="{8C7DFED6-9158-4796-93E4-276D5D7573BE}" type="pres">
      <dgm:prSet presAssocID="{D0DDE0F3-BC66-4422-9482-DE91ADB97236}" presName="aNode" presStyleLbl="bgShp" presStyleIdx="2" presStyleCnt="4" custScaleX="75272"/>
      <dgm:spPr>
        <a:prstGeom prst="roundRect">
          <a:avLst>
            <a:gd name="adj" fmla="val 10000"/>
          </a:avLst>
        </a:prstGeom>
      </dgm:spPr>
      <dgm:t>
        <a:bodyPr/>
        <a:lstStyle/>
        <a:p>
          <a:pPr rtl="1"/>
          <a:endParaRPr lang="he-IL"/>
        </a:p>
      </dgm:t>
    </dgm:pt>
    <dgm:pt modelId="{5AA12F1A-4D90-48C8-AF73-69781B10A032}" type="pres">
      <dgm:prSet presAssocID="{D0DDE0F3-BC66-4422-9482-DE91ADB97236}" presName="textNode" presStyleLbl="bgShp" presStyleIdx="2" presStyleCnt="4"/>
      <dgm:spPr/>
      <dgm:t>
        <a:bodyPr/>
        <a:lstStyle/>
        <a:p>
          <a:pPr rtl="1"/>
          <a:endParaRPr lang="he-IL"/>
        </a:p>
      </dgm:t>
    </dgm:pt>
    <dgm:pt modelId="{A896C5DC-7D33-4F24-B998-EC88B73574D3}" type="pres">
      <dgm:prSet presAssocID="{D0DDE0F3-BC66-4422-9482-DE91ADB97236}" presName="compChildNode" presStyleCnt="0"/>
      <dgm:spPr/>
    </dgm:pt>
    <dgm:pt modelId="{E1B82B4F-5819-4C18-8740-F6D013D7F4BB}" type="pres">
      <dgm:prSet presAssocID="{D0DDE0F3-BC66-4422-9482-DE91ADB97236}" presName="theInnerList" presStyleCnt="0"/>
      <dgm:spPr/>
    </dgm:pt>
    <dgm:pt modelId="{83C198C8-3E12-446B-BE1D-80584531BF33}" type="pres">
      <dgm:prSet presAssocID="{653FD5DD-E1AA-4E22-8F6C-69214F6A78AC}" presName="childNode" presStyleLbl="node1" presStyleIdx="5" presStyleCnt="11" custScaleX="86389" custScaleY="83525">
        <dgm:presLayoutVars>
          <dgm:bulletEnabled val="1"/>
        </dgm:presLayoutVars>
      </dgm:prSet>
      <dgm:spPr>
        <a:prstGeom prst="roundRect">
          <a:avLst>
            <a:gd name="adj" fmla="val 10000"/>
          </a:avLst>
        </a:prstGeom>
      </dgm:spPr>
      <dgm:t>
        <a:bodyPr/>
        <a:lstStyle/>
        <a:p>
          <a:pPr rtl="1"/>
          <a:endParaRPr lang="he-IL"/>
        </a:p>
      </dgm:t>
    </dgm:pt>
    <dgm:pt modelId="{7E0F8D52-E537-4339-90FD-A3DC7EC08E62}" type="pres">
      <dgm:prSet presAssocID="{653FD5DD-E1AA-4E22-8F6C-69214F6A78AC}" presName="aSpace2" presStyleCnt="0"/>
      <dgm:spPr/>
    </dgm:pt>
    <dgm:pt modelId="{ED24754D-FFBC-4E25-8213-97F4973C87F0}" type="pres">
      <dgm:prSet presAssocID="{4D74BD77-0139-453B-97D4-C6C7FD767D97}" presName="childNode" presStyleLbl="node1" presStyleIdx="6" presStyleCnt="11" custScaleX="86389" custScaleY="103036">
        <dgm:presLayoutVars>
          <dgm:bulletEnabled val="1"/>
        </dgm:presLayoutVars>
      </dgm:prSet>
      <dgm:spPr>
        <a:prstGeom prst="roundRect">
          <a:avLst>
            <a:gd name="adj" fmla="val 10000"/>
          </a:avLst>
        </a:prstGeom>
      </dgm:spPr>
      <dgm:t>
        <a:bodyPr/>
        <a:lstStyle/>
        <a:p>
          <a:pPr rtl="1"/>
          <a:endParaRPr lang="he-IL"/>
        </a:p>
      </dgm:t>
    </dgm:pt>
    <dgm:pt modelId="{38B8460C-6789-4991-A3D4-899B87195B5F}" type="pres">
      <dgm:prSet presAssocID="{4D74BD77-0139-453B-97D4-C6C7FD767D97}" presName="aSpace2" presStyleCnt="0"/>
      <dgm:spPr/>
    </dgm:pt>
    <dgm:pt modelId="{58C78859-2608-4D2A-BD4E-862BA13331D4}" type="pres">
      <dgm:prSet presAssocID="{A658A992-F179-4DEF-BB46-17E8B3F2122E}" presName="childNode" presStyleLbl="node1" presStyleIdx="7" presStyleCnt="11" custScaleX="85357" custScaleY="89594">
        <dgm:presLayoutVars>
          <dgm:bulletEnabled val="1"/>
        </dgm:presLayoutVars>
      </dgm:prSet>
      <dgm:spPr>
        <a:prstGeom prst="roundRect">
          <a:avLst>
            <a:gd name="adj" fmla="val 10000"/>
          </a:avLst>
        </a:prstGeom>
      </dgm:spPr>
      <dgm:t>
        <a:bodyPr/>
        <a:lstStyle/>
        <a:p>
          <a:pPr rtl="1"/>
          <a:endParaRPr lang="he-IL"/>
        </a:p>
      </dgm:t>
    </dgm:pt>
    <dgm:pt modelId="{65145769-B6E5-4570-BFDC-B05AAD40756B}" type="pres">
      <dgm:prSet presAssocID="{D0DDE0F3-BC66-4422-9482-DE91ADB97236}" presName="aSpace" presStyleCnt="0"/>
      <dgm:spPr/>
    </dgm:pt>
    <dgm:pt modelId="{B5FD2C3B-EA7D-4317-9650-4E60C60F920D}" type="pres">
      <dgm:prSet presAssocID="{D5551325-E2D9-451C-8C62-D15256A5262D}" presName="compNode" presStyleCnt="0"/>
      <dgm:spPr/>
    </dgm:pt>
    <dgm:pt modelId="{F3F01A3B-9A51-42E9-833D-42052AABDF72}" type="pres">
      <dgm:prSet presAssocID="{D5551325-E2D9-451C-8C62-D15256A5262D}" presName="aNode" presStyleLbl="bgShp" presStyleIdx="3" presStyleCnt="4" custScaleX="83889"/>
      <dgm:spPr>
        <a:prstGeom prst="roundRect">
          <a:avLst>
            <a:gd name="adj" fmla="val 10000"/>
          </a:avLst>
        </a:prstGeom>
      </dgm:spPr>
      <dgm:t>
        <a:bodyPr/>
        <a:lstStyle/>
        <a:p>
          <a:pPr rtl="1"/>
          <a:endParaRPr lang="he-IL"/>
        </a:p>
      </dgm:t>
    </dgm:pt>
    <dgm:pt modelId="{8CA34A0E-D9AC-4AFA-A5DB-9A7475130BBF}" type="pres">
      <dgm:prSet presAssocID="{D5551325-E2D9-451C-8C62-D15256A5262D}" presName="textNode" presStyleLbl="bgShp" presStyleIdx="3" presStyleCnt="4"/>
      <dgm:spPr/>
      <dgm:t>
        <a:bodyPr/>
        <a:lstStyle/>
        <a:p>
          <a:pPr rtl="1"/>
          <a:endParaRPr lang="he-IL"/>
        </a:p>
      </dgm:t>
    </dgm:pt>
    <dgm:pt modelId="{796856B1-A614-4FE4-9057-6A83B872A56D}" type="pres">
      <dgm:prSet presAssocID="{D5551325-E2D9-451C-8C62-D15256A5262D}" presName="compChildNode" presStyleCnt="0"/>
      <dgm:spPr/>
    </dgm:pt>
    <dgm:pt modelId="{B43C5123-47C6-4B0F-AF95-7AFAEE9CACBB}" type="pres">
      <dgm:prSet presAssocID="{D5551325-E2D9-451C-8C62-D15256A5262D}" presName="theInnerList" presStyleCnt="0"/>
      <dgm:spPr/>
    </dgm:pt>
    <dgm:pt modelId="{4BF19EEE-AF10-4894-9615-0926CCD9E70B}" type="pres">
      <dgm:prSet presAssocID="{62AAE91F-AEDE-46B4-BAF4-C7FAA07DA756}" presName="childNode" presStyleLbl="node1" presStyleIdx="8" presStyleCnt="11" custScaleX="86133">
        <dgm:presLayoutVars>
          <dgm:bulletEnabled val="1"/>
        </dgm:presLayoutVars>
      </dgm:prSet>
      <dgm:spPr>
        <a:prstGeom prst="roundRect">
          <a:avLst>
            <a:gd name="adj" fmla="val 10000"/>
          </a:avLst>
        </a:prstGeom>
      </dgm:spPr>
      <dgm:t>
        <a:bodyPr/>
        <a:lstStyle/>
        <a:p>
          <a:pPr rtl="1"/>
          <a:endParaRPr lang="he-IL"/>
        </a:p>
      </dgm:t>
    </dgm:pt>
    <dgm:pt modelId="{D14DCFC1-9257-49D0-87A9-BB053EA10489}" type="pres">
      <dgm:prSet presAssocID="{62AAE91F-AEDE-46B4-BAF4-C7FAA07DA756}" presName="aSpace2" presStyleCnt="0"/>
      <dgm:spPr/>
    </dgm:pt>
    <dgm:pt modelId="{0371C4C9-4E4C-44CD-AA82-BA6F7A8AB3D1}" type="pres">
      <dgm:prSet presAssocID="{04E24DB5-AD21-4CD0-8EED-E9FFF35E96FF}" presName="childNode" presStyleLbl="node1" presStyleIdx="9" presStyleCnt="11" custScaleX="83821">
        <dgm:presLayoutVars>
          <dgm:bulletEnabled val="1"/>
        </dgm:presLayoutVars>
      </dgm:prSet>
      <dgm:spPr>
        <a:prstGeom prst="roundRect">
          <a:avLst>
            <a:gd name="adj" fmla="val 10000"/>
          </a:avLst>
        </a:prstGeom>
      </dgm:spPr>
      <dgm:t>
        <a:bodyPr/>
        <a:lstStyle/>
        <a:p>
          <a:pPr rtl="1"/>
          <a:endParaRPr lang="he-IL"/>
        </a:p>
      </dgm:t>
    </dgm:pt>
    <dgm:pt modelId="{F5D7FD3E-12B6-4B84-8C45-26FDB81A0978}" type="pres">
      <dgm:prSet presAssocID="{04E24DB5-AD21-4CD0-8EED-E9FFF35E96FF}" presName="aSpace2" presStyleCnt="0"/>
      <dgm:spPr/>
    </dgm:pt>
    <dgm:pt modelId="{42D9C7BC-5111-4421-8D94-794C7E61DA07}" type="pres">
      <dgm:prSet presAssocID="{6075D390-D895-4ED8-9C2B-90ADD33235B4}" presName="childNode" presStyleLbl="node1" presStyleIdx="10" presStyleCnt="11" custScaleX="81681" custScaleY="89205">
        <dgm:presLayoutVars>
          <dgm:bulletEnabled val="1"/>
        </dgm:presLayoutVars>
      </dgm:prSet>
      <dgm:spPr/>
      <dgm:t>
        <a:bodyPr/>
        <a:lstStyle/>
        <a:p>
          <a:pPr rtl="1"/>
          <a:endParaRPr lang="he-IL"/>
        </a:p>
      </dgm:t>
    </dgm:pt>
  </dgm:ptLst>
  <dgm:cxnLst>
    <dgm:cxn modelId="{95B3E486-E59F-4E70-BE0A-775D9B6C4FB5}" type="presOf" srcId="{653FD5DD-E1AA-4E22-8F6C-69214F6A78AC}" destId="{83C198C8-3E12-446B-BE1D-80584531BF33}" srcOrd="0" destOrd="0" presId="urn:microsoft.com/office/officeart/2005/8/layout/lProcess2"/>
    <dgm:cxn modelId="{5E6E2DF3-8D26-48C1-B415-2F0BDADBA76A}" srcId="{5C7CCB34-D30A-4226-833C-AC711DADD3D6}" destId="{76C3C2A2-411B-4DEC-B839-4C78A9E3D347}" srcOrd="3" destOrd="0" parTransId="{48D62DAD-90A1-474B-B1D2-1AEA9242CEE2}" sibTransId="{2F6A078A-EFA3-4BF2-89E0-3916E97A5A6B}"/>
    <dgm:cxn modelId="{DB02F41B-1574-4BE8-8EB8-8E3363FBFB96}" srcId="{5C7CCB34-D30A-4226-833C-AC711DADD3D6}" destId="{C135B355-6C3A-4985-8B90-4CBB5289B862}" srcOrd="1" destOrd="0" parTransId="{AA378F15-5441-4DCF-8260-30682AA2BCAB}" sibTransId="{918D301A-26E0-4D9F-B3A0-26177D2D541C}"/>
    <dgm:cxn modelId="{B8384006-A8E7-464D-982B-A490889E89B9}" type="presOf" srcId="{D5551325-E2D9-451C-8C62-D15256A5262D}" destId="{F3F01A3B-9A51-42E9-833D-42052AABDF72}" srcOrd="0" destOrd="0" presId="urn:microsoft.com/office/officeart/2005/8/layout/lProcess2"/>
    <dgm:cxn modelId="{27C5E2A8-CBD7-4A14-B81B-95A22C7CB5A7}" srcId="{D5551325-E2D9-451C-8C62-D15256A5262D}" destId="{62AAE91F-AEDE-46B4-BAF4-C7FAA07DA756}" srcOrd="0" destOrd="0" parTransId="{08AF7445-44A6-47EC-8E07-23F3100A6B0A}" sibTransId="{9A20E0E1-65B2-45D4-B114-9FEEDB11B292}"/>
    <dgm:cxn modelId="{CD14EF19-F385-4052-92D0-71BFF2C49C02}" type="presOf" srcId="{5C7CCB34-D30A-4226-833C-AC711DADD3D6}" destId="{B0CDD3BC-2C0E-42C6-B07F-54117B045F05}" srcOrd="0" destOrd="0" presId="urn:microsoft.com/office/officeart/2005/8/layout/lProcess2"/>
    <dgm:cxn modelId="{D695312D-E01C-4CB9-912A-06F60634AB60}" srcId="{950DBCE6-7437-4FC2-9693-EFAB7F2C9C2B}" destId="{5C7CCB34-D30A-4226-833C-AC711DADD3D6}" srcOrd="0" destOrd="0" parTransId="{52CBD349-19FB-417C-A55F-C2712B5284D4}" sibTransId="{80814411-B033-416D-AD88-98994D253AA2}"/>
    <dgm:cxn modelId="{748D4EF0-68EB-4879-9E0D-42435EDB9898}" srcId="{D5551325-E2D9-451C-8C62-D15256A5262D}" destId="{6075D390-D895-4ED8-9C2B-90ADD33235B4}" srcOrd="2" destOrd="0" parTransId="{9EBFCAFD-D381-4EAD-A1E9-22B05EBD69DA}" sibTransId="{5F0F30E4-2847-43B3-8B1B-5435A8B11B4E}"/>
    <dgm:cxn modelId="{7E1B120A-EEE6-44C9-BE45-16AD8353FE7B}" type="presOf" srcId="{8E6ADF7B-9DBD-44E9-8E2E-C7C5656D7AF7}" destId="{1B26E79A-BEB0-4A4D-AE2E-202D01012879}" srcOrd="0" destOrd="0" presId="urn:microsoft.com/office/officeart/2005/8/layout/lProcess2"/>
    <dgm:cxn modelId="{1186A517-A9E4-4161-84C9-D5DC990F5BB9}" type="presOf" srcId="{A658A992-F179-4DEF-BB46-17E8B3F2122E}" destId="{58C78859-2608-4D2A-BD4E-862BA13331D4}" srcOrd="0" destOrd="0" presId="urn:microsoft.com/office/officeart/2005/8/layout/lProcess2"/>
    <dgm:cxn modelId="{8444E488-CCA5-4C14-8942-2A0BA9C8F5A7}" type="presOf" srcId="{04E24DB5-AD21-4CD0-8EED-E9FFF35E96FF}" destId="{0371C4C9-4E4C-44CD-AA82-BA6F7A8AB3D1}" srcOrd="0" destOrd="0" presId="urn:microsoft.com/office/officeart/2005/8/layout/lProcess2"/>
    <dgm:cxn modelId="{2A0B48FB-65C3-455A-9BC6-10EB71B9179C}" srcId="{5C7CCB34-D30A-4226-833C-AC711DADD3D6}" destId="{8E6ADF7B-9DBD-44E9-8E2E-C7C5656D7AF7}" srcOrd="2" destOrd="0" parTransId="{D6C142EC-C5D2-40F2-AB08-412DDC859514}" sibTransId="{37F9C840-3A22-446F-AE8A-C1F7BE8B8C80}"/>
    <dgm:cxn modelId="{3CB0D605-DB5B-4635-A6BB-87E2936D740D}" srcId="{D5551325-E2D9-451C-8C62-D15256A5262D}" destId="{04E24DB5-AD21-4CD0-8EED-E9FFF35E96FF}" srcOrd="1" destOrd="0" parTransId="{038F6FB1-D8A5-471D-87D5-F46BB451CFFB}" sibTransId="{DAFA01DD-3248-4A7A-94C9-5D69A5CE0702}"/>
    <dgm:cxn modelId="{FBC770FE-7116-4BA6-A5D4-82B79903EE10}" type="presOf" srcId="{950DBCE6-7437-4FC2-9693-EFAB7F2C9C2B}" destId="{C3A58788-E2FA-4CED-B520-F7BDF3DB67DC}" srcOrd="0" destOrd="0" presId="urn:microsoft.com/office/officeart/2005/8/layout/lProcess2"/>
    <dgm:cxn modelId="{8F504252-99FE-4C73-BF01-4C9A6F5B3CFF}" srcId="{950DBCE6-7437-4FC2-9693-EFAB7F2C9C2B}" destId="{D0DDE0F3-BC66-4422-9482-DE91ADB97236}" srcOrd="2" destOrd="0" parTransId="{AA999609-DFBC-48FA-B078-66D3A8F4A112}" sibTransId="{0CF9143A-7BB2-4A0B-AF2A-D91B16A44EC5}"/>
    <dgm:cxn modelId="{88734D22-8834-4816-9F83-AAEAFC090EE8}" type="presOf" srcId="{D5551325-E2D9-451C-8C62-D15256A5262D}" destId="{8CA34A0E-D9AC-4AFA-A5DB-9A7475130BBF}" srcOrd="1" destOrd="0" presId="urn:microsoft.com/office/officeart/2005/8/layout/lProcess2"/>
    <dgm:cxn modelId="{EB37A22F-8198-4A65-88D2-3B56FCB41107}" type="presOf" srcId="{76C3C2A2-411B-4DEC-B839-4C78A9E3D347}" destId="{7F68AEEE-9C61-485F-8204-4F3A5CF0FC2D}" srcOrd="0" destOrd="0" presId="urn:microsoft.com/office/officeart/2005/8/layout/lProcess2"/>
    <dgm:cxn modelId="{D6CCE66B-2DCC-47B2-AC1F-609EFFCFBF35}" type="presOf" srcId="{C135B355-6C3A-4985-8B90-4CBB5289B862}" destId="{3175EE46-D672-449C-A0DB-DB3929015C8D}" srcOrd="0" destOrd="0" presId="urn:microsoft.com/office/officeart/2005/8/layout/lProcess2"/>
    <dgm:cxn modelId="{22CF5249-3658-423E-ACD0-029CE41E0563}" type="presOf" srcId="{D0DDE0F3-BC66-4422-9482-DE91ADB97236}" destId="{8C7DFED6-9158-4796-93E4-276D5D7573BE}" srcOrd="0" destOrd="0" presId="urn:microsoft.com/office/officeart/2005/8/layout/lProcess2"/>
    <dgm:cxn modelId="{28A6EBE6-B37C-4F9A-898D-4886C6FF17FC}" srcId="{FC063EC9-7767-4646-8BD3-4F583DA2B4E4}" destId="{421805E6-C4A5-4442-A8C9-5D5E632B9FD7}" srcOrd="0" destOrd="0" parTransId="{4EC935B1-BEBD-430B-8C5B-707EEA6605C8}" sibTransId="{422CF848-B62F-4885-8FEC-A116924C6F3D}"/>
    <dgm:cxn modelId="{6B749CCE-5952-42D9-AA39-AA6583C311B2}" srcId="{5C7CCB34-D30A-4226-833C-AC711DADD3D6}" destId="{54DD463F-49D0-4447-8993-A6AE12CA35D2}" srcOrd="0" destOrd="0" parTransId="{23FCD3DF-9DD6-4CA6-A496-A00EBE2C1A24}" sibTransId="{72588500-52C6-4A84-8556-EE800400B60A}"/>
    <dgm:cxn modelId="{A030122F-12AD-4D79-B1A4-8E87BC47B433}" type="presOf" srcId="{62AAE91F-AEDE-46B4-BAF4-C7FAA07DA756}" destId="{4BF19EEE-AF10-4894-9615-0926CCD9E70B}" srcOrd="0" destOrd="0" presId="urn:microsoft.com/office/officeart/2005/8/layout/lProcess2"/>
    <dgm:cxn modelId="{9ACE21F1-7E52-4C86-833A-7B25C1A8DE3D}" type="presOf" srcId="{54DD463F-49D0-4447-8993-A6AE12CA35D2}" destId="{77B48302-B369-4185-B45E-3FEEB3FEBB08}" srcOrd="0" destOrd="0" presId="urn:microsoft.com/office/officeart/2005/8/layout/lProcess2"/>
    <dgm:cxn modelId="{F1A87065-598F-46B5-AC20-02075025D9B3}" type="presOf" srcId="{FC063EC9-7767-4646-8BD3-4F583DA2B4E4}" destId="{D139C5DE-9DAC-46C9-B0DA-DE1B64453499}" srcOrd="0" destOrd="0" presId="urn:microsoft.com/office/officeart/2005/8/layout/lProcess2"/>
    <dgm:cxn modelId="{41A9CB7D-78B7-43EE-842B-4D7B14A2B2B5}" type="presOf" srcId="{6075D390-D895-4ED8-9C2B-90ADD33235B4}" destId="{42D9C7BC-5111-4421-8D94-794C7E61DA07}" srcOrd="0" destOrd="0" presId="urn:microsoft.com/office/officeart/2005/8/layout/lProcess2"/>
    <dgm:cxn modelId="{1378E260-E11A-48F2-8F30-550BB141B547}" type="presOf" srcId="{4D74BD77-0139-453B-97D4-C6C7FD767D97}" destId="{ED24754D-FFBC-4E25-8213-97F4973C87F0}" srcOrd="0" destOrd="0" presId="urn:microsoft.com/office/officeart/2005/8/layout/lProcess2"/>
    <dgm:cxn modelId="{591C79E3-0305-426A-9613-5DB087C2EA81}" srcId="{D0DDE0F3-BC66-4422-9482-DE91ADB97236}" destId="{A658A992-F179-4DEF-BB46-17E8B3F2122E}" srcOrd="2" destOrd="0" parTransId="{FC469F7E-A3AA-4F61-B172-36ECDB67EA63}" sibTransId="{6B4CFF1D-72CA-4BAC-AF53-9942F2F0F8FD}"/>
    <dgm:cxn modelId="{33273E43-7EC4-4598-9B63-40CE5A721BF6}" type="presOf" srcId="{D0DDE0F3-BC66-4422-9482-DE91ADB97236}" destId="{5AA12F1A-4D90-48C8-AF73-69781B10A032}" srcOrd="1" destOrd="0" presId="urn:microsoft.com/office/officeart/2005/8/layout/lProcess2"/>
    <dgm:cxn modelId="{4640F419-A45D-4B76-A68C-064E683CDFF4}" srcId="{950DBCE6-7437-4FC2-9693-EFAB7F2C9C2B}" destId="{FC063EC9-7767-4646-8BD3-4F583DA2B4E4}" srcOrd="1" destOrd="0" parTransId="{A6601034-F8D4-4081-9D22-9CCF6F77B921}" sibTransId="{EB5875FC-FB43-4975-BFD4-9FEBE64CA963}"/>
    <dgm:cxn modelId="{3235D56B-5C5C-41AB-8FE6-C6AACE09B333}" srcId="{D0DDE0F3-BC66-4422-9482-DE91ADB97236}" destId="{4D74BD77-0139-453B-97D4-C6C7FD767D97}" srcOrd="1" destOrd="0" parTransId="{75D18FF9-32DE-46FF-AA1A-ACD4251AE208}" sibTransId="{78C25ADD-8E79-4525-AA32-7C6D418CB3DC}"/>
    <dgm:cxn modelId="{6B31A3E7-78F0-4FE1-8DDB-DBD2F8D39167}" srcId="{950DBCE6-7437-4FC2-9693-EFAB7F2C9C2B}" destId="{D5551325-E2D9-451C-8C62-D15256A5262D}" srcOrd="3" destOrd="0" parTransId="{CF0CC33D-7C27-4A94-8F84-D02859E13C86}" sibTransId="{A38C6212-EE08-48EB-83CF-D480F36029D9}"/>
    <dgm:cxn modelId="{204D19A8-AA09-4CD0-9FE8-7332F85CDA5F}" type="presOf" srcId="{421805E6-C4A5-4442-A8C9-5D5E632B9FD7}" destId="{BC68B146-588B-47C9-980F-463107F107E2}" srcOrd="0" destOrd="0" presId="urn:microsoft.com/office/officeart/2005/8/layout/lProcess2"/>
    <dgm:cxn modelId="{56FB43F8-964C-4448-89D6-CC1D553AA37A}" srcId="{D0DDE0F3-BC66-4422-9482-DE91ADB97236}" destId="{653FD5DD-E1AA-4E22-8F6C-69214F6A78AC}" srcOrd="0" destOrd="0" parTransId="{56FB370A-EB86-4F93-8EDC-074E2925BCE5}" sibTransId="{D119D44D-24CB-4C84-9136-DE3B037BF632}"/>
    <dgm:cxn modelId="{2682DE6F-D326-484E-BF4A-EF6A731BF67D}" type="presOf" srcId="{5C7CCB34-D30A-4226-833C-AC711DADD3D6}" destId="{71DB6593-E850-41F6-A774-87F5CA780235}" srcOrd="1" destOrd="0" presId="urn:microsoft.com/office/officeart/2005/8/layout/lProcess2"/>
    <dgm:cxn modelId="{232CF85D-72C4-4514-BD23-F7C852F6D008}" type="presOf" srcId="{FC063EC9-7767-4646-8BD3-4F583DA2B4E4}" destId="{C9135E31-860C-4130-B823-E0651050A16B}" srcOrd="1" destOrd="0" presId="urn:microsoft.com/office/officeart/2005/8/layout/lProcess2"/>
    <dgm:cxn modelId="{891EA84E-A165-4E91-ABAC-690FBBE8EF99}" type="presParOf" srcId="{C3A58788-E2FA-4CED-B520-F7BDF3DB67DC}" destId="{5792A6B4-9DB9-485C-8D59-7D3C265FD449}" srcOrd="0" destOrd="0" presId="urn:microsoft.com/office/officeart/2005/8/layout/lProcess2"/>
    <dgm:cxn modelId="{0AD92CD9-9B3D-4DD7-AE5A-286F3FDEA2F5}" type="presParOf" srcId="{5792A6B4-9DB9-485C-8D59-7D3C265FD449}" destId="{B0CDD3BC-2C0E-42C6-B07F-54117B045F05}" srcOrd="0" destOrd="0" presId="urn:microsoft.com/office/officeart/2005/8/layout/lProcess2"/>
    <dgm:cxn modelId="{665EE868-318C-422F-ABD3-34A2F4F3DDE4}" type="presParOf" srcId="{5792A6B4-9DB9-485C-8D59-7D3C265FD449}" destId="{71DB6593-E850-41F6-A774-87F5CA780235}" srcOrd="1" destOrd="0" presId="urn:microsoft.com/office/officeart/2005/8/layout/lProcess2"/>
    <dgm:cxn modelId="{23E9400B-7088-44DB-8570-6ECD18F464B4}" type="presParOf" srcId="{5792A6B4-9DB9-485C-8D59-7D3C265FD449}" destId="{B9F63469-F555-4809-A440-0D11520BE3C2}" srcOrd="2" destOrd="0" presId="urn:microsoft.com/office/officeart/2005/8/layout/lProcess2"/>
    <dgm:cxn modelId="{861DCD9F-8B19-4F58-B400-BFC1A958EEC1}" type="presParOf" srcId="{B9F63469-F555-4809-A440-0D11520BE3C2}" destId="{18BD450B-60A2-4E10-90BA-2B9C27C0AA3A}" srcOrd="0" destOrd="0" presId="urn:microsoft.com/office/officeart/2005/8/layout/lProcess2"/>
    <dgm:cxn modelId="{6F3306BB-CD08-4624-9F2B-727A198E96E4}" type="presParOf" srcId="{18BD450B-60A2-4E10-90BA-2B9C27C0AA3A}" destId="{77B48302-B369-4185-B45E-3FEEB3FEBB08}" srcOrd="0" destOrd="0" presId="urn:microsoft.com/office/officeart/2005/8/layout/lProcess2"/>
    <dgm:cxn modelId="{76BFBACD-955E-4EEA-997C-0A81BD9C14B1}" type="presParOf" srcId="{18BD450B-60A2-4E10-90BA-2B9C27C0AA3A}" destId="{61BE626F-9AE3-4F6F-8A3C-2CF3CEA1916B}" srcOrd="1" destOrd="0" presId="urn:microsoft.com/office/officeart/2005/8/layout/lProcess2"/>
    <dgm:cxn modelId="{5CC62A8D-B616-45B4-9BB1-D9287D72A844}" type="presParOf" srcId="{18BD450B-60A2-4E10-90BA-2B9C27C0AA3A}" destId="{3175EE46-D672-449C-A0DB-DB3929015C8D}" srcOrd="2" destOrd="0" presId="urn:microsoft.com/office/officeart/2005/8/layout/lProcess2"/>
    <dgm:cxn modelId="{8032A1FD-67FB-45F7-9C3B-76D3522F9425}" type="presParOf" srcId="{18BD450B-60A2-4E10-90BA-2B9C27C0AA3A}" destId="{D1E2FB5E-4DFC-49B3-8F0E-AD32363CF6BA}" srcOrd="3" destOrd="0" presId="urn:microsoft.com/office/officeart/2005/8/layout/lProcess2"/>
    <dgm:cxn modelId="{D3A0B58E-7357-488D-B164-29670C56072B}" type="presParOf" srcId="{18BD450B-60A2-4E10-90BA-2B9C27C0AA3A}" destId="{1B26E79A-BEB0-4A4D-AE2E-202D01012879}" srcOrd="4" destOrd="0" presId="urn:microsoft.com/office/officeart/2005/8/layout/lProcess2"/>
    <dgm:cxn modelId="{59D095E8-30BD-4501-8678-D4E85C48C5F7}" type="presParOf" srcId="{18BD450B-60A2-4E10-90BA-2B9C27C0AA3A}" destId="{9F9DA8EB-0F82-43AB-8DF0-8B22A9DB7B7C}" srcOrd="5" destOrd="0" presId="urn:microsoft.com/office/officeart/2005/8/layout/lProcess2"/>
    <dgm:cxn modelId="{8F34CE83-F3C4-4751-BEAF-3574D4E4B3E7}" type="presParOf" srcId="{18BD450B-60A2-4E10-90BA-2B9C27C0AA3A}" destId="{7F68AEEE-9C61-485F-8204-4F3A5CF0FC2D}" srcOrd="6" destOrd="0" presId="urn:microsoft.com/office/officeart/2005/8/layout/lProcess2"/>
    <dgm:cxn modelId="{C9A9A018-6074-452F-8CF5-8CA7262F783D}" type="presParOf" srcId="{C3A58788-E2FA-4CED-B520-F7BDF3DB67DC}" destId="{2C1A4B39-C240-4136-B450-132AC33FE535}" srcOrd="1" destOrd="0" presId="urn:microsoft.com/office/officeart/2005/8/layout/lProcess2"/>
    <dgm:cxn modelId="{B8A8B3C9-5855-4E2D-AC19-4D95311630AE}" type="presParOf" srcId="{C3A58788-E2FA-4CED-B520-F7BDF3DB67DC}" destId="{37A70829-178D-486F-B70E-F234E2124485}" srcOrd="2" destOrd="0" presId="urn:microsoft.com/office/officeart/2005/8/layout/lProcess2"/>
    <dgm:cxn modelId="{A5D61AF6-06E9-4130-8092-EFD4DF7E1179}" type="presParOf" srcId="{37A70829-178D-486F-B70E-F234E2124485}" destId="{D139C5DE-9DAC-46C9-B0DA-DE1B64453499}" srcOrd="0" destOrd="0" presId="urn:microsoft.com/office/officeart/2005/8/layout/lProcess2"/>
    <dgm:cxn modelId="{C085D2CB-9704-45BE-89FA-535F26990310}" type="presParOf" srcId="{37A70829-178D-486F-B70E-F234E2124485}" destId="{C9135E31-860C-4130-B823-E0651050A16B}" srcOrd="1" destOrd="0" presId="urn:microsoft.com/office/officeart/2005/8/layout/lProcess2"/>
    <dgm:cxn modelId="{C7603906-5844-421D-9CE0-59BD21D187B9}" type="presParOf" srcId="{37A70829-178D-486F-B70E-F234E2124485}" destId="{759506D5-B356-4C1A-82DE-1A9656A23343}" srcOrd="2" destOrd="0" presId="urn:microsoft.com/office/officeart/2005/8/layout/lProcess2"/>
    <dgm:cxn modelId="{722F45B8-1992-4927-96B3-CECB289C624A}" type="presParOf" srcId="{759506D5-B356-4C1A-82DE-1A9656A23343}" destId="{5CAA6541-BE93-4EBC-A7F5-D3975607C03C}" srcOrd="0" destOrd="0" presId="urn:microsoft.com/office/officeart/2005/8/layout/lProcess2"/>
    <dgm:cxn modelId="{82F454B1-DD51-49FF-9B98-2AE31F9410B3}" type="presParOf" srcId="{5CAA6541-BE93-4EBC-A7F5-D3975607C03C}" destId="{BC68B146-588B-47C9-980F-463107F107E2}" srcOrd="0" destOrd="0" presId="urn:microsoft.com/office/officeart/2005/8/layout/lProcess2"/>
    <dgm:cxn modelId="{8E5316EC-E5AC-4463-AB72-8F5BEFF52C74}" type="presParOf" srcId="{C3A58788-E2FA-4CED-B520-F7BDF3DB67DC}" destId="{7DC72303-5A4B-4F2D-B610-7DD553437121}" srcOrd="3" destOrd="0" presId="urn:microsoft.com/office/officeart/2005/8/layout/lProcess2"/>
    <dgm:cxn modelId="{B4C7299F-98FB-454D-89E4-EB9E2DEAD29B}" type="presParOf" srcId="{C3A58788-E2FA-4CED-B520-F7BDF3DB67DC}" destId="{42F949A3-AE80-4CA6-B959-030BF3B9D6FE}" srcOrd="4" destOrd="0" presId="urn:microsoft.com/office/officeart/2005/8/layout/lProcess2"/>
    <dgm:cxn modelId="{774CD58B-15D5-4295-9D5A-0B11C2CBFA11}" type="presParOf" srcId="{42F949A3-AE80-4CA6-B959-030BF3B9D6FE}" destId="{8C7DFED6-9158-4796-93E4-276D5D7573BE}" srcOrd="0" destOrd="0" presId="urn:microsoft.com/office/officeart/2005/8/layout/lProcess2"/>
    <dgm:cxn modelId="{EF9E3057-82A7-44D4-A534-4F0096157AAF}" type="presParOf" srcId="{42F949A3-AE80-4CA6-B959-030BF3B9D6FE}" destId="{5AA12F1A-4D90-48C8-AF73-69781B10A032}" srcOrd="1" destOrd="0" presId="urn:microsoft.com/office/officeart/2005/8/layout/lProcess2"/>
    <dgm:cxn modelId="{44AAE7F8-F852-425A-BB4C-13C7A2B23FC6}" type="presParOf" srcId="{42F949A3-AE80-4CA6-B959-030BF3B9D6FE}" destId="{A896C5DC-7D33-4F24-B998-EC88B73574D3}" srcOrd="2" destOrd="0" presId="urn:microsoft.com/office/officeart/2005/8/layout/lProcess2"/>
    <dgm:cxn modelId="{F63D7376-172D-4F8C-8B72-CBC0FFB1858C}" type="presParOf" srcId="{A896C5DC-7D33-4F24-B998-EC88B73574D3}" destId="{E1B82B4F-5819-4C18-8740-F6D013D7F4BB}" srcOrd="0" destOrd="0" presId="urn:microsoft.com/office/officeart/2005/8/layout/lProcess2"/>
    <dgm:cxn modelId="{72F4936D-7CB3-48F3-8B34-356C54A50E60}" type="presParOf" srcId="{E1B82B4F-5819-4C18-8740-F6D013D7F4BB}" destId="{83C198C8-3E12-446B-BE1D-80584531BF33}" srcOrd="0" destOrd="0" presId="urn:microsoft.com/office/officeart/2005/8/layout/lProcess2"/>
    <dgm:cxn modelId="{B8B00278-14A6-476E-993A-96EBD622BE0D}" type="presParOf" srcId="{E1B82B4F-5819-4C18-8740-F6D013D7F4BB}" destId="{7E0F8D52-E537-4339-90FD-A3DC7EC08E62}" srcOrd="1" destOrd="0" presId="urn:microsoft.com/office/officeart/2005/8/layout/lProcess2"/>
    <dgm:cxn modelId="{2F8471CF-9C12-4C88-A2F1-90234D2FC556}" type="presParOf" srcId="{E1B82B4F-5819-4C18-8740-F6D013D7F4BB}" destId="{ED24754D-FFBC-4E25-8213-97F4973C87F0}" srcOrd="2" destOrd="0" presId="urn:microsoft.com/office/officeart/2005/8/layout/lProcess2"/>
    <dgm:cxn modelId="{BE2C0515-D9D0-4E4B-A354-E88D0FB7EFF7}" type="presParOf" srcId="{E1B82B4F-5819-4C18-8740-F6D013D7F4BB}" destId="{38B8460C-6789-4991-A3D4-899B87195B5F}" srcOrd="3" destOrd="0" presId="urn:microsoft.com/office/officeart/2005/8/layout/lProcess2"/>
    <dgm:cxn modelId="{5E16CE54-9E02-4DF1-863C-C1E4EFB35C91}" type="presParOf" srcId="{E1B82B4F-5819-4C18-8740-F6D013D7F4BB}" destId="{58C78859-2608-4D2A-BD4E-862BA13331D4}" srcOrd="4" destOrd="0" presId="urn:microsoft.com/office/officeart/2005/8/layout/lProcess2"/>
    <dgm:cxn modelId="{BBF8D261-73CA-48A9-8220-03473DCB2C6F}" type="presParOf" srcId="{C3A58788-E2FA-4CED-B520-F7BDF3DB67DC}" destId="{65145769-B6E5-4570-BFDC-B05AAD40756B}" srcOrd="5" destOrd="0" presId="urn:microsoft.com/office/officeart/2005/8/layout/lProcess2"/>
    <dgm:cxn modelId="{7C438E17-6D6A-4AE1-9CAA-6B1A5ECA66D0}" type="presParOf" srcId="{C3A58788-E2FA-4CED-B520-F7BDF3DB67DC}" destId="{B5FD2C3B-EA7D-4317-9650-4E60C60F920D}" srcOrd="6" destOrd="0" presId="urn:microsoft.com/office/officeart/2005/8/layout/lProcess2"/>
    <dgm:cxn modelId="{3E83A8F8-3D3E-49D2-A02D-65DE3092B0CC}" type="presParOf" srcId="{B5FD2C3B-EA7D-4317-9650-4E60C60F920D}" destId="{F3F01A3B-9A51-42E9-833D-42052AABDF72}" srcOrd="0" destOrd="0" presId="urn:microsoft.com/office/officeart/2005/8/layout/lProcess2"/>
    <dgm:cxn modelId="{A62999D7-5B88-40A9-8D7E-C45E5526C841}" type="presParOf" srcId="{B5FD2C3B-EA7D-4317-9650-4E60C60F920D}" destId="{8CA34A0E-D9AC-4AFA-A5DB-9A7475130BBF}" srcOrd="1" destOrd="0" presId="urn:microsoft.com/office/officeart/2005/8/layout/lProcess2"/>
    <dgm:cxn modelId="{58715E03-B1CF-432E-8012-6087EBEC091D}" type="presParOf" srcId="{B5FD2C3B-EA7D-4317-9650-4E60C60F920D}" destId="{796856B1-A614-4FE4-9057-6A83B872A56D}" srcOrd="2" destOrd="0" presId="urn:microsoft.com/office/officeart/2005/8/layout/lProcess2"/>
    <dgm:cxn modelId="{050E864A-CBCB-4E8C-A914-65D2487A3136}" type="presParOf" srcId="{796856B1-A614-4FE4-9057-6A83B872A56D}" destId="{B43C5123-47C6-4B0F-AF95-7AFAEE9CACBB}" srcOrd="0" destOrd="0" presId="urn:microsoft.com/office/officeart/2005/8/layout/lProcess2"/>
    <dgm:cxn modelId="{E9128CFC-DBE8-4882-B1BC-D22F129CE456}" type="presParOf" srcId="{B43C5123-47C6-4B0F-AF95-7AFAEE9CACBB}" destId="{4BF19EEE-AF10-4894-9615-0926CCD9E70B}" srcOrd="0" destOrd="0" presId="urn:microsoft.com/office/officeart/2005/8/layout/lProcess2"/>
    <dgm:cxn modelId="{5C647322-8A0E-48A5-B6B9-580820FB7D15}" type="presParOf" srcId="{B43C5123-47C6-4B0F-AF95-7AFAEE9CACBB}" destId="{D14DCFC1-9257-49D0-87A9-BB053EA10489}" srcOrd="1" destOrd="0" presId="urn:microsoft.com/office/officeart/2005/8/layout/lProcess2"/>
    <dgm:cxn modelId="{714CA8C7-90B9-432A-BCC7-A8714A4C3ABE}" type="presParOf" srcId="{B43C5123-47C6-4B0F-AF95-7AFAEE9CACBB}" destId="{0371C4C9-4E4C-44CD-AA82-BA6F7A8AB3D1}" srcOrd="2" destOrd="0" presId="urn:microsoft.com/office/officeart/2005/8/layout/lProcess2"/>
    <dgm:cxn modelId="{C2A7A6F1-517D-47D2-8401-990C69AF10CB}" type="presParOf" srcId="{B43C5123-47C6-4B0F-AF95-7AFAEE9CACBB}" destId="{F5D7FD3E-12B6-4B84-8C45-26FDB81A0978}" srcOrd="3" destOrd="0" presId="urn:microsoft.com/office/officeart/2005/8/layout/lProcess2"/>
    <dgm:cxn modelId="{4C4621AD-C9D5-4D71-B563-0F6E0B74B610}" type="presParOf" srcId="{B43C5123-47C6-4B0F-AF95-7AFAEE9CACBB}" destId="{42D9C7BC-5111-4421-8D94-794C7E61DA07}" srcOrd="4"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CDD3BC-2C0E-42C6-B07F-54117B045F05}">
      <dsp:nvSpPr>
        <dsp:cNvPr id="0" name=""/>
        <dsp:cNvSpPr/>
      </dsp:nvSpPr>
      <dsp:spPr>
        <a:xfrm>
          <a:off x="5183" y="0"/>
          <a:ext cx="1697771" cy="4405314"/>
        </a:xfrm>
        <a:prstGeom prst="roundRect">
          <a:avLst>
            <a:gd name="adj" fmla="val 10000"/>
          </a:avLst>
        </a:prstGeom>
        <a:gradFill flip="none" rotWithShape="0">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a:ln w="12700" cap="rnd"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83820" tIns="83820" rIns="83820" bIns="83820" numCol="1" spcCol="1270" anchor="ctr" anchorCtr="0">
          <a:noAutofit/>
        </a:bodyPr>
        <a:lstStyle/>
        <a:p>
          <a:pPr lvl="0" algn="ctr" defTabSz="977900" rtl="1">
            <a:lnSpc>
              <a:spcPct val="90000"/>
            </a:lnSpc>
            <a:spcBef>
              <a:spcPct val="0"/>
            </a:spcBef>
            <a:spcAft>
              <a:spcPct val="35000"/>
            </a:spcAft>
          </a:pPr>
          <a:r>
            <a:rPr lang="he-IL" sz="2200" b="1" kern="1200" dirty="0">
              <a:solidFill>
                <a:srgbClr val="FF0000"/>
              </a:solidFill>
              <a:latin typeface="Calibri"/>
              <a:ea typeface="+mn-ea"/>
              <a:cs typeface="Arial"/>
            </a:rPr>
            <a:t>טכנולוגיה</a:t>
          </a:r>
        </a:p>
      </dsp:txBody>
      <dsp:txXfrm>
        <a:off x="5183" y="0"/>
        <a:ext cx="1697771" cy="1321594"/>
      </dsp:txXfrm>
    </dsp:sp>
    <dsp:sp modelId="{77B48302-B369-4185-B45E-3FEEB3FEBB08}">
      <dsp:nvSpPr>
        <dsp:cNvPr id="0" name=""/>
        <dsp:cNvSpPr/>
      </dsp:nvSpPr>
      <dsp:spPr>
        <a:xfrm>
          <a:off x="72004" y="1062463"/>
          <a:ext cx="1527322" cy="521517"/>
        </a:xfrm>
        <a:prstGeom prst="roundRect">
          <a:avLst>
            <a:gd name="adj" fmla="val 10000"/>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34290" rIns="45720" bIns="34290" numCol="1" spcCol="1270" anchor="ctr" anchorCtr="0">
          <a:noAutofit/>
        </a:bodyPr>
        <a:lstStyle/>
        <a:p>
          <a:pPr lvl="0" algn="ctr" defTabSz="800100" rtl="1">
            <a:lnSpc>
              <a:spcPct val="90000"/>
            </a:lnSpc>
            <a:spcBef>
              <a:spcPct val="0"/>
            </a:spcBef>
            <a:spcAft>
              <a:spcPct val="35000"/>
            </a:spcAft>
          </a:pPr>
          <a:r>
            <a:rPr lang="he-IL" sz="1800" b="1" kern="1200" cap="none" spc="0" dirty="0">
              <a:ln w="0"/>
              <a:solidFill>
                <a:schemeClr val="tx1"/>
              </a:solidFill>
              <a:effectLst/>
              <a:latin typeface="Calibri"/>
              <a:ea typeface="+mn-ea"/>
              <a:cs typeface="Arial"/>
            </a:rPr>
            <a:t>מהות הטכנולוגיה</a:t>
          </a:r>
        </a:p>
      </dsp:txBody>
      <dsp:txXfrm>
        <a:off x="87279" y="1077738"/>
        <a:ext cx="1496772" cy="490967"/>
      </dsp:txXfrm>
    </dsp:sp>
    <dsp:sp modelId="{3175EE46-D672-449C-A0DB-DB3929015C8D}">
      <dsp:nvSpPr>
        <dsp:cNvPr id="0" name=""/>
        <dsp:cNvSpPr/>
      </dsp:nvSpPr>
      <dsp:spPr>
        <a:xfrm>
          <a:off x="72004" y="1714573"/>
          <a:ext cx="1527322" cy="521517"/>
        </a:xfrm>
        <a:prstGeom prst="roundRect">
          <a:avLst>
            <a:gd name="adj" fmla="val 10000"/>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34290" rIns="45720" bIns="34290" numCol="1" spcCol="1270" anchor="ctr" anchorCtr="0">
          <a:noAutofit/>
        </a:bodyPr>
        <a:lstStyle/>
        <a:p>
          <a:pPr lvl="0" algn="ctr" defTabSz="800100" rtl="1">
            <a:lnSpc>
              <a:spcPct val="90000"/>
            </a:lnSpc>
            <a:spcBef>
              <a:spcPct val="0"/>
            </a:spcBef>
            <a:spcAft>
              <a:spcPct val="35000"/>
            </a:spcAft>
          </a:pPr>
          <a:r>
            <a:rPr lang="he-IL" sz="1800" b="1" kern="1200" cap="none" spc="0" dirty="0">
              <a:ln w="0"/>
              <a:solidFill>
                <a:schemeClr val="tx1"/>
              </a:solidFill>
              <a:effectLst/>
              <a:latin typeface="Calibri"/>
              <a:ea typeface="+mn-ea"/>
              <a:cs typeface="Arial"/>
            </a:rPr>
            <a:t>הפתרון הטכנולוגי</a:t>
          </a:r>
        </a:p>
      </dsp:txBody>
      <dsp:txXfrm>
        <a:off x="87279" y="1729848"/>
        <a:ext cx="1496772" cy="490967"/>
      </dsp:txXfrm>
    </dsp:sp>
    <dsp:sp modelId="{1B26E79A-BEB0-4A4D-AE2E-202D01012879}">
      <dsp:nvSpPr>
        <dsp:cNvPr id="0" name=""/>
        <dsp:cNvSpPr/>
      </dsp:nvSpPr>
      <dsp:spPr>
        <a:xfrm>
          <a:off x="72004" y="2354791"/>
          <a:ext cx="1527322" cy="521517"/>
        </a:xfrm>
        <a:prstGeom prst="roundRect">
          <a:avLst>
            <a:gd name="adj" fmla="val 10000"/>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34290" rIns="45720" bIns="34290" numCol="1" spcCol="1270" anchor="ctr" anchorCtr="0">
          <a:noAutofit/>
        </a:bodyPr>
        <a:lstStyle/>
        <a:p>
          <a:pPr lvl="0" algn="ctr" defTabSz="800100" rtl="1">
            <a:lnSpc>
              <a:spcPct val="90000"/>
            </a:lnSpc>
            <a:spcBef>
              <a:spcPct val="0"/>
            </a:spcBef>
            <a:spcAft>
              <a:spcPct val="35000"/>
            </a:spcAft>
          </a:pPr>
          <a:r>
            <a:rPr lang="he-IL" sz="1800" b="1" kern="1200" cap="none" spc="0" dirty="0">
              <a:ln w="0"/>
              <a:solidFill>
                <a:schemeClr val="tx1"/>
              </a:solidFill>
              <a:effectLst/>
              <a:latin typeface="Calibri"/>
              <a:ea typeface="+mn-ea"/>
              <a:cs typeface="Arial"/>
            </a:rPr>
            <a:t>מערכות טכנולוגיות</a:t>
          </a:r>
        </a:p>
      </dsp:txBody>
      <dsp:txXfrm>
        <a:off x="87279" y="2370066"/>
        <a:ext cx="1496772" cy="490967"/>
      </dsp:txXfrm>
    </dsp:sp>
    <dsp:sp modelId="{7F68AEEE-9C61-485F-8204-4F3A5CF0FC2D}">
      <dsp:nvSpPr>
        <dsp:cNvPr id="0" name=""/>
        <dsp:cNvSpPr/>
      </dsp:nvSpPr>
      <dsp:spPr>
        <a:xfrm>
          <a:off x="90408" y="3127520"/>
          <a:ext cx="1527322" cy="1056855"/>
        </a:xfrm>
        <a:prstGeom prst="roundRect">
          <a:avLst>
            <a:gd name="adj" fmla="val 10000"/>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34290" rIns="45720" bIns="34290" numCol="1" spcCol="1270" anchor="ctr" anchorCtr="0">
          <a:noAutofit/>
        </a:bodyPr>
        <a:lstStyle/>
        <a:p>
          <a:pPr lvl="0" algn="ctr" defTabSz="800100" rtl="1">
            <a:lnSpc>
              <a:spcPct val="90000"/>
            </a:lnSpc>
            <a:spcBef>
              <a:spcPct val="0"/>
            </a:spcBef>
            <a:spcAft>
              <a:spcPct val="35000"/>
            </a:spcAft>
          </a:pPr>
          <a:r>
            <a:rPr lang="he-IL" sz="1800" b="1" kern="1200" cap="none" spc="0" dirty="0">
              <a:ln w="0"/>
              <a:solidFill>
                <a:schemeClr val="tx1"/>
              </a:solidFill>
              <a:effectLst/>
              <a:latin typeface="Calibri"/>
              <a:ea typeface="+mn-ea"/>
              <a:cs typeface="Arial"/>
            </a:rPr>
            <a:t>השפעת הטכנולוגיה על החברה ועל הסביבה</a:t>
          </a:r>
        </a:p>
      </dsp:txBody>
      <dsp:txXfrm>
        <a:off x="121362" y="3158474"/>
        <a:ext cx="1465414" cy="994947"/>
      </dsp:txXfrm>
    </dsp:sp>
    <dsp:sp modelId="{D139C5DE-9DAC-46C9-B0DA-DE1B64453499}">
      <dsp:nvSpPr>
        <dsp:cNvPr id="0" name=""/>
        <dsp:cNvSpPr/>
      </dsp:nvSpPr>
      <dsp:spPr>
        <a:xfrm>
          <a:off x="1846142" y="0"/>
          <a:ext cx="1495936" cy="4405314"/>
        </a:xfrm>
        <a:prstGeom prst="roundRect">
          <a:avLst>
            <a:gd name="adj" fmla="val 10000"/>
          </a:avLst>
        </a:prstGeom>
        <a:gradFill flip="none" rotWithShape="0">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w="12700" cap="rnd" cmpd="sng" algn="ctr">
          <a:solidFill>
            <a:schemeClr val="accent1"/>
          </a:solidFill>
          <a:prstDash val="solid"/>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83820" tIns="83820" rIns="83820" bIns="83820" numCol="1" spcCol="1270" anchor="ctr" anchorCtr="0">
          <a:noAutofit/>
        </a:bodyPr>
        <a:lstStyle/>
        <a:p>
          <a:pPr lvl="0" algn="ctr" defTabSz="977900" rtl="1">
            <a:lnSpc>
              <a:spcPct val="90000"/>
            </a:lnSpc>
            <a:spcBef>
              <a:spcPct val="0"/>
            </a:spcBef>
            <a:spcAft>
              <a:spcPct val="35000"/>
            </a:spcAft>
          </a:pPr>
          <a:r>
            <a:rPr lang="he-IL" sz="2200" b="1" kern="1200" dirty="0">
              <a:solidFill>
                <a:srgbClr val="FF0000"/>
              </a:solidFill>
              <a:latin typeface="Calibri"/>
              <a:ea typeface="+mn-ea"/>
              <a:cs typeface="Arial"/>
            </a:rPr>
            <a:t>מדעי היקום (יסודי)</a:t>
          </a:r>
        </a:p>
      </dsp:txBody>
      <dsp:txXfrm>
        <a:off x="1846142" y="0"/>
        <a:ext cx="1495936" cy="1321594"/>
      </dsp:txXfrm>
    </dsp:sp>
    <dsp:sp modelId="{BC68B146-588B-47C9-980F-463107F107E2}">
      <dsp:nvSpPr>
        <dsp:cNvPr id="0" name=""/>
        <dsp:cNvSpPr/>
      </dsp:nvSpPr>
      <dsp:spPr>
        <a:xfrm>
          <a:off x="1981799" y="1355583"/>
          <a:ext cx="1224622" cy="2795475"/>
        </a:xfrm>
        <a:prstGeom prst="roundRect">
          <a:avLst>
            <a:gd name="adj" fmla="val 10000"/>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40640" tIns="30480" rIns="40640" bIns="30480" numCol="1" spcCol="1270" anchor="ctr" anchorCtr="0">
          <a:noAutofit/>
        </a:bodyPr>
        <a:lstStyle/>
        <a:p>
          <a:pPr lvl="0" algn="ctr" defTabSz="711200" rtl="1">
            <a:lnSpc>
              <a:spcPct val="90000"/>
            </a:lnSpc>
            <a:spcBef>
              <a:spcPct val="0"/>
            </a:spcBef>
            <a:spcAft>
              <a:spcPct val="35000"/>
            </a:spcAft>
          </a:pPr>
          <a:r>
            <a:rPr lang="he-IL" sz="1600" b="1" kern="1200" cap="none" spc="0" dirty="0">
              <a:ln w="0"/>
              <a:solidFill>
                <a:schemeClr val="tx1"/>
              </a:solidFill>
              <a:effectLst/>
              <a:latin typeface="Calibri"/>
              <a:ea typeface="+mn-ea"/>
              <a:cs typeface="Arial"/>
            </a:rPr>
            <a:t>אסטרונומיה</a:t>
          </a:r>
        </a:p>
      </dsp:txBody>
      <dsp:txXfrm>
        <a:off x="2017667" y="1391451"/>
        <a:ext cx="1152886" cy="2723739"/>
      </dsp:txXfrm>
    </dsp:sp>
    <dsp:sp modelId="{8C7DFED6-9158-4796-93E4-276D5D7573BE}">
      <dsp:nvSpPr>
        <dsp:cNvPr id="0" name=""/>
        <dsp:cNvSpPr/>
      </dsp:nvSpPr>
      <dsp:spPr>
        <a:xfrm>
          <a:off x="3485265" y="0"/>
          <a:ext cx="1437057" cy="4405314"/>
        </a:xfrm>
        <a:prstGeom prst="roundRect">
          <a:avLst>
            <a:gd name="adj" fmla="val 10000"/>
          </a:avLst>
        </a:prstGeom>
        <a:solidFill>
          <a:srgbClr val="92D050"/>
        </a:solidFill>
        <a:ln w="12700" cap="rnd" cmpd="sng" algn="ctr">
          <a:solidFill>
            <a:schemeClr val="accent6"/>
          </a:solidFill>
          <a:prstDash val="solid"/>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83820" tIns="83820" rIns="83820" bIns="83820" numCol="1" spcCol="1270" anchor="ctr" anchorCtr="0">
          <a:noAutofit/>
        </a:bodyPr>
        <a:lstStyle/>
        <a:p>
          <a:pPr lvl="0" algn="ctr" defTabSz="977900" rtl="1">
            <a:lnSpc>
              <a:spcPct val="90000"/>
            </a:lnSpc>
            <a:spcBef>
              <a:spcPct val="0"/>
            </a:spcBef>
            <a:spcAft>
              <a:spcPct val="35000"/>
            </a:spcAft>
          </a:pPr>
          <a:r>
            <a:rPr lang="he-IL" sz="2200" b="1" kern="1200" dirty="0">
              <a:solidFill>
                <a:srgbClr val="FF0000"/>
              </a:solidFill>
              <a:latin typeface="Calibri"/>
              <a:ea typeface="+mn-ea"/>
              <a:cs typeface="Arial"/>
            </a:rPr>
            <a:t>מדעי החיים - ביולוגיה</a:t>
          </a:r>
        </a:p>
      </dsp:txBody>
      <dsp:txXfrm>
        <a:off x="3485265" y="0"/>
        <a:ext cx="1437057" cy="1321594"/>
      </dsp:txXfrm>
    </dsp:sp>
    <dsp:sp modelId="{83C198C8-3E12-446B-BE1D-80584531BF33}">
      <dsp:nvSpPr>
        <dsp:cNvPr id="0" name=""/>
        <dsp:cNvSpPr/>
      </dsp:nvSpPr>
      <dsp:spPr>
        <a:xfrm>
          <a:off x="3544074" y="1322164"/>
          <a:ext cx="1319438" cy="778937"/>
        </a:xfrm>
        <a:prstGeom prst="roundRect">
          <a:avLst>
            <a:gd name="adj" fmla="val 10000"/>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34290" rIns="45720" bIns="34290" numCol="1" spcCol="1270" anchor="ctr" anchorCtr="0">
          <a:noAutofit/>
        </a:bodyPr>
        <a:lstStyle/>
        <a:p>
          <a:pPr lvl="0" algn="ctr" defTabSz="800100" rtl="1">
            <a:lnSpc>
              <a:spcPct val="90000"/>
            </a:lnSpc>
            <a:spcBef>
              <a:spcPct val="0"/>
            </a:spcBef>
            <a:spcAft>
              <a:spcPct val="35000"/>
            </a:spcAft>
          </a:pPr>
          <a:r>
            <a:rPr lang="he-IL" sz="1800" b="1" kern="1200" cap="none" spc="0" dirty="0">
              <a:ln w="0"/>
              <a:solidFill>
                <a:schemeClr val="tx1"/>
              </a:solidFill>
              <a:effectLst/>
              <a:latin typeface="Calibri"/>
              <a:ea typeface="+mn-ea"/>
              <a:cs typeface="Arial"/>
            </a:rPr>
            <a:t>תא (חט"ב)</a:t>
          </a:r>
        </a:p>
      </dsp:txBody>
      <dsp:txXfrm>
        <a:off x="3566888" y="1344978"/>
        <a:ext cx="1273810" cy="733309"/>
      </dsp:txXfrm>
    </dsp:sp>
    <dsp:sp modelId="{ED24754D-FFBC-4E25-8213-97F4973C87F0}">
      <dsp:nvSpPr>
        <dsp:cNvPr id="0" name=""/>
        <dsp:cNvSpPr/>
      </dsp:nvSpPr>
      <dsp:spPr>
        <a:xfrm>
          <a:off x="3544074" y="2244575"/>
          <a:ext cx="1319438" cy="960893"/>
        </a:xfrm>
        <a:prstGeom prst="roundRect">
          <a:avLst>
            <a:gd name="adj" fmla="val 10000"/>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34290" rIns="45720" bIns="34290" numCol="1" spcCol="1270" anchor="ctr" anchorCtr="0">
          <a:noAutofit/>
        </a:bodyPr>
        <a:lstStyle/>
        <a:p>
          <a:pPr lvl="0" algn="ctr" defTabSz="800100" rtl="1">
            <a:lnSpc>
              <a:spcPct val="90000"/>
            </a:lnSpc>
            <a:spcBef>
              <a:spcPct val="0"/>
            </a:spcBef>
            <a:spcAft>
              <a:spcPct val="35000"/>
            </a:spcAft>
          </a:pPr>
          <a:r>
            <a:rPr lang="he-IL" sz="1800" b="1" kern="1200" cap="none" spc="0" dirty="0">
              <a:ln w="0"/>
              <a:solidFill>
                <a:schemeClr val="tx1"/>
              </a:solidFill>
              <a:effectLst/>
              <a:latin typeface="Calibri"/>
              <a:ea typeface="+mn-ea"/>
              <a:cs typeface="Arial"/>
            </a:rPr>
            <a:t>מערכות ותהליכים ביצורים חיים</a:t>
          </a:r>
        </a:p>
      </dsp:txBody>
      <dsp:txXfrm>
        <a:off x="3572218" y="2272719"/>
        <a:ext cx="1263150" cy="904605"/>
      </dsp:txXfrm>
    </dsp:sp>
    <dsp:sp modelId="{58C78859-2608-4D2A-BD4E-862BA13331D4}">
      <dsp:nvSpPr>
        <dsp:cNvPr id="0" name=""/>
        <dsp:cNvSpPr/>
      </dsp:nvSpPr>
      <dsp:spPr>
        <a:xfrm>
          <a:off x="3551955" y="3348942"/>
          <a:ext cx="1303676" cy="835535"/>
        </a:xfrm>
        <a:prstGeom prst="roundRect">
          <a:avLst>
            <a:gd name="adj" fmla="val 10000"/>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34290" rIns="45720" bIns="34290" numCol="1" spcCol="1270" anchor="ctr" anchorCtr="0">
          <a:noAutofit/>
        </a:bodyPr>
        <a:lstStyle/>
        <a:p>
          <a:pPr lvl="0" algn="ctr" defTabSz="800100" rtl="1">
            <a:lnSpc>
              <a:spcPct val="90000"/>
            </a:lnSpc>
            <a:spcBef>
              <a:spcPct val="0"/>
            </a:spcBef>
            <a:spcAft>
              <a:spcPct val="35000"/>
            </a:spcAft>
          </a:pPr>
          <a:r>
            <a:rPr lang="he-IL" sz="1800" b="1" kern="1200" cap="none" spc="0" dirty="0">
              <a:ln w="0"/>
              <a:solidFill>
                <a:schemeClr val="tx1"/>
              </a:solidFill>
              <a:effectLst/>
              <a:latin typeface="Calibri"/>
              <a:ea typeface="+mn-ea"/>
              <a:cs typeface="Arial"/>
            </a:rPr>
            <a:t>מערכות אקולוגיות</a:t>
          </a:r>
        </a:p>
      </dsp:txBody>
      <dsp:txXfrm>
        <a:off x="3576427" y="3373414"/>
        <a:ext cx="1254732" cy="786591"/>
      </dsp:txXfrm>
    </dsp:sp>
    <dsp:sp modelId="{F3F01A3B-9A51-42E9-833D-42052AABDF72}">
      <dsp:nvSpPr>
        <dsp:cNvPr id="0" name=""/>
        <dsp:cNvSpPr/>
      </dsp:nvSpPr>
      <dsp:spPr>
        <a:xfrm>
          <a:off x="5065509" y="0"/>
          <a:ext cx="1601569" cy="4405314"/>
        </a:xfrm>
        <a:prstGeom prst="roundRect">
          <a:avLst>
            <a:gd name="adj" fmla="val 10000"/>
          </a:avLst>
        </a:prstGeom>
        <a:gradFill flip="none" rotWithShape="0">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12700" cap="rnd" cmpd="sng" algn="ctr">
          <a:solidFill>
            <a:schemeClr val="accent4"/>
          </a:solidFill>
          <a:prstDash val="solid"/>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83820" tIns="83820" rIns="83820" bIns="83820" numCol="1" spcCol="1270" anchor="ctr" anchorCtr="0">
          <a:noAutofit/>
        </a:bodyPr>
        <a:lstStyle/>
        <a:p>
          <a:pPr lvl="0" algn="ctr" defTabSz="977900" rtl="1">
            <a:lnSpc>
              <a:spcPct val="90000"/>
            </a:lnSpc>
            <a:spcBef>
              <a:spcPct val="0"/>
            </a:spcBef>
            <a:spcAft>
              <a:spcPct val="35000"/>
            </a:spcAft>
          </a:pPr>
          <a:r>
            <a:rPr lang="he-IL" sz="2200" b="1" kern="1200" dirty="0">
              <a:solidFill>
                <a:srgbClr val="FF0000"/>
              </a:solidFill>
              <a:latin typeface="Calibri"/>
              <a:ea typeface="+mn-ea"/>
              <a:cs typeface="Arial"/>
            </a:rPr>
            <a:t>מדעי החומר - כימיה, פיזיקה</a:t>
          </a:r>
        </a:p>
      </dsp:txBody>
      <dsp:txXfrm>
        <a:off x="5065509" y="0"/>
        <a:ext cx="1601569" cy="1321594"/>
      </dsp:txXfrm>
    </dsp:sp>
    <dsp:sp modelId="{4BF19EEE-AF10-4894-9615-0926CCD9E70B}">
      <dsp:nvSpPr>
        <dsp:cNvPr id="0" name=""/>
        <dsp:cNvSpPr/>
      </dsp:nvSpPr>
      <dsp:spPr>
        <a:xfrm>
          <a:off x="5208529" y="1321709"/>
          <a:ext cx="1315528" cy="894829"/>
        </a:xfrm>
        <a:prstGeom prst="roundRect">
          <a:avLst>
            <a:gd name="adj" fmla="val 10000"/>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34290" rIns="45720" bIns="34290" numCol="1" spcCol="1270" anchor="ctr" anchorCtr="0">
          <a:noAutofit/>
        </a:bodyPr>
        <a:lstStyle/>
        <a:p>
          <a:pPr lvl="0" algn="ctr" defTabSz="800100" rtl="1">
            <a:lnSpc>
              <a:spcPct val="90000"/>
            </a:lnSpc>
            <a:spcBef>
              <a:spcPct val="0"/>
            </a:spcBef>
            <a:spcAft>
              <a:spcPct val="35000"/>
            </a:spcAft>
          </a:pPr>
          <a:r>
            <a:rPr lang="he-IL" sz="1800" b="1" kern="1200" cap="none" spc="0" dirty="0">
              <a:ln w="0"/>
              <a:solidFill>
                <a:schemeClr val="tx1"/>
              </a:solidFill>
              <a:effectLst/>
              <a:latin typeface="Calibri"/>
              <a:ea typeface="+mn-ea"/>
              <a:cs typeface="Arial"/>
            </a:rPr>
            <a:t>חומרים</a:t>
          </a:r>
          <a:endParaRPr lang="he-IL" sz="1800" b="1" kern="1200" dirty="0">
            <a:solidFill>
              <a:sysClr val="window" lastClr="FFFFFF"/>
            </a:solidFill>
            <a:effectLst/>
            <a:latin typeface="Calibri"/>
            <a:ea typeface="+mn-ea"/>
            <a:cs typeface="Arial"/>
          </a:endParaRPr>
        </a:p>
      </dsp:txBody>
      <dsp:txXfrm>
        <a:off x="5234738" y="1347918"/>
        <a:ext cx="1263110" cy="842411"/>
      </dsp:txXfrm>
    </dsp:sp>
    <dsp:sp modelId="{0371C4C9-4E4C-44CD-AA82-BA6F7A8AB3D1}">
      <dsp:nvSpPr>
        <dsp:cNvPr id="0" name=""/>
        <dsp:cNvSpPr/>
      </dsp:nvSpPr>
      <dsp:spPr>
        <a:xfrm>
          <a:off x="5226185" y="2354204"/>
          <a:ext cx="1280217" cy="894829"/>
        </a:xfrm>
        <a:prstGeom prst="roundRect">
          <a:avLst>
            <a:gd name="adj" fmla="val 10000"/>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34290" rIns="45720" bIns="34290" numCol="1" spcCol="1270" anchor="ctr" anchorCtr="0">
          <a:noAutofit/>
        </a:bodyPr>
        <a:lstStyle/>
        <a:p>
          <a:pPr lvl="0" algn="ctr" defTabSz="800100" rtl="1">
            <a:lnSpc>
              <a:spcPct val="90000"/>
            </a:lnSpc>
            <a:spcBef>
              <a:spcPct val="0"/>
            </a:spcBef>
            <a:spcAft>
              <a:spcPct val="35000"/>
            </a:spcAft>
          </a:pPr>
          <a:r>
            <a:rPr lang="he-IL" sz="1800" b="1" kern="1200" cap="none" spc="0" dirty="0">
              <a:ln w="0"/>
              <a:solidFill>
                <a:schemeClr val="tx1"/>
              </a:solidFill>
              <a:effectLst/>
              <a:latin typeface="Calibri"/>
              <a:ea typeface="+mn-ea"/>
              <a:cs typeface="Arial"/>
            </a:rPr>
            <a:t>אנרגיה</a:t>
          </a:r>
          <a:endParaRPr lang="he-IL" sz="1800" b="1" kern="1200" dirty="0">
            <a:solidFill>
              <a:sysClr val="window" lastClr="FFFFFF"/>
            </a:solidFill>
            <a:effectLst/>
            <a:latin typeface="Calibri"/>
            <a:ea typeface="+mn-ea"/>
            <a:cs typeface="Arial"/>
          </a:endParaRPr>
        </a:p>
      </dsp:txBody>
      <dsp:txXfrm>
        <a:off x="5252394" y="2380413"/>
        <a:ext cx="1227799" cy="842411"/>
      </dsp:txXfrm>
    </dsp:sp>
    <dsp:sp modelId="{42D9C7BC-5111-4421-8D94-794C7E61DA07}">
      <dsp:nvSpPr>
        <dsp:cNvPr id="0" name=""/>
        <dsp:cNvSpPr/>
      </dsp:nvSpPr>
      <dsp:spPr>
        <a:xfrm>
          <a:off x="5242528" y="3386700"/>
          <a:ext cx="1247532" cy="798232"/>
        </a:xfrm>
        <a:prstGeom prst="roundRect">
          <a:avLst>
            <a:gd name="adj" fmla="val 10000"/>
          </a:avLst>
        </a:prstGeom>
        <a:gradFill rotWithShape="1">
          <a:gsLst>
            <a:gs pos="0">
              <a:schemeClr val="accent3">
                <a:tint val="65000"/>
                <a:lumMod val="110000"/>
              </a:schemeClr>
            </a:gs>
            <a:gs pos="88000">
              <a:schemeClr val="accent3">
                <a:tint val="90000"/>
              </a:schemeClr>
            </a:gs>
          </a:gsLst>
          <a:lin ang="5400000" scaled="0"/>
        </a:gradFill>
        <a:ln w="12700" cap="rnd" cmpd="sng" algn="ctr">
          <a:solidFill>
            <a:schemeClr val="accent3"/>
          </a:solidFill>
          <a:prstDash val="solid"/>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34290" rIns="45720" bIns="34290" numCol="1" spcCol="1270" anchor="ctr" anchorCtr="0">
          <a:noAutofit/>
        </a:bodyPr>
        <a:lstStyle/>
        <a:p>
          <a:pPr lvl="0" algn="ctr" defTabSz="800100" rtl="1">
            <a:lnSpc>
              <a:spcPct val="90000"/>
            </a:lnSpc>
            <a:spcBef>
              <a:spcPct val="0"/>
            </a:spcBef>
            <a:spcAft>
              <a:spcPct val="35000"/>
            </a:spcAft>
          </a:pPr>
          <a:r>
            <a:rPr lang="he-IL" sz="1800" b="1" kern="1200" dirty="0">
              <a:solidFill>
                <a:schemeClr val="tx1"/>
              </a:solidFill>
              <a:effectLst/>
              <a:latin typeface="Calibri"/>
              <a:ea typeface="+mn-ea"/>
              <a:cs typeface="Arial"/>
            </a:rPr>
            <a:t>כוחות</a:t>
          </a:r>
        </a:p>
      </dsp:txBody>
      <dsp:txXfrm>
        <a:off x="5265907" y="3410079"/>
        <a:ext cx="1200774" cy="751474"/>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779150" y="0"/>
            <a:ext cx="2889938" cy="496332"/>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44" y="0"/>
            <a:ext cx="2889938" cy="496332"/>
          </a:xfrm>
          <a:prstGeom prst="rect">
            <a:avLst/>
          </a:prstGeom>
        </p:spPr>
        <p:txBody>
          <a:bodyPr vert="horz" lIns="91440" tIns="45720" rIns="91440" bIns="45720" rtlCol="1"/>
          <a:lstStyle>
            <a:lvl1pPr algn="l">
              <a:defRPr sz="1200"/>
            </a:lvl1pPr>
          </a:lstStyle>
          <a:p>
            <a:fld id="{66101C7D-C47C-4912-B2E2-E1ABC6B11DE6}" type="datetimeFigureOut">
              <a:rPr lang="he-IL" smtClean="0"/>
              <a:t>ח'/אייר/תשע"ט</a:t>
            </a:fld>
            <a:endParaRPr lang="he-IL"/>
          </a:p>
        </p:txBody>
      </p:sp>
      <p:sp>
        <p:nvSpPr>
          <p:cNvPr id="4" name="מציין מיקום של כותרת תחתונה 3"/>
          <p:cNvSpPr>
            <a:spLocks noGrp="1"/>
          </p:cNvSpPr>
          <p:nvPr>
            <p:ph type="ftr" sz="quarter" idx="2"/>
          </p:nvPr>
        </p:nvSpPr>
        <p:spPr>
          <a:xfrm>
            <a:off x="3779150" y="9428583"/>
            <a:ext cx="2889938" cy="496332"/>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44" y="9428583"/>
            <a:ext cx="2889938" cy="496332"/>
          </a:xfrm>
          <a:prstGeom prst="rect">
            <a:avLst/>
          </a:prstGeom>
        </p:spPr>
        <p:txBody>
          <a:bodyPr vert="horz" lIns="91440" tIns="45720" rIns="91440" bIns="45720" rtlCol="1" anchor="b"/>
          <a:lstStyle>
            <a:lvl1pPr algn="l">
              <a:defRPr sz="1200"/>
            </a:lvl1pPr>
          </a:lstStyle>
          <a:p>
            <a:fld id="{481F0C6F-136C-41BC-AE48-77B9A067223E}" type="slidenum">
              <a:rPr lang="he-IL" smtClean="0"/>
              <a:t>‹#›</a:t>
            </a:fld>
            <a:endParaRPr lang="he-IL"/>
          </a:p>
        </p:txBody>
      </p:sp>
    </p:spTree>
    <p:extLst>
      <p:ext uri="{BB962C8B-B14F-4D97-AF65-F5344CB8AC3E}">
        <p14:creationId xmlns:p14="http://schemas.microsoft.com/office/powerpoint/2010/main" val="9849841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779150" y="0"/>
            <a:ext cx="2889938" cy="496332"/>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44" y="0"/>
            <a:ext cx="2889938" cy="496332"/>
          </a:xfrm>
          <a:prstGeom prst="rect">
            <a:avLst/>
          </a:prstGeom>
        </p:spPr>
        <p:txBody>
          <a:bodyPr vert="horz" lIns="91440" tIns="45720" rIns="91440" bIns="45720" rtlCol="1"/>
          <a:lstStyle>
            <a:lvl1pPr algn="l">
              <a:defRPr sz="1200"/>
            </a:lvl1pPr>
          </a:lstStyle>
          <a:p>
            <a:fld id="{1F2F8A3B-08B0-4D6B-B10C-476E7D8DB501}" type="datetimeFigureOut">
              <a:rPr lang="he-IL" smtClean="0"/>
              <a:t>ח'/אייר/תשע"ט</a:t>
            </a:fld>
            <a:endParaRPr lang="he-IL"/>
          </a:p>
        </p:txBody>
      </p:sp>
      <p:sp>
        <p:nvSpPr>
          <p:cNvPr id="4" name="מציין מיקום של תמונת שקופית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66909" y="4715153"/>
            <a:ext cx="5335270" cy="4466987"/>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779150" y="9428583"/>
            <a:ext cx="2889938" cy="496332"/>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44" y="9428583"/>
            <a:ext cx="2889938" cy="496332"/>
          </a:xfrm>
          <a:prstGeom prst="rect">
            <a:avLst/>
          </a:prstGeom>
        </p:spPr>
        <p:txBody>
          <a:bodyPr vert="horz" lIns="91440" tIns="45720" rIns="91440" bIns="45720" rtlCol="1" anchor="b"/>
          <a:lstStyle>
            <a:lvl1pPr algn="l">
              <a:defRPr sz="1200"/>
            </a:lvl1pPr>
          </a:lstStyle>
          <a:p>
            <a:fld id="{75E5C2ED-D586-4B01-A78F-D2697802914A}" type="slidenum">
              <a:rPr lang="he-IL" smtClean="0"/>
              <a:t>‹#›</a:t>
            </a:fld>
            <a:endParaRPr lang="he-IL"/>
          </a:p>
        </p:txBody>
      </p:sp>
    </p:spTree>
    <p:extLst>
      <p:ext uri="{BB962C8B-B14F-4D97-AF65-F5344CB8AC3E}">
        <p14:creationId xmlns:p14="http://schemas.microsoft.com/office/powerpoint/2010/main" val="108675145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75E5C2ED-D586-4B01-A78F-D2697802914A}" type="slidenum">
              <a:rPr lang="he-IL" smtClean="0"/>
              <a:t>2</a:t>
            </a:fld>
            <a:endParaRPr lang="he-IL"/>
          </a:p>
        </p:txBody>
      </p:sp>
    </p:spTree>
    <p:extLst>
      <p:ext uri="{BB962C8B-B14F-4D97-AF65-F5344CB8AC3E}">
        <p14:creationId xmlns:p14="http://schemas.microsoft.com/office/powerpoint/2010/main" val="3599842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75E5C2ED-D586-4B01-A78F-D2697802914A}" type="slidenum">
              <a:rPr lang="he-IL" smtClean="0"/>
              <a:t>3</a:t>
            </a:fld>
            <a:endParaRPr lang="he-IL"/>
          </a:p>
        </p:txBody>
      </p:sp>
    </p:spTree>
    <p:extLst>
      <p:ext uri="{BB962C8B-B14F-4D97-AF65-F5344CB8AC3E}">
        <p14:creationId xmlns:p14="http://schemas.microsoft.com/office/powerpoint/2010/main" val="119150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75E5C2ED-D586-4B01-A78F-D2697802914A}" type="slidenum">
              <a:rPr lang="he-IL" smtClean="0"/>
              <a:t>4</a:t>
            </a:fld>
            <a:endParaRPr lang="he-IL"/>
          </a:p>
        </p:txBody>
      </p:sp>
    </p:spTree>
    <p:extLst>
      <p:ext uri="{BB962C8B-B14F-4D97-AF65-F5344CB8AC3E}">
        <p14:creationId xmlns:p14="http://schemas.microsoft.com/office/powerpoint/2010/main" val="152763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75E5C2ED-D586-4B01-A78F-D2697802914A}" type="slidenum">
              <a:rPr lang="he-IL" smtClean="0"/>
              <a:t>5</a:t>
            </a:fld>
            <a:endParaRPr lang="he-IL"/>
          </a:p>
        </p:txBody>
      </p:sp>
    </p:spTree>
    <p:extLst>
      <p:ext uri="{BB962C8B-B14F-4D97-AF65-F5344CB8AC3E}">
        <p14:creationId xmlns:p14="http://schemas.microsoft.com/office/powerpoint/2010/main" val="4141402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75E5C2ED-D586-4B01-A78F-D2697802914A}" type="slidenum">
              <a:rPr lang="he-IL" smtClean="0"/>
              <a:t>6</a:t>
            </a:fld>
            <a:endParaRPr lang="he-IL"/>
          </a:p>
        </p:txBody>
      </p:sp>
    </p:spTree>
    <p:extLst>
      <p:ext uri="{BB962C8B-B14F-4D97-AF65-F5344CB8AC3E}">
        <p14:creationId xmlns:p14="http://schemas.microsoft.com/office/powerpoint/2010/main" val="1011314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75E5C2ED-D586-4B01-A78F-D2697802914A}" type="slidenum">
              <a:rPr lang="he-IL" smtClean="0"/>
              <a:t>7</a:t>
            </a:fld>
            <a:endParaRPr lang="he-IL"/>
          </a:p>
        </p:txBody>
      </p:sp>
    </p:spTree>
    <p:extLst>
      <p:ext uri="{BB962C8B-B14F-4D97-AF65-F5344CB8AC3E}">
        <p14:creationId xmlns:p14="http://schemas.microsoft.com/office/powerpoint/2010/main" val="28150693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75E5C2ED-D586-4B01-A78F-D2697802914A}" type="slidenum">
              <a:rPr lang="he-IL" smtClean="0"/>
              <a:t>8</a:t>
            </a:fld>
            <a:endParaRPr lang="he-IL"/>
          </a:p>
        </p:txBody>
      </p:sp>
    </p:spTree>
    <p:extLst>
      <p:ext uri="{BB962C8B-B14F-4D97-AF65-F5344CB8AC3E}">
        <p14:creationId xmlns:p14="http://schemas.microsoft.com/office/powerpoint/2010/main" val="210599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4117312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3754369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he-IL"/>
              <a:t>לחץ כדי לערוך סגנון כותרת של תבנית בסיס</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1066755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3213566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2311378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9011879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23963004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35893510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18895659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25852146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30188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37062773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31322258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34542256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ערוך סגנונות טקסט של תבנית בסיס</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2A257DF-F1A7-4F56-AF0C-6CACE16CA5E5}" type="slidenum">
              <a:rPr lang="he-IL" smtClean="0"/>
              <a:t>‹#›</a:t>
            </a:fld>
            <a:endParaRPr lang="he-I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652496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30298170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ערוך סגנונות טקסט של תבנית בסיס</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2A257DF-F1A7-4F56-AF0C-6CACE16CA5E5}" type="slidenum">
              <a:rPr lang="he-IL" smtClean="0"/>
              <a:t>‹#›</a:t>
            </a:fld>
            <a:endParaRPr lang="he-I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239703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או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ערוך סגנונות טקסט של תבנית בסיס</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12426809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41329853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2589419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2789799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497175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השוואה">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a:t>ערוך סגנונות טקסט של תבנית בסיס</a:t>
            </a:r>
          </a:p>
        </p:txBody>
      </p:sp>
      <p:sp>
        <p:nvSpPr>
          <p:cNvPr id="4" name="Content Placeholder 3"/>
          <p:cNvSpPr>
            <a:spLocks noGrp="1"/>
          </p:cNvSpPr>
          <p:nvPr>
            <p:ph sz="half" idx="2"/>
          </p:nvPr>
        </p:nvSpPr>
        <p:spPr>
          <a:xfrm>
            <a:off x="633845" y="2507551"/>
            <a:ext cx="3867150" cy="3680525"/>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a:t>ערוך סגנונות טקסט של תבנית בסיס</a:t>
            </a:r>
          </a:p>
        </p:txBody>
      </p:sp>
      <p:sp>
        <p:nvSpPr>
          <p:cNvPr id="6" name="Content Placeholder 5"/>
          <p:cNvSpPr>
            <a:spLocks noGrp="1"/>
          </p:cNvSpPr>
          <p:nvPr>
            <p:ph sz="quarter" idx="4"/>
          </p:nvPr>
        </p:nvSpPr>
        <p:spPr>
          <a:xfrm>
            <a:off x="4629150" y="2507551"/>
            <a:ext cx="3886201" cy="3680525"/>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a:p>
        </p:txBody>
      </p:sp>
      <p:sp>
        <p:nvSpPr>
          <p:cNvPr id="7" name="Date Placeholder 6"/>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A2A257DF-F1A7-4F56-AF0C-6CACE16CA5E5}" type="slidenum">
              <a:rPr lang="he-IL" smtClean="0"/>
              <a:t>‹#›</a:t>
            </a:fld>
            <a:endParaRPr lang="he-IL"/>
          </a:p>
        </p:txBody>
      </p:sp>
      <p:sp>
        <p:nvSpPr>
          <p:cNvPr id="10" name="Title 9"/>
          <p:cNvSpPr>
            <a:spLocks noGrp="1"/>
          </p:cNvSpPr>
          <p:nvPr>
            <p:ph type="title"/>
          </p:nvPr>
        </p:nvSpPr>
        <p:spPr/>
        <p:txBody>
          <a:bodyPr/>
          <a:lstStyle/>
          <a:p>
            <a:r>
              <a:rPr lang="he-IL"/>
              <a:t>לחץ כדי לערוך סגנון כותרת של תבנית בסיס</a:t>
            </a:r>
            <a:endParaRPr lang="en-US" dirty="0"/>
          </a:p>
        </p:txBody>
      </p:sp>
    </p:spTree>
    <p:extLst>
      <p:ext uri="{BB962C8B-B14F-4D97-AF65-F5344CB8AC3E}">
        <p14:creationId xmlns:p14="http://schemas.microsoft.com/office/powerpoint/2010/main" val="1457686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כותרת בלבד">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A2A257DF-F1A7-4F56-AF0C-6CACE16CA5E5}" type="slidenum">
              <a:rPr lang="he-IL" smtClean="0"/>
              <a:t>‹#›</a:t>
            </a:fld>
            <a:endParaRPr lang="he-IL"/>
          </a:p>
        </p:txBody>
      </p:sp>
      <p:sp>
        <p:nvSpPr>
          <p:cNvPr id="6" name="Title 5"/>
          <p:cNvSpPr>
            <a:spLocks noGrp="1"/>
          </p:cNvSpPr>
          <p:nvPr>
            <p:ph type="title"/>
          </p:nvPr>
        </p:nvSpPr>
        <p:spPr/>
        <p:txBody>
          <a:bodyPr/>
          <a:lstStyle/>
          <a:p>
            <a:r>
              <a:rPr lang="he-IL"/>
              <a:t>לחץ כדי לערוך סגנון כותרת של תבנית בסיס</a:t>
            </a:r>
            <a:endParaRPr lang="en-US"/>
          </a:p>
        </p:txBody>
      </p:sp>
    </p:spTree>
    <p:extLst>
      <p:ext uri="{BB962C8B-B14F-4D97-AF65-F5344CB8AC3E}">
        <p14:creationId xmlns:p14="http://schemas.microsoft.com/office/powerpoint/2010/main" val="4094932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874168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2418594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he-IL"/>
              <a:t>לחץ כדי לערוך סגנון כותרת של תבנית בסיס</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0F4C2B52-1F3D-480A-A0B0-39161F6DDA8A}" type="datetimeFigureOut">
              <a:rPr lang="he-IL" smtClean="0"/>
              <a:t>ח'/אייר/תשע"ט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A2A257DF-F1A7-4F56-AF0C-6CACE16CA5E5}" type="slidenum">
              <a:rPr lang="he-IL" smtClean="0"/>
              <a:t>‹#›</a:t>
            </a:fld>
            <a:endParaRPr lang="he-IL"/>
          </a:p>
        </p:txBody>
      </p:sp>
    </p:spTree>
    <p:extLst>
      <p:ext uri="{BB962C8B-B14F-4D97-AF65-F5344CB8AC3E}">
        <p14:creationId xmlns:p14="http://schemas.microsoft.com/office/powerpoint/2010/main" val="4090905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0F4C2B52-1F3D-480A-A0B0-39161F6DDA8A}" type="datetimeFigureOut">
              <a:rPr lang="he-IL" smtClean="0"/>
              <a:t>ח'/אייר/תשע"ט</a:t>
            </a:fld>
            <a:endParaRPr lang="he-I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he-IL"/>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A2A257DF-F1A7-4F56-AF0C-6CACE16CA5E5}" type="slidenum">
              <a:rPr lang="he-IL" smtClean="0"/>
              <a:t>‹#›</a:t>
            </a:fld>
            <a:endParaRPr lang="he-IL"/>
          </a:p>
        </p:txBody>
      </p:sp>
    </p:spTree>
    <p:extLst>
      <p:ext uri="{BB962C8B-B14F-4D97-AF65-F5344CB8AC3E}">
        <p14:creationId xmlns:p14="http://schemas.microsoft.com/office/powerpoint/2010/main" val="74736575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685800" rtl="1"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r" defTabSz="685800" rtl="1"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r" defTabSz="685800" rtl="1"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r" defTabSz="685800" rtl="1"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r" defTabSz="685800" rtl="1"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r" defTabSz="685800" rtl="1"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r" defTabSz="685800" rtl="1"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r" defTabSz="685800" rtl="1"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r" defTabSz="685800" rtl="1"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r" defTabSz="685800" rtl="1"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F4C2B52-1F3D-480A-A0B0-39161F6DDA8A}" type="datetimeFigureOut">
              <a:rPr lang="he-IL" smtClean="0"/>
              <a:t>ח'/אייר/תשע"ט</a:t>
            </a:fld>
            <a:endParaRPr lang="he-IL"/>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2A257DF-F1A7-4F56-AF0C-6CACE16CA5E5}" type="slidenum">
              <a:rPr lang="he-IL" smtClean="0"/>
              <a:t>‹#›</a:t>
            </a:fld>
            <a:endParaRPr lang="he-IL"/>
          </a:p>
        </p:txBody>
      </p:sp>
    </p:spTree>
    <p:extLst>
      <p:ext uri="{BB962C8B-B14F-4D97-AF65-F5344CB8AC3E}">
        <p14:creationId xmlns:p14="http://schemas.microsoft.com/office/powerpoint/2010/main" val="4002701167"/>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meyda.education.gov.il/files/Mazkirut_Pedagogit/MadaTechnologya/hatab/mismach_av_hatab.pdf#page=3" TargetMode="Externa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ctrTitle"/>
          </p:nvPr>
        </p:nvSpPr>
        <p:spPr>
          <a:xfrm>
            <a:off x="18474" y="2060848"/>
            <a:ext cx="8983663" cy="2360613"/>
          </a:xfrm>
        </p:spPr>
        <p:txBody>
          <a:bodyPr/>
          <a:lstStyle/>
          <a:p>
            <a:pPr>
              <a:defRPr/>
            </a:pPr>
            <a:r>
              <a:rPr lang="he-IL" sz="4800" dirty="0">
                <a:solidFill>
                  <a:srgbClr val="FF0000"/>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t>מדע וטכנולוגיה</a:t>
            </a:r>
            <a:r>
              <a:rPr lang="he-IL" sz="3200" dirty="0">
                <a:solidFill>
                  <a:srgbClr val="000099"/>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t/>
            </a:r>
            <a:br>
              <a:rPr lang="he-IL" sz="3200" dirty="0">
                <a:solidFill>
                  <a:srgbClr val="000099"/>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br>
            <a:r>
              <a:rPr lang="he-IL" sz="3200" dirty="0">
                <a:solidFill>
                  <a:srgbClr val="000099"/>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t>תכנית לימודים מעודכנת </a:t>
            </a:r>
            <a:br>
              <a:rPr lang="he-IL" sz="3200" dirty="0">
                <a:solidFill>
                  <a:srgbClr val="000099"/>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br>
            <a:r>
              <a:rPr lang="he-IL" sz="3200" dirty="0">
                <a:solidFill>
                  <a:srgbClr val="000099"/>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t>לבית הספר היסודי ולחטיבת הביניים בכל מגזרים</a:t>
            </a:r>
            <a:endParaRPr lang="en-US" sz="4400" dirty="0">
              <a:solidFill>
                <a:srgbClr val="000099"/>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615893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9E58AF3-57B7-4974-91B4-3A23BB7F8150}"/>
              </a:ext>
            </a:extLst>
          </p:cNvPr>
          <p:cNvSpPr>
            <a:spLocks noGrp="1"/>
          </p:cNvSpPr>
          <p:nvPr>
            <p:ph type="title"/>
          </p:nvPr>
        </p:nvSpPr>
        <p:spPr>
          <a:xfrm>
            <a:off x="609599" y="260648"/>
            <a:ext cx="6347713" cy="1320800"/>
          </a:xfrm>
        </p:spPr>
        <p:txBody>
          <a:bodyPr>
            <a:normAutofit/>
          </a:bodyPr>
          <a:lstStyle/>
          <a:p>
            <a:pPr algn="r"/>
            <a:r>
              <a:rPr lang="he-IL" sz="2400" dirty="0">
                <a:solidFill>
                  <a:srgbClr val="FF0000"/>
                </a:solidFill>
                <a:hlinkClick r:id="rId2"/>
              </a:rPr>
              <a:t>מסמך הצעה לרצף לימודי</a:t>
            </a:r>
            <a:r>
              <a:rPr lang="en-US" sz="2400" dirty="0">
                <a:solidFill>
                  <a:srgbClr val="FF0000"/>
                </a:solidFill>
                <a:hlinkClick r:id="rId2"/>
              </a:rPr>
              <a:t> </a:t>
            </a:r>
            <a:r>
              <a:rPr lang="he-IL" sz="2400" dirty="0">
                <a:solidFill>
                  <a:srgbClr val="FF0000"/>
                </a:solidFill>
                <a:hlinkClick r:id="rId2"/>
              </a:rPr>
              <a:t>כיתה ז', אתר משרד החינוך</a:t>
            </a:r>
            <a:endParaRPr lang="he-IL" sz="2400" dirty="0">
              <a:solidFill>
                <a:srgbClr val="FF0000"/>
              </a:solidFill>
              <a:cs typeface="+mn-cs"/>
            </a:endParaRPr>
          </a:p>
        </p:txBody>
      </p:sp>
      <p:pic>
        <p:nvPicPr>
          <p:cNvPr id="4" name="מציין מיקום תוכן 3" title="תצלום מסך מממסמך הצעה לרצף לימודי כיתה ז', אתר משרד החינוך">
            <a:extLst>
              <a:ext uri="{FF2B5EF4-FFF2-40B4-BE49-F238E27FC236}">
                <a16:creationId xmlns:a16="http://schemas.microsoft.com/office/drawing/2014/main" id="{B3330098-C91F-45E2-8599-96E003699D2F}"/>
              </a:ext>
            </a:extLst>
          </p:cNvPr>
          <p:cNvPicPr>
            <a:picLocks noGrp="1" noChangeAspect="1"/>
          </p:cNvPicPr>
          <p:nvPr>
            <p:ph idx="1"/>
          </p:nvPr>
        </p:nvPicPr>
        <p:blipFill rotWithShape="1">
          <a:blip r:embed="rId3"/>
          <a:srcRect l="10239" t="17041" r="28511" b="8312"/>
          <a:stretch/>
        </p:blipFill>
        <p:spPr>
          <a:xfrm>
            <a:off x="523984" y="1148747"/>
            <a:ext cx="7216368" cy="4944549"/>
          </a:xfrm>
          <a:prstGeom prst="rect">
            <a:avLst/>
          </a:prstGeom>
        </p:spPr>
      </p:pic>
    </p:spTree>
    <p:extLst>
      <p:ext uri="{BB962C8B-B14F-4D97-AF65-F5344CB8AC3E}">
        <p14:creationId xmlns:p14="http://schemas.microsoft.com/office/powerpoint/2010/main" val="10552924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DC9DCB3-C55C-469A-91FC-4B2168C3BABE}"/>
              </a:ext>
            </a:extLst>
          </p:cNvPr>
          <p:cNvSpPr>
            <a:spLocks noGrp="1"/>
          </p:cNvSpPr>
          <p:nvPr>
            <p:ph type="title"/>
          </p:nvPr>
        </p:nvSpPr>
        <p:spPr>
          <a:xfrm>
            <a:off x="319537" y="609600"/>
            <a:ext cx="7924872" cy="1320800"/>
          </a:xfrm>
        </p:spPr>
        <p:txBody>
          <a:bodyPr>
            <a:normAutofit fontScale="90000"/>
          </a:bodyPr>
          <a:lstStyle/>
          <a:p>
            <a:pPr algn="r"/>
            <a:r>
              <a:rPr lang="he-IL" sz="3600" dirty="0">
                <a:solidFill>
                  <a:srgbClr val="FF0000"/>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t>מדע וטכנולוגיה</a:t>
            </a:r>
            <a:r>
              <a:rPr lang="he-IL" dirty="0">
                <a:solidFill>
                  <a:srgbClr val="000099"/>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t/>
            </a:r>
            <a:br>
              <a:rPr lang="he-IL" dirty="0">
                <a:solidFill>
                  <a:srgbClr val="000099"/>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br>
            <a:r>
              <a:rPr lang="he-IL" sz="3100" dirty="0">
                <a:solidFill>
                  <a:srgbClr val="000099"/>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t>תכנית לימודים מעודכנת לבית הספר היסודי ולחטיבת הביניים בכל מגזרים</a:t>
            </a:r>
            <a:endParaRPr lang="en-US" sz="3100" dirty="0"/>
          </a:p>
        </p:txBody>
      </p:sp>
      <p:sp>
        <p:nvSpPr>
          <p:cNvPr id="3" name="מציין מיקום תוכן 2">
            <a:extLst>
              <a:ext uri="{FF2B5EF4-FFF2-40B4-BE49-F238E27FC236}">
                <a16:creationId xmlns:a16="http://schemas.microsoft.com/office/drawing/2014/main" id="{91B47CE7-B359-493D-925A-E27DFB23A217}"/>
              </a:ext>
            </a:extLst>
          </p:cNvPr>
          <p:cNvSpPr>
            <a:spLocks noGrp="1"/>
          </p:cNvSpPr>
          <p:nvPr>
            <p:ph idx="1"/>
          </p:nvPr>
        </p:nvSpPr>
        <p:spPr>
          <a:xfrm>
            <a:off x="348412" y="1844824"/>
            <a:ext cx="8640960" cy="432047"/>
          </a:xfrm>
        </p:spPr>
        <p:txBody>
          <a:bodyPr>
            <a:normAutofit/>
          </a:bodyPr>
          <a:lstStyle/>
          <a:p>
            <a:pPr marL="0" indent="0">
              <a:buNone/>
            </a:pPr>
            <a:r>
              <a:rPr lang="he-IL" sz="2000" b="1" dirty="0">
                <a:solidFill>
                  <a:srgbClr val="FF0000"/>
                </a:solidFill>
              </a:rPr>
              <a:t>סיכום:</a:t>
            </a:r>
            <a:endParaRPr lang="he-IL" sz="2000" b="1" dirty="0">
              <a:solidFill>
                <a:srgbClr val="000099"/>
              </a:solidFill>
              <a:effectLst>
                <a:outerShdw blurRad="38100" dist="38100" dir="2700000" algn="tl">
                  <a:srgbClr val="000000">
                    <a:alpha val="43137"/>
                  </a:srgbClr>
                </a:outerShdw>
              </a:effectLst>
            </a:endParaRPr>
          </a:p>
        </p:txBody>
      </p:sp>
      <p:sp>
        <p:nvSpPr>
          <p:cNvPr id="4" name="מציין מיקום תוכן 2">
            <a:extLst>
              <a:ext uri="{FF2B5EF4-FFF2-40B4-BE49-F238E27FC236}">
                <a16:creationId xmlns:a16="http://schemas.microsoft.com/office/drawing/2014/main" id="{BFCB1A64-84EC-4192-86B9-E1AB1F560F38}"/>
              </a:ext>
            </a:extLst>
          </p:cNvPr>
          <p:cNvSpPr txBox="1">
            <a:spLocks/>
          </p:cNvSpPr>
          <p:nvPr/>
        </p:nvSpPr>
        <p:spPr>
          <a:xfrm>
            <a:off x="377288" y="2645545"/>
            <a:ext cx="8640960" cy="966838"/>
          </a:xfrm>
          <a:prstGeom prst="rect">
            <a:avLst/>
          </a:prstGeom>
        </p:spPr>
        <p:txBody>
          <a:bodyPr vert="horz" lIns="91440" tIns="45720" rIns="91440" bIns="45720" rtlCol="1">
            <a:normAutofit fontScale="92500" lnSpcReduction="20000"/>
          </a:bodyPr>
          <a:lst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70000"/>
              </a:lnSpc>
              <a:defRPr/>
            </a:pPr>
            <a:r>
              <a:rPr lang="he-IL" sz="2000" b="1" dirty="0">
                <a:solidFill>
                  <a:srgbClr val="0000FF"/>
                </a:solidFill>
              </a:rPr>
              <a:t>מבוססת על גישת ה-</a:t>
            </a:r>
            <a:r>
              <a:rPr lang="en-US" sz="2000" b="1" dirty="0">
                <a:solidFill>
                  <a:srgbClr val="0000FF"/>
                </a:solidFill>
              </a:rPr>
              <a:t> STS </a:t>
            </a:r>
            <a:r>
              <a:rPr lang="he-IL" sz="2000" b="1" dirty="0">
                <a:solidFill>
                  <a:srgbClr val="0000FF"/>
                </a:solidFill>
              </a:rPr>
              <a:t>(</a:t>
            </a:r>
            <a:r>
              <a:rPr lang="en-US" sz="2000" b="1" dirty="0">
                <a:solidFill>
                  <a:srgbClr val="0000FF"/>
                </a:solidFill>
              </a:rPr>
              <a:t>Science, Technology, Society</a:t>
            </a:r>
            <a:r>
              <a:rPr lang="he-IL" sz="2000" b="1" dirty="0">
                <a:solidFill>
                  <a:srgbClr val="0000FF"/>
                </a:solidFill>
              </a:rPr>
              <a:t>) המשלבת בין תחומי המדע, הטכנולוגיה והחברה. </a:t>
            </a:r>
          </a:p>
          <a:p>
            <a:pPr marL="0" indent="0">
              <a:lnSpc>
                <a:spcPct val="70000"/>
              </a:lnSpc>
              <a:buFont typeface="Arial" panose="020B0604020202020204" pitchFamily="34" charset="0"/>
              <a:buNone/>
              <a:defRPr/>
            </a:pPr>
            <a:endParaRPr lang="he-IL" b="1" dirty="0">
              <a:solidFill>
                <a:srgbClr val="000099"/>
              </a:solidFill>
              <a:effectLst>
                <a:outerShdw blurRad="38100" dist="38100" dir="2700000" algn="tl">
                  <a:srgbClr val="000000">
                    <a:alpha val="43137"/>
                  </a:srgbClr>
                </a:outerShdw>
              </a:effectLst>
            </a:endParaRPr>
          </a:p>
        </p:txBody>
      </p:sp>
      <p:sp>
        <p:nvSpPr>
          <p:cNvPr id="5" name="מציין מיקום תוכן 2">
            <a:extLst>
              <a:ext uri="{FF2B5EF4-FFF2-40B4-BE49-F238E27FC236}">
                <a16:creationId xmlns:a16="http://schemas.microsoft.com/office/drawing/2014/main" id="{5F8BBB02-4246-400B-B4B8-B4BBE079A163}"/>
              </a:ext>
            </a:extLst>
          </p:cNvPr>
          <p:cNvSpPr txBox="1">
            <a:spLocks/>
          </p:cNvSpPr>
          <p:nvPr/>
        </p:nvSpPr>
        <p:spPr>
          <a:xfrm>
            <a:off x="1610244" y="3467701"/>
            <a:ext cx="7442600" cy="599018"/>
          </a:xfrm>
          <a:prstGeom prst="rect">
            <a:avLst/>
          </a:prstGeom>
        </p:spPr>
        <p:txBody>
          <a:bodyPr vert="horz" lIns="91440" tIns="45720" rIns="91440" bIns="45720" rtlCol="1">
            <a:normAutofit fontScale="85000" lnSpcReduction="10000"/>
          </a:bodyPr>
          <a:lst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70000"/>
              </a:lnSpc>
              <a:defRPr/>
            </a:pPr>
            <a:r>
              <a:rPr lang="he-IL" sz="2000" b="1" dirty="0">
                <a:solidFill>
                  <a:srgbClr val="0000FF"/>
                </a:solidFill>
              </a:rPr>
              <a:t>המטרות כוללות התייחסות לידע תוכן, למיומנויות ולערכים ועמדות.</a:t>
            </a:r>
            <a:endParaRPr lang="he-IL" sz="2000" b="1" dirty="0">
              <a:solidFill>
                <a:srgbClr val="000099"/>
              </a:solidFill>
              <a:effectLst>
                <a:outerShdw blurRad="38100" dist="38100" dir="2700000" algn="tl">
                  <a:srgbClr val="000000">
                    <a:alpha val="43137"/>
                  </a:srgbClr>
                </a:outerShdw>
              </a:effectLst>
            </a:endParaRPr>
          </a:p>
        </p:txBody>
      </p:sp>
      <p:sp>
        <p:nvSpPr>
          <p:cNvPr id="6" name="מציין מיקום תוכן 2">
            <a:extLst>
              <a:ext uri="{FF2B5EF4-FFF2-40B4-BE49-F238E27FC236}">
                <a16:creationId xmlns:a16="http://schemas.microsoft.com/office/drawing/2014/main" id="{3DBA0C6F-D654-4A03-9DC0-ED2B05D8FD80}"/>
              </a:ext>
            </a:extLst>
          </p:cNvPr>
          <p:cNvSpPr txBox="1">
            <a:spLocks/>
          </p:cNvSpPr>
          <p:nvPr/>
        </p:nvSpPr>
        <p:spPr>
          <a:xfrm>
            <a:off x="411884" y="3917014"/>
            <a:ext cx="8640960" cy="1035050"/>
          </a:xfrm>
          <a:prstGeom prst="rect">
            <a:avLst/>
          </a:prstGeom>
        </p:spPr>
        <p:txBody>
          <a:bodyPr vert="horz" lIns="91440" tIns="45720" rIns="91440" bIns="45720" rtlCol="1">
            <a:noAutofit/>
          </a:bodyPr>
          <a:lst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70000"/>
              </a:lnSpc>
              <a:defRPr/>
            </a:pPr>
            <a:r>
              <a:rPr lang="he-IL" sz="2000" b="1" dirty="0" err="1">
                <a:solidFill>
                  <a:srgbClr val="0000FF"/>
                </a:solidFill>
              </a:rPr>
              <a:t>המימד</a:t>
            </a:r>
            <a:r>
              <a:rPr lang="he-IL" sz="2000" b="1" dirty="0">
                <a:solidFill>
                  <a:srgbClr val="0000FF"/>
                </a:solidFill>
              </a:rPr>
              <a:t> התוכני כולל רעיונות ומושגים חוצים תחומי דעת בצד רעיונות מרכזיים דיסציפלינריים.</a:t>
            </a:r>
            <a:endParaRPr lang="he-IL" sz="2000" b="1" dirty="0">
              <a:solidFill>
                <a:srgbClr val="000099"/>
              </a:solidFill>
              <a:effectLst>
                <a:outerShdw blurRad="38100" dist="38100" dir="2700000" algn="tl">
                  <a:srgbClr val="000000">
                    <a:alpha val="43137"/>
                  </a:srgbClr>
                </a:outerShdw>
              </a:effectLst>
            </a:endParaRPr>
          </a:p>
        </p:txBody>
      </p:sp>
      <p:sp>
        <p:nvSpPr>
          <p:cNvPr id="7" name="מציין מיקום תוכן 2">
            <a:extLst>
              <a:ext uri="{FF2B5EF4-FFF2-40B4-BE49-F238E27FC236}">
                <a16:creationId xmlns:a16="http://schemas.microsoft.com/office/drawing/2014/main" id="{F4CABAC4-87C9-4227-B7DA-600C64FBB60E}"/>
              </a:ext>
            </a:extLst>
          </p:cNvPr>
          <p:cNvSpPr txBox="1">
            <a:spLocks/>
          </p:cNvSpPr>
          <p:nvPr/>
        </p:nvSpPr>
        <p:spPr>
          <a:xfrm>
            <a:off x="377288" y="2178070"/>
            <a:ext cx="8640960" cy="580927"/>
          </a:xfrm>
          <a:prstGeom prst="rect">
            <a:avLst/>
          </a:prstGeom>
        </p:spPr>
        <p:txBody>
          <a:bodyPr vert="horz" lIns="91440" tIns="45720" rIns="91440" bIns="45720" rtlCol="1">
            <a:normAutofit fontScale="85000" lnSpcReduction="10000"/>
          </a:bodyPr>
          <a:lst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70000"/>
              </a:lnSpc>
              <a:defRPr/>
            </a:pPr>
            <a:r>
              <a:rPr lang="he-IL" sz="2400" b="1" dirty="0">
                <a:solidFill>
                  <a:srgbClr val="0000FF"/>
                </a:solidFill>
              </a:rPr>
              <a:t>מטרת העל - פיתוח אזרח בעל אוריינות מדעית וטכנולוגית.</a:t>
            </a:r>
            <a:endParaRPr lang="he-IL" sz="2400" b="1" dirty="0">
              <a:solidFill>
                <a:srgbClr val="000099"/>
              </a:solidFill>
            </a:endParaRPr>
          </a:p>
          <a:p>
            <a:pPr marL="0" indent="0">
              <a:lnSpc>
                <a:spcPct val="70000"/>
              </a:lnSpc>
              <a:buFont typeface="Arial" panose="020B0604020202020204" pitchFamily="34" charset="0"/>
              <a:buNone/>
              <a:defRPr/>
            </a:pPr>
            <a:endParaRPr lang="he-IL" b="1" dirty="0">
              <a:solidFill>
                <a:srgbClr val="000099"/>
              </a:solidFill>
              <a:effectLst>
                <a:outerShdw blurRad="38100" dist="38100" dir="2700000" algn="tl">
                  <a:srgbClr val="000000">
                    <a:alpha val="43137"/>
                  </a:srgbClr>
                </a:outerShdw>
              </a:effectLst>
            </a:endParaRPr>
          </a:p>
        </p:txBody>
      </p:sp>
      <p:sp>
        <p:nvSpPr>
          <p:cNvPr id="9" name="מציין מיקום תוכן 2">
            <a:extLst>
              <a:ext uri="{FF2B5EF4-FFF2-40B4-BE49-F238E27FC236}">
                <a16:creationId xmlns:a16="http://schemas.microsoft.com/office/drawing/2014/main" id="{D64BB7D2-0832-432B-AEF6-54D7290D5810}"/>
              </a:ext>
            </a:extLst>
          </p:cNvPr>
          <p:cNvSpPr txBox="1">
            <a:spLocks/>
          </p:cNvSpPr>
          <p:nvPr/>
        </p:nvSpPr>
        <p:spPr>
          <a:xfrm>
            <a:off x="699916" y="4897321"/>
            <a:ext cx="8352928" cy="1008111"/>
          </a:xfrm>
          <a:prstGeom prst="rect">
            <a:avLst/>
          </a:prstGeom>
        </p:spPr>
        <p:txBody>
          <a:bodyPr vert="horz" lIns="91440" tIns="45720" rIns="91440" bIns="45720" rtlCol="1">
            <a:normAutofit fontScale="62500" lnSpcReduction="20000"/>
          </a:bodyPr>
          <a:lst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70000"/>
              </a:lnSpc>
            </a:pPr>
            <a:r>
              <a:rPr lang="he-IL" b="1" dirty="0">
                <a:solidFill>
                  <a:srgbClr val="0000FF"/>
                </a:solidFill>
              </a:rPr>
              <a:t>המיומנויות כוללות התייחסות למיומנויות חשיבה מסדר גבוה, למיומנויות מידעניות ולמיומנויות תקשורת ושיתוף.</a:t>
            </a:r>
            <a:endParaRPr lang="he-IL" b="1" dirty="0">
              <a:solidFill>
                <a:srgbClr val="000099"/>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903979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7"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323528" y="1988840"/>
            <a:ext cx="8401050" cy="3121025"/>
          </a:xfrm>
          <a:noFill/>
        </p:spPr>
        <p:txBody>
          <a:bodyPr>
            <a:normAutofit fontScale="92500"/>
          </a:bodyPr>
          <a:lstStyle/>
          <a:p>
            <a:pPr marL="0" indent="0" rtl="1">
              <a:lnSpc>
                <a:spcPct val="70000"/>
              </a:lnSpc>
              <a:buFontTx/>
              <a:buNone/>
              <a:defRPr/>
            </a:pPr>
            <a:r>
              <a:rPr lang="he-IL" sz="3600" b="1" dirty="0">
                <a:solidFill>
                  <a:srgbClr val="000099"/>
                </a:solidFill>
                <a:effectLst>
                  <a:outerShdw blurRad="38100" dist="38100" dir="2700000" algn="tl">
                    <a:srgbClr val="000000">
                      <a:alpha val="43137"/>
                    </a:srgbClr>
                  </a:outerShdw>
                </a:effectLst>
              </a:rPr>
              <a:t>מטרת על: </a:t>
            </a:r>
          </a:p>
          <a:p>
            <a:pPr marL="0" indent="0" algn="ctr" rtl="1">
              <a:lnSpc>
                <a:spcPct val="70000"/>
              </a:lnSpc>
              <a:buFontTx/>
              <a:buNone/>
              <a:defRPr/>
            </a:pPr>
            <a:r>
              <a:rPr lang="he-IL" sz="3600" b="1" dirty="0">
                <a:solidFill>
                  <a:srgbClr val="000099"/>
                </a:solidFill>
                <a:effectLst>
                  <a:outerShdw blurRad="38100" dist="38100" dir="2700000" algn="tl">
                    <a:srgbClr val="000000">
                      <a:alpha val="43137"/>
                    </a:srgbClr>
                  </a:outerShdw>
                </a:effectLst>
              </a:rPr>
              <a:t>פיתוח אזרח</a:t>
            </a:r>
          </a:p>
          <a:p>
            <a:pPr marL="0" indent="0" algn="ctr" rtl="1">
              <a:lnSpc>
                <a:spcPct val="70000"/>
              </a:lnSpc>
              <a:buFontTx/>
              <a:buNone/>
              <a:defRPr/>
            </a:pPr>
            <a:r>
              <a:rPr lang="he-IL" sz="3600" b="1" dirty="0">
                <a:solidFill>
                  <a:srgbClr val="000099"/>
                </a:solidFill>
                <a:effectLst>
                  <a:outerShdw blurRad="38100" dist="38100" dir="2700000" algn="tl">
                    <a:srgbClr val="000000">
                      <a:alpha val="43137"/>
                    </a:srgbClr>
                  </a:outerShdw>
                </a:effectLst>
              </a:rPr>
              <a:t>בעל אוריינות מדעית וטכנולוגית</a:t>
            </a:r>
          </a:p>
          <a:p>
            <a:pPr marL="0" indent="0" algn="ctr" rtl="1">
              <a:lnSpc>
                <a:spcPct val="70000"/>
              </a:lnSpc>
              <a:buFontTx/>
              <a:buNone/>
              <a:defRPr/>
            </a:pPr>
            <a:endParaRPr lang="he-IL" sz="1200" b="1" dirty="0">
              <a:solidFill>
                <a:srgbClr val="000099"/>
              </a:solidFill>
              <a:effectLst>
                <a:outerShdw blurRad="38100" dist="38100" dir="2700000" algn="tl">
                  <a:srgbClr val="000000">
                    <a:alpha val="43137"/>
                  </a:srgbClr>
                </a:outerShdw>
              </a:effectLst>
            </a:endParaRPr>
          </a:p>
          <a:p>
            <a:pPr rtl="1">
              <a:lnSpc>
                <a:spcPct val="70000"/>
              </a:lnSpc>
              <a:defRPr/>
            </a:pPr>
            <a:r>
              <a:rPr lang="he-IL" sz="3200" b="1" dirty="0"/>
              <a:t>ידע על העולם שסביבנו בהיבט מדעי וטכנולוגי;</a:t>
            </a:r>
          </a:p>
          <a:p>
            <a:pPr rtl="1">
              <a:lnSpc>
                <a:spcPct val="70000"/>
              </a:lnSpc>
              <a:defRPr/>
            </a:pPr>
            <a:r>
              <a:rPr lang="he-IL" sz="3200" b="1" dirty="0"/>
              <a:t>מיומנויות חשיבה ועשייה; </a:t>
            </a:r>
          </a:p>
          <a:p>
            <a:pPr rtl="1">
              <a:lnSpc>
                <a:spcPct val="70000"/>
              </a:lnSpc>
              <a:defRPr/>
            </a:pPr>
            <a:r>
              <a:rPr lang="he-IL" sz="3200" b="1" dirty="0"/>
              <a:t>ערכים עמדות והתנהגויות.</a:t>
            </a:r>
            <a:r>
              <a:rPr lang="he-IL" sz="3600" dirty="0"/>
              <a:t> </a:t>
            </a:r>
            <a:endParaRPr lang="en-US" sz="3600" dirty="0"/>
          </a:p>
          <a:p>
            <a:pPr marL="0" indent="0" rtl="1">
              <a:lnSpc>
                <a:spcPct val="70000"/>
              </a:lnSpc>
              <a:buFontTx/>
              <a:buNone/>
              <a:defRPr/>
            </a:pPr>
            <a:endParaRPr lang="he-IL" sz="3600" b="1" dirty="0">
              <a:solidFill>
                <a:srgbClr val="000099"/>
              </a:solidFill>
              <a:effectLst>
                <a:outerShdw blurRad="38100" dist="38100" dir="2700000" algn="tl">
                  <a:srgbClr val="000000"/>
                </a:outerShdw>
              </a:effectLst>
            </a:endParaRPr>
          </a:p>
        </p:txBody>
      </p:sp>
      <p:sp>
        <p:nvSpPr>
          <p:cNvPr id="2" name="Title 1" hidden="1"/>
          <p:cNvSpPr>
            <a:spLocks noGrp="1"/>
          </p:cNvSpPr>
          <p:nvPr>
            <p:ph type="title"/>
          </p:nvPr>
        </p:nvSpPr>
        <p:spPr/>
        <p:txBody>
          <a:bodyPr/>
          <a:lstStyle/>
          <a:p>
            <a:r>
              <a:rPr lang="he-IL" sz="3300" b="1" kern="1200" dirty="0" smtClean="0">
                <a:solidFill>
                  <a:srgbClr val="000099"/>
                </a:solidFill>
                <a:effectLst>
                  <a:outerShdw blurRad="38100" dist="38100" dir="2700000" algn="tl" rotWithShape="0">
                    <a:srgbClr val="000000">
                      <a:alpha val="43000"/>
                    </a:srgbClr>
                  </a:outerShdw>
                </a:effectLst>
                <a:latin typeface="Trebuchet MS" panose="020B0603020202020204" pitchFamily="34" charset="0"/>
                <a:ea typeface="+mn-ea"/>
                <a:cs typeface="Gisha" panose="020B0502040204020203" pitchFamily="34" charset="-79"/>
              </a:rPr>
              <a:t>מטרת על</a:t>
            </a:r>
            <a:endParaRPr lang="en-US" dirty="0"/>
          </a:p>
        </p:txBody>
      </p:sp>
    </p:spTree>
    <p:extLst>
      <p:ext uri="{BB962C8B-B14F-4D97-AF65-F5344CB8AC3E}">
        <p14:creationId xmlns:p14="http://schemas.microsoft.com/office/powerpoint/2010/main" val="386222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395536" y="404664"/>
            <a:ext cx="7984976" cy="5760640"/>
          </a:xfrm>
        </p:spPr>
        <p:txBody>
          <a:bodyPr>
            <a:normAutofit fontScale="25000" lnSpcReduction="20000"/>
          </a:bodyPr>
          <a:lstStyle/>
          <a:p>
            <a:pPr algn="r">
              <a:lnSpc>
                <a:spcPct val="220000"/>
              </a:lnSpc>
              <a:spcBef>
                <a:spcPct val="0"/>
              </a:spcBef>
              <a:defRPr/>
            </a:pPr>
            <a:r>
              <a:rPr lang="he-IL" altLang="he-IL" sz="9600" b="1" dirty="0">
                <a:solidFill>
                  <a:srgbClr val="FF0000"/>
                </a:solidFill>
              </a:rPr>
              <a:t>פרק ראשון: תפיסה חינוכית  </a:t>
            </a:r>
            <a:r>
              <a:rPr lang="he-IL" altLang="he-IL" sz="9600" dirty="0">
                <a:solidFill>
                  <a:srgbClr val="FF0000"/>
                </a:solidFill>
              </a:rPr>
              <a:t> </a:t>
            </a:r>
            <a:endParaRPr lang="en-US" altLang="he-IL" sz="9600" dirty="0">
              <a:solidFill>
                <a:srgbClr val="FF0000"/>
              </a:solidFill>
            </a:endParaRPr>
          </a:p>
          <a:p>
            <a:pPr algn="r">
              <a:lnSpc>
                <a:spcPct val="220000"/>
              </a:lnSpc>
            </a:pPr>
            <a:r>
              <a:rPr lang="he-IL" sz="7200" b="1" dirty="0">
                <a:solidFill>
                  <a:schemeClr val="tx1"/>
                </a:solidFill>
              </a:rPr>
              <a:t>מתבססת על גישת ה-</a:t>
            </a:r>
            <a:r>
              <a:rPr lang="en-US" sz="7200" b="1" dirty="0">
                <a:solidFill>
                  <a:schemeClr val="tx1"/>
                </a:solidFill>
              </a:rPr>
              <a:t> STS </a:t>
            </a:r>
            <a:r>
              <a:rPr lang="he-IL" sz="7200" b="1" dirty="0">
                <a:solidFill>
                  <a:schemeClr val="tx1"/>
                </a:solidFill>
              </a:rPr>
              <a:t>(</a:t>
            </a:r>
            <a:r>
              <a:rPr lang="en-US" sz="7200" b="1" dirty="0">
                <a:solidFill>
                  <a:schemeClr val="tx1"/>
                </a:solidFill>
              </a:rPr>
              <a:t>Science, Technology, Society</a:t>
            </a:r>
            <a:r>
              <a:rPr lang="he-IL" sz="7200" b="1" dirty="0">
                <a:solidFill>
                  <a:schemeClr val="tx1"/>
                </a:solidFill>
              </a:rPr>
              <a:t>) המשלבת בין תחומי המדע, הטכנולוגיה והחברה.  </a:t>
            </a:r>
          </a:p>
          <a:p>
            <a:pPr marL="457200" indent="-457200" algn="r">
              <a:lnSpc>
                <a:spcPct val="220000"/>
              </a:lnSpc>
              <a:buFont typeface="Arial" panose="020B0604020202020204" pitchFamily="34" charset="0"/>
              <a:buChar char="•"/>
            </a:pPr>
            <a:r>
              <a:rPr lang="he-IL" sz="7200" dirty="0">
                <a:solidFill>
                  <a:schemeClr val="tx1"/>
                </a:solidFill>
              </a:rPr>
              <a:t>שומרת על </a:t>
            </a:r>
            <a:r>
              <a:rPr lang="he-IL" sz="7200" b="1" dirty="0">
                <a:solidFill>
                  <a:schemeClr val="tx1"/>
                </a:solidFill>
              </a:rPr>
              <a:t>האופי הייחודי </a:t>
            </a:r>
            <a:r>
              <a:rPr lang="he-IL" sz="7200" dirty="0">
                <a:solidFill>
                  <a:schemeClr val="tx1"/>
                </a:solidFill>
              </a:rPr>
              <a:t>של כל אחד מתחומי הדעת (המדע – הכולל את תחומי הכימיה, הביולוגיה, והפיזיקה והטכנולוגיה הכוללת את ההנדסה).</a:t>
            </a:r>
          </a:p>
          <a:p>
            <a:pPr marL="457200" indent="-457200" algn="r">
              <a:lnSpc>
                <a:spcPct val="220000"/>
              </a:lnSpc>
              <a:buFont typeface="Arial" panose="020B0604020202020204" pitchFamily="34" charset="0"/>
              <a:buChar char="•"/>
            </a:pPr>
            <a:r>
              <a:rPr lang="he-IL" sz="7200" dirty="0">
                <a:solidFill>
                  <a:schemeClr val="tx1"/>
                </a:solidFill>
              </a:rPr>
              <a:t>משקפת את </a:t>
            </a:r>
            <a:r>
              <a:rPr lang="he-IL" sz="7200" b="1" dirty="0">
                <a:solidFill>
                  <a:schemeClr val="tx1"/>
                </a:solidFill>
              </a:rPr>
              <a:t>הקשרים, </a:t>
            </a:r>
            <a:r>
              <a:rPr lang="he-IL" sz="7200" dirty="0">
                <a:solidFill>
                  <a:schemeClr val="tx1"/>
                </a:solidFill>
              </a:rPr>
              <a:t>ההשפעות וטשטוש הגבולות הקיימים בין המדע והטכנולוגיה כיום. </a:t>
            </a:r>
          </a:p>
          <a:p>
            <a:pPr marL="457200" indent="-457200" algn="r">
              <a:lnSpc>
                <a:spcPct val="220000"/>
              </a:lnSpc>
              <a:buFont typeface="Arial" panose="020B0604020202020204" pitchFamily="34" charset="0"/>
              <a:buChar char="•"/>
            </a:pPr>
            <a:r>
              <a:rPr lang="he-IL" sz="7200" dirty="0">
                <a:solidFill>
                  <a:schemeClr val="tx1"/>
                </a:solidFill>
              </a:rPr>
              <a:t>מציגה את הזיקה בין המדע והטכנולוגיה לבין </a:t>
            </a:r>
            <a:r>
              <a:rPr lang="he-IL" sz="7200" b="1" dirty="0">
                <a:solidFill>
                  <a:schemeClr val="tx1"/>
                </a:solidFill>
              </a:rPr>
              <a:t>היבטים חברתיים ותרבותיים </a:t>
            </a:r>
            <a:r>
              <a:rPr lang="he-IL" sz="7200" dirty="0">
                <a:solidFill>
                  <a:schemeClr val="tx1"/>
                </a:solidFill>
              </a:rPr>
              <a:t>ובכך מקשרת בין עולם המושגים המדעי והטכנולוגי לבין העולם היומיומי ומשלבת דוגמאות רלוונטיות במישור היום יומי, הלאומי והעולמי.</a:t>
            </a:r>
            <a:endParaRPr lang="en-US" sz="7200" dirty="0">
              <a:solidFill>
                <a:schemeClr val="tx1"/>
              </a:solidFill>
            </a:endParaRPr>
          </a:p>
          <a:p>
            <a:endParaRPr lang="he-IL" dirty="0"/>
          </a:p>
        </p:txBody>
      </p:sp>
      <p:sp>
        <p:nvSpPr>
          <p:cNvPr id="4" name="Title 3" hidden="1"/>
          <p:cNvSpPr>
            <a:spLocks noGrp="1"/>
          </p:cNvSpPr>
          <p:nvPr>
            <p:ph type="ctrTitle"/>
          </p:nvPr>
        </p:nvSpPr>
        <p:spPr/>
        <p:txBody>
          <a:bodyPr/>
          <a:lstStyle/>
          <a:p>
            <a:pPr rtl="1" eaLnBrk="1" latinLnBrk="0" hangingPunct="1"/>
            <a:r>
              <a:rPr lang="he-IL" sz="2400" b="1" kern="1200" dirty="0" smtClean="0">
                <a:solidFill>
                  <a:srgbClr val="FF0000"/>
                </a:solidFill>
                <a:effectLst/>
                <a:latin typeface="Trebuchet MS" panose="020B0603020202020204" pitchFamily="34" charset="0"/>
                <a:ea typeface="+mn-ea"/>
                <a:cs typeface="Gisha" panose="020B0502040204020203" pitchFamily="34" charset="-79"/>
              </a:rPr>
              <a:t>פרק ראשון: תפיסה חינוכית  </a:t>
            </a:r>
            <a:r>
              <a:rPr lang="he-IL" sz="2400" kern="1200" dirty="0" smtClean="0">
                <a:solidFill>
                  <a:srgbClr val="FF0000"/>
                </a:solidFill>
                <a:effectLst/>
                <a:latin typeface="Trebuchet MS" panose="020B0603020202020204" pitchFamily="34" charset="0"/>
                <a:ea typeface="+mn-ea"/>
                <a:cs typeface="Trebuchet MS" panose="020B0603020202020204" pitchFamily="34" charset="0"/>
              </a:rPr>
              <a:t> </a:t>
            </a:r>
            <a:endParaRPr lang="en-US" dirty="0" smtClean="0">
              <a:effectLst/>
            </a:endParaRPr>
          </a:p>
          <a:p>
            <a:endParaRPr lang="en-US" dirty="0"/>
          </a:p>
        </p:txBody>
      </p:sp>
    </p:spTree>
    <p:extLst>
      <p:ext uri="{BB962C8B-B14F-4D97-AF65-F5344CB8AC3E}">
        <p14:creationId xmlns:p14="http://schemas.microsoft.com/office/powerpoint/2010/main" val="1463833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79512" y="404664"/>
            <a:ext cx="8201000" cy="6048672"/>
          </a:xfrm>
        </p:spPr>
        <p:txBody>
          <a:bodyPr>
            <a:normAutofit fontScale="92500"/>
          </a:bodyPr>
          <a:lstStyle/>
          <a:p>
            <a:pPr algn="r">
              <a:lnSpc>
                <a:spcPct val="220000"/>
              </a:lnSpc>
              <a:spcBef>
                <a:spcPct val="0"/>
              </a:spcBef>
              <a:defRPr/>
            </a:pPr>
            <a:r>
              <a:rPr lang="he-IL" sz="2600" b="1" dirty="0">
                <a:solidFill>
                  <a:srgbClr val="FF0000"/>
                </a:solidFill>
              </a:rPr>
              <a:t>הממד התוכני</a:t>
            </a:r>
            <a:endParaRPr lang="en-US" sz="2600" b="1" dirty="0">
              <a:solidFill>
                <a:srgbClr val="FF0000"/>
              </a:solidFill>
            </a:endParaRPr>
          </a:p>
          <a:p>
            <a:pPr algn="r"/>
            <a:r>
              <a:rPr lang="he-IL" sz="1900" dirty="0">
                <a:solidFill>
                  <a:schemeClr val="tx1"/>
                </a:solidFill>
              </a:rPr>
              <a:t>תכנית הלימודים מתבססת על שלושה מקורות להגדרת נושאי הלימוד: </a:t>
            </a:r>
          </a:p>
          <a:p>
            <a:pPr marL="285750" indent="-285750" algn="just">
              <a:buFont typeface="Arial" panose="020B0604020202020204" pitchFamily="34" charset="0"/>
              <a:buChar char="•"/>
            </a:pPr>
            <a:r>
              <a:rPr lang="he-IL" sz="2200" b="1" dirty="0">
                <a:solidFill>
                  <a:srgbClr val="0000FF"/>
                </a:solidFill>
              </a:rPr>
              <a:t>צרכי המקצוע</a:t>
            </a:r>
            <a:r>
              <a:rPr lang="he-IL" sz="1900" dirty="0"/>
              <a:t>. </a:t>
            </a:r>
            <a:r>
              <a:rPr lang="he-IL" sz="1900" dirty="0">
                <a:solidFill>
                  <a:schemeClr val="tx1"/>
                </a:solidFill>
              </a:rPr>
              <a:t>תחומי התוכן הכלולים במדע ובטכנולוגיה: כימיה, פיזיקה, ביולוגיה  וטכנולוגיה. </a:t>
            </a:r>
          </a:p>
          <a:p>
            <a:pPr marL="269875" lvl="1" algn="just"/>
            <a:r>
              <a:rPr lang="he-IL" sz="1900" dirty="0">
                <a:solidFill>
                  <a:schemeClr val="tx1"/>
                </a:solidFill>
              </a:rPr>
              <a:t>בכל אחד מהתחומים מוצגים המבנים התוכניים (תופעות, תהליכים, מבנים ועקרונות) והמבנים המתודולוגיים (תהליכי חקר ותהליכים טכנולוגיים).</a:t>
            </a:r>
            <a:endParaRPr lang="en-US" sz="1900" dirty="0">
              <a:solidFill>
                <a:schemeClr val="tx1"/>
              </a:solidFill>
            </a:endParaRPr>
          </a:p>
          <a:p>
            <a:pPr marL="285750" indent="-285750" algn="just">
              <a:buFont typeface="Arial" panose="020B0604020202020204" pitchFamily="34" charset="0"/>
              <a:buChar char="•"/>
            </a:pPr>
            <a:r>
              <a:rPr lang="he-IL" sz="1900" dirty="0">
                <a:solidFill>
                  <a:schemeClr val="tx1"/>
                </a:solidFill>
              </a:rPr>
              <a:t>רמת מורכבות ובהעמקה הולכות ומתפתחות עם העלייה ברצף החינוכי מכיתה א ועד לכיתה ט. </a:t>
            </a:r>
            <a:endParaRPr lang="en-US" sz="1900" dirty="0">
              <a:solidFill>
                <a:schemeClr val="tx1"/>
              </a:solidFill>
            </a:endParaRPr>
          </a:p>
          <a:p>
            <a:pPr marL="285750" indent="-285750" algn="just">
              <a:buFont typeface="Arial" panose="020B0604020202020204" pitchFamily="34" charset="0"/>
              <a:buChar char="•"/>
            </a:pPr>
            <a:r>
              <a:rPr lang="he-IL" sz="1900" dirty="0">
                <a:solidFill>
                  <a:schemeClr val="tx1"/>
                </a:solidFill>
              </a:rPr>
              <a:t>רעיונות/מושגים </a:t>
            </a:r>
            <a:r>
              <a:rPr lang="he-IL" sz="1900" dirty="0" err="1">
                <a:solidFill>
                  <a:schemeClr val="tx1"/>
                </a:solidFill>
              </a:rPr>
              <a:t>חוצי</a:t>
            </a:r>
            <a:r>
              <a:rPr lang="he-IL" sz="1900" dirty="0">
                <a:solidFill>
                  <a:schemeClr val="tx1"/>
                </a:solidFill>
              </a:rPr>
              <a:t> תחומים: הכרת רעיונות אלו תספק ללומדים בצד הבנה מעמיקה גם יכולת לעשות העברה ויישום טוב יותר של הידע הנלמד בשני התחומים.</a:t>
            </a:r>
            <a:endParaRPr lang="en-US" sz="1900" dirty="0">
              <a:solidFill>
                <a:schemeClr val="tx1"/>
              </a:solidFill>
            </a:endParaRPr>
          </a:p>
          <a:p>
            <a:pPr marL="285750" indent="-285750" algn="just">
              <a:buFont typeface="Arial" panose="020B0604020202020204" pitchFamily="34" charset="0"/>
              <a:buChar char="•"/>
            </a:pPr>
            <a:r>
              <a:rPr lang="he-IL" sz="2200" b="1" dirty="0">
                <a:solidFill>
                  <a:srgbClr val="0000FF"/>
                </a:solidFill>
              </a:rPr>
              <a:t>צרכי הלומדים</a:t>
            </a:r>
            <a:r>
              <a:rPr lang="he-IL" sz="1900" b="1" dirty="0">
                <a:solidFill>
                  <a:schemeClr val="tx1"/>
                </a:solidFill>
              </a:rPr>
              <a:t>. </a:t>
            </a:r>
            <a:r>
              <a:rPr lang="he-IL" sz="1900" dirty="0">
                <a:solidFill>
                  <a:schemeClr val="tx1"/>
                </a:solidFill>
              </a:rPr>
              <a:t>נבחרו תכנים המותאמים להתפתחות הקוגניטיבית והרגשית של התלמידים ולעולם הידע הקיים אצלם. בתהליך הבחירה של הנושאים ושל ההדגשים הועדפו הנושאים שיש להם נגיעה לחיי היומיום שלהם. </a:t>
            </a:r>
            <a:endParaRPr lang="en-US" sz="1900" dirty="0">
              <a:solidFill>
                <a:schemeClr val="tx1"/>
              </a:solidFill>
            </a:endParaRPr>
          </a:p>
          <a:p>
            <a:pPr marL="285750" indent="-285750" algn="just">
              <a:buFont typeface="Arial" panose="020B0604020202020204" pitchFamily="34" charset="0"/>
              <a:buChar char="•"/>
            </a:pPr>
            <a:r>
              <a:rPr lang="he-IL" sz="2200" b="1" dirty="0">
                <a:solidFill>
                  <a:srgbClr val="0000FF"/>
                </a:solidFill>
              </a:rPr>
              <a:t>צרכי החברה</a:t>
            </a:r>
            <a:r>
              <a:rPr lang="he-IL" sz="2200" b="1" dirty="0">
                <a:solidFill>
                  <a:schemeClr val="tx1"/>
                </a:solidFill>
              </a:rPr>
              <a:t>. </a:t>
            </a:r>
            <a:r>
              <a:rPr lang="he-IL" sz="1900" dirty="0">
                <a:solidFill>
                  <a:schemeClr val="tx1"/>
                </a:solidFill>
              </a:rPr>
              <a:t>נבחרו נושאי לימוד שיתרמו לדרכי התמודדות של אזרחי העתיד עם אתגרים ובעיות של האזרח בחברה המודרנית כגון: סוגיות בתחום הבריאות, סוגיות בתחום הסביבה וההשלכות שיש להן על  האדם החברה, הכלכלה, ועוד. </a:t>
            </a:r>
            <a:endParaRPr lang="en-US" sz="1900" dirty="0">
              <a:solidFill>
                <a:schemeClr val="tx1"/>
              </a:solidFill>
            </a:endParaRPr>
          </a:p>
          <a:p>
            <a:pPr algn="r"/>
            <a:endParaRPr lang="he-IL" dirty="0"/>
          </a:p>
        </p:txBody>
      </p:sp>
      <p:sp>
        <p:nvSpPr>
          <p:cNvPr id="2" name="Title 1" hidden="1"/>
          <p:cNvSpPr>
            <a:spLocks noGrp="1"/>
          </p:cNvSpPr>
          <p:nvPr>
            <p:ph type="ctrTitle"/>
          </p:nvPr>
        </p:nvSpPr>
        <p:spPr/>
        <p:txBody>
          <a:bodyPr/>
          <a:lstStyle/>
          <a:p>
            <a:pPr rtl="1" eaLnBrk="1" latinLnBrk="0" hangingPunct="1"/>
            <a:r>
              <a:rPr lang="he-IL" sz="2400" b="1" kern="1200" dirty="0" smtClean="0">
                <a:solidFill>
                  <a:srgbClr val="FF0000"/>
                </a:solidFill>
                <a:effectLst/>
                <a:latin typeface="Trebuchet MS" panose="020B0603020202020204" pitchFamily="34" charset="0"/>
                <a:ea typeface="+mn-ea"/>
                <a:cs typeface="Gisha" panose="020B0502040204020203" pitchFamily="34" charset="-79"/>
              </a:rPr>
              <a:t>הממד התוכני</a:t>
            </a:r>
            <a:endParaRPr lang="en-US" dirty="0" smtClean="0">
              <a:effectLst/>
            </a:endParaRPr>
          </a:p>
          <a:p>
            <a:endParaRPr lang="en-US" dirty="0"/>
          </a:p>
        </p:txBody>
      </p:sp>
    </p:spTree>
    <p:extLst>
      <p:ext uri="{BB962C8B-B14F-4D97-AF65-F5344CB8AC3E}">
        <p14:creationId xmlns:p14="http://schemas.microsoft.com/office/powerpoint/2010/main" val="1086064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251520" y="692696"/>
            <a:ext cx="8128992" cy="5760640"/>
          </a:xfrm>
        </p:spPr>
        <p:txBody>
          <a:bodyPr>
            <a:normAutofit/>
          </a:bodyPr>
          <a:lstStyle/>
          <a:p>
            <a:pPr algn="r"/>
            <a:r>
              <a:rPr lang="he-IL" sz="2400" b="1" dirty="0">
                <a:solidFill>
                  <a:srgbClr val="FF0000"/>
                </a:solidFill>
              </a:rPr>
              <a:t>הממד הפדגוגי</a:t>
            </a:r>
            <a:endParaRPr lang="en-US" sz="2400" b="1" dirty="0">
              <a:solidFill>
                <a:srgbClr val="FF0000"/>
              </a:solidFill>
            </a:endParaRPr>
          </a:p>
          <a:p>
            <a:pPr algn="r"/>
            <a:r>
              <a:rPr lang="he-IL" sz="2000" b="1" dirty="0">
                <a:solidFill>
                  <a:srgbClr val="0000FF"/>
                </a:solidFill>
              </a:rPr>
              <a:t>למידה התנסותית</a:t>
            </a:r>
            <a:r>
              <a:rPr lang="he-IL" dirty="0">
                <a:solidFill>
                  <a:schemeClr val="tx1"/>
                </a:solidFill>
              </a:rPr>
              <a:t>: ביצוע ניסויים ותצפיות, תפעול, תכנון ובנייה של מוצרים הם מאבני היסוד של המדע והטכנולוגיה. לכן, מאפיין חשוב בהוראת המקצוע הוא ביצוע ניסויים ותצפיות ותפעול ובנייה של דגמים ומוצרים </a:t>
            </a:r>
            <a:r>
              <a:rPr lang="en-US" dirty="0">
                <a:solidFill>
                  <a:schemeClr val="tx1"/>
                </a:solidFill>
              </a:rPr>
              <a:t>(hands on activities)</a:t>
            </a:r>
            <a:r>
              <a:rPr lang="he-IL" dirty="0">
                <a:solidFill>
                  <a:schemeClr val="tx1"/>
                </a:solidFill>
              </a:rPr>
              <a:t> על ידי התלמידים.  </a:t>
            </a:r>
            <a:endParaRPr lang="en-US" dirty="0">
              <a:solidFill>
                <a:schemeClr val="tx1"/>
              </a:solidFill>
            </a:endParaRPr>
          </a:p>
          <a:p>
            <a:pPr algn="r"/>
            <a:r>
              <a:rPr lang="he-IL" sz="2000" b="1" dirty="0">
                <a:solidFill>
                  <a:srgbClr val="0000FF"/>
                </a:solidFill>
              </a:rPr>
              <a:t>פיתוח מיומנויות חשיבה </a:t>
            </a:r>
            <a:endParaRPr lang="en-US" sz="2000" dirty="0">
              <a:solidFill>
                <a:srgbClr val="0000FF"/>
              </a:solidFill>
            </a:endParaRPr>
          </a:p>
          <a:p>
            <a:pPr algn="r"/>
            <a:r>
              <a:rPr lang="he-IL" dirty="0">
                <a:solidFill>
                  <a:schemeClr val="tx1"/>
                </a:solidFill>
              </a:rPr>
              <a:t>מטרת תכנית הלימודים היא להכשיר את בוגריה להתמודדות מוצלחת עם אתגרי העתיד בחברה דינמית ועתירת ידע על ידי טיפוח מיומנויות המאה ה-21. מתוכן, תכנית הלימודים במדע וטכנולוגיה מדגישה את קבוצות המיומנויות הבאות: </a:t>
            </a:r>
            <a:endParaRPr lang="en-US" dirty="0">
              <a:solidFill>
                <a:schemeClr val="tx1"/>
              </a:solidFill>
            </a:endParaRPr>
          </a:p>
          <a:p>
            <a:pPr algn="r"/>
            <a:r>
              <a:rPr lang="he-IL" sz="2000" b="1" dirty="0">
                <a:solidFill>
                  <a:srgbClr val="0000FF"/>
                </a:solidFill>
              </a:rPr>
              <a:t>מיומנויות חשיבה מסדר גבוה</a:t>
            </a:r>
            <a:r>
              <a:rPr lang="he-IL" sz="2000" dirty="0">
                <a:solidFill>
                  <a:srgbClr val="0000FF"/>
                </a:solidFill>
              </a:rPr>
              <a:t> </a:t>
            </a:r>
            <a:r>
              <a:rPr lang="he-IL" dirty="0">
                <a:solidFill>
                  <a:schemeClr val="tx1"/>
                </a:solidFill>
              </a:rPr>
              <a:t>כמו השוואה, טיעון, הסקת מסקנות, תהליכי חקר, תהליכים טכנולוגיים ועוד.</a:t>
            </a:r>
            <a:endParaRPr lang="en-US" dirty="0">
              <a:solidFill>
                <a:schemeClr val="tx1"/>
              </a:solidFill>
            </a:endParaRPr>
          </a:p>
          <a:p>
            <a:pPr algn="r"/>
            <a:r>
              <a:rPr lang="he-IL" sz="2000" b="1" dirty="0">
                <a:solidFill>
                  <a:srgbClr val="0000FF"/>
                </a:solidFill>
              </a:rPr>
              <a:t>מיומנויות מידעניות</a:t>
            </a:r>
            <a:r>
              <a:rPr lang="he-IL" sz="2000" dirty="0">
                <a:solidFill>
                  <a:srgbClr val="0000FF"/>
                </a:solidFill>
              </a:rPr>
              <a:t> </a:t>
            </a:r>
            <a:r>
              <a:rPr lang="he-IL" dirty="0">
                <a:solidFill>
                  <a:schemeClr val="tx1"/>
                </a:solidFill>
              </a:rPr>
              <a:t>הכוללות מיומנויות איתור וארגון מידע, עיבוד מידע תוך בחינתו באופן ביקורתי, הסקת מסקנות, יצירת ידע חדש, הצגתו והפצתו ועוד.</a:t>
            </a:r>
            <a:endParaRPr lang="en-US" dirty="0">
              <a:solidFill>
                <a:schemeClr val="tx1"/>
              </a:solidFill>
            </a:endParaRPr>
          </a:p>
          <a:p>
            <a:pPr algn="r"/>
            <a:r>
              <a:rPr lang="he-IL" sz="2000" b="1" dirty="0">
                <a:solidFill>
                  <a:srgbClr val="0000FF"/>
                </a:solidFill>
              </a:rPr>
              <a:t>מיומנויות תקשורת ושיתוף</a:t>
            </a:r>
            <a:r>
              <a:rPr lang="he-IL" sz="2000" dirty="0">
                <a:solidFill>
                  <a:srgbClr val="0000FF"/>
                </a:solidFill>
              </a:rPr>
              <a:t> </a:t>
            </a:r>
            <a:r>
              <a:rPr lang="he-IL" dirty="0">
                <a:solidFill>
                  <a:schemeClr val="tx1"/>
                </a:solidFill>
              </a:rPr>
              <a:t>הכוללות שיח ביקורתי, קבלת משוב ומתן משוב, יכולת ביטוי  למחשבות ורעיונות, שימוש מושכל במדיה דיגיטלית ושאינה דיגיטלית למטרות שיתופיות, נכונות לחלוק אחריות בעבודה ועוד. </a:t>
            </a:r>
            <a:endParaRPr lang="en-US" dirty="0">
              <a:solidFill>
                <a:schemeClr val="tx1"/>
              </a:solidFill>
            </a:endParaRPr>
          </a:p>
          <a:p>
            <a:pPr algn="r"/>
            <a:endParaRPr lang="en-US" dirty="0">
              <a:solidFill>
                <a:schemeClr val="tx1"/>
              </a:solidFill>
            </a:endParaRPr>
          </a:p>
        </p:txBody>
      </p:sp>
      <p:sp>
        <p:nvSpPr>
          <p:cNvPr id="2" name="Title 1" hidden="1"/>
          <p:cNvSpPr>
            <a:spLocks noGrp="1"/>
          </p:cNvSpPr>
          <p:nvPr>
            <p:ph type="ctrTitle"/>
          </p:nvPr>
        </p:nvSpPr>
        <p:spPr/>
        <p:txBody>
          <a:bodyPr/>
          <a:lstStyle/>
          <a:p>
            <a:pPr rtl="1" eaLnBrk="1" latinLnBrk="0" hangingPunct="1"/>
            <a:r>
              <a:rPr lang="he-IL" sz="2400" b="1" kern="1200" dirty="0" smtClean="0">
                <a:solidFill>
                  <a:srgbClr val="FF0000"/>
                </a:solidFill>
                <a:effectLst/>
                <a:latin typeface="Trebuchet MS" panose="020B0603020202020204" pitchFamily="34" charset="0"/>
                <a:ea typeface="+mn-ea"/>
                <a:cs typeface="Gisha" panose="020B0502040204020203" pitchFamily="34" charset="-79"/>
              </a:rPr>
              <a:t>הממד הפדגוגי</a:t>
            </a:r>
            <a:endParaRPr lang="en-US" dirty="0" smtClean="0">
              <a:effectLst/>
            </a:endParaRPr>
          </a:p>
          <a:p>
            <a:endParaRPr lang="en-US" dirty="0"/>
          </a:p>
        </p:txBody>
      </p:sp>
    </p:spTree>
    <p:extLst>
      <p:ext uri="{BB962C8B-B14F-4D97-AF65-F5344CB8AC3E}">
        <p14:creationId xmlns:p14="http://schemas.microsoft.com/office/powerpoint/2010/main" val="3357178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מציין מיקום תוכן 2"/>
          <p:cNvSpPr txBox="1">
            <a:spLocks/>
          </p:cNvSpPr>
          <p:nvPr/>
        </p:nvSpPr>
        <p:spPr bwMode="auto">
          <a:xfrm>
            <a:off x="22415" y="1196752"/>
            <a:ext cx="7475537" cy="4234966"/>
          </a:xfrm>
          <a:prstGeom prst="rect">
            <a:avLst/>
          </a:prstGeom>
          <a:noFill/>
          <a:ln>
            <a:noFill/>
          </a:ln>
          <a:extLst/>
        </p:spPr>
        <p:txBody>
          <a:bodyPr/>
          <a:lstStyle>
            <a:lvl1pPr>
              <a:spcBef>
                <a:spcPct val="20000"/>
              </a:spcBef>
              <a:buChar char="•"/>
              <a:defRPr sz="3200">
                <a:solidFill>
                  <a:schemeClr val="tx2"/>
                </a:solidFill>
                <a:latin typeface="Arial" panose="020B0604020202020204" pitchFamily="34" charset="0"/>
              </a:defRPr>
            </a:lvl1pPr>
            <a:lvl2pPr marL="742950" indent="-285750">
              <a:spcBef>
                <a:spcPct val="20000"/>
              </a:spcBef>
              <a:buChar char="–"/>
              <a:defRPr sz="2800">
                <a:solidFill>
                  <a:schemeClr val="tx2"/>
                </a:solidFill>
                <a:latin typeface="Arial" panose="020B0604020202020204" pitchFamily="34" charset="0"/>
              </a:defRPr>
            </a:lvl2pPr>
            <a:lvl3pPr marL="1143000" indent="-228600">
              <a:spcBef>
                <a:spcPct val="20000"/>
              </a:spcBef>
              <a:buChar char="•"/>
              <a:defRPr sz="2400">
                <a:solidFill>
                  <a:schemeClr val="tx2"/>
                </a:solidFill>
                <a:latin typeface="Arial" panose="020B0604020202020204" pitchFamily="34" charset="0"/>
              </a:defRPr>
            </a:lvl3pPr>
            <a:lvl4pPr marL="1600200" indent="-228600">
              <a:spcBef>
                <a:spcPct val="20000"/>
              </a:spcBef>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2"/>
                </a:solidFill>
                <a:latin typeface="Arial" panose="020B0604020202020204" pitchFamily="34" charset="0"/>
              </a:defRPr>
            </a:lvl9pPr>
          </a:lstStyle>
          <a:p>
            <a:pPr algn="r" rtl="1">
              <a:buNone/>
              <a:defRPr/>
            </a:pPr>
            <a:r>
              <a:rPr lang="he-IL" altLang="he-IL" sz="2400" b="1" dirty="0">
                <a:solidFill>
                  <a:srgbClr val="FF0000"/>
                </a:solidFill>
                <a:latin typeface="Calibri" panose="020F0502020204030204" pitchFamily="34" charset="0"/>
              </a:rPr>
              <a:t>רעיונות ומושגים חוצים תחומי דעת</a:t>
            </a:r>
          </a:p>
          <a:p>
            <a:pPr algn="r">
              <a:lnSpc>
                <a:spcPct val="150000"/>
              </a:lnSpc>
              <a:buNone/>
            </a:pPr>
            <a:r>
              <a:rPr lang="he-IL" sz="2000" dirty="0">
                <a:solidFill>
                  <a:schemeClr val="tx1"/>
                </a:solidFill>
              </a:rPr>
              <a:t>המדע והטכנולוגיה הם תחומי דעת המתייחסים למציאות מנקודות מבט שונות. עם זאת קיימים רעיונות משותפים, </a:t>
            </a:r>
            <a:r>
              <a:rPr lang="he-IL" sz="2000" dirty="0" err="1">
                <a:solidFill>
                  <a:schemeClr val="tx1"/>
                </a:solidFill>
              </a:rPr>
              <a:t>חוצי</a:t>
            </a:r>
            <a:r>
              <a:rPr lang="he-IL" sz="2000" dirty="0">
                <a:solidFill>
                  <a:schemeClr val="tx1"/>
                </a:solidFill>
              </a:rPr>
              <a:t> תחומים, בעלי  ערך לשתי הדיסציפלינות. הכרת רעיונות אלו תספק ללומדים בצד הבנה מעמיקה גם יכולת לעשות העברה ויישום טוב יותר של הידע הנלמד בשני התחומים. חשוב להציגם מפורשות בכל התחומים ובכל דרגות כיתה. התייחסות מפורשת לרעיונות ולמושגים, כמו גם הוראה מפורשת שלהם בהקשרים משמעותיים מרובים, תסייע לתלמידים לפתח הבנה מצטברת ועקבית של המקצוע המשולב מדע וטכנולוגיה. </a:t>
            </a:r>
            <a:endParaRPr lang="en-US" sz="2000" dirty="0">
              <a:solidFill>
                <a:schemeClr val="tx1"/>
              </a:solidFill>
            </a:endParaRPr>
          </a:p>
          <a:p>
            <a:endParaRPr lang="he-IL" altLang="he-IL" sz="2000" b="1" dirty="0">
              <a:solidFill>
                <a:srgbClr val="0000FF"/>
              </a:solidFill>
              <a:latin typeface="Calibri" panose="020F0502020204030204" pitchFamily="34" charset="0"/>
              <a:cs typeface="Arial" panose="020B0604020202020204" pitchFamily="34" charset="0"/>
            </a:endParaRPr>
          </a:p>
        </p:txBody>
      </p:sp>
      <p:sp>
        <p:nvSpPr>
          <p:cNvPr id="2" name="Title 1" hidden="1"/>
          <p:cNvSpPr>
            <a:spLocks noGrp="1"/>
          </p:cNvSpPr>
          <p:nvPr>
            <p:ph type="title"/>
          </p:nvPr>
        </p:nvSpPr>
        <p:spPr/>
        <p:txBody>
          <a:bodyPr/>
          <a:lstStyle/>
          <a:p>
            <a:pPr rtl="1" eaLnBrk="1" latinLnBrk="0" hangingPunct="1"/>
            <a:r>
              <a:rPr lang="he-IL" sz="2400" b="1" kern="1200" dirty="0" smtClean="0">
                <a:solidFill>
                  <a:srgbClr val="FF0000"/>
                </a:solidFill>
                <a:effectLst/>
                <a:latin typeface="Calibri" panose="020F0502020204030204" pitchFamily="34" charset="0"/>
                <a:ea typeface="+mn-ea"/>
                <a:cs typeface="Gisha" panose="020B0502040204020203" pitchFamily="34" charset="-79"/>
              </a:rPr>
              <a:t>רעיונות ומושגים חוצים תחומי דעת</a:t>
            </a:r>
            <a:endParaRPr lang="en-US" dirty="0" smtClean="0">
              <a:effectLst/>
            </a:endParaRPr>
          </a:p>
        </p:txBody>
      </p:sp>
    </p:spTree>
    <p:extLst>
      <p:ext uri="{BB962C8B-B14F-4D97-AF65-F5344CB8AC3E}">
        <p14:creationId xmlns:p14="http://schemas.microsoft.com/office/powerpoint/2010/main" val="484942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מציין מיקום תוכן 2"/>
          <p:cNvSpPr txBox="1">
            <a:spLocks/>
          </p:cNvSpPr>
          <p:nvPr/>
        </p:nvSpPr>
        <p:spPr bwMode="auto">
          <a:xfrm>
            <a:off x="467544" y="1059488"/>
            <a:ext cx="7475537" cy="4889791"/>
          </a:xfrm>
          <a:prstGeom prst="rect">
            <a:avLst/>
          </a:prstGeom>
          <a:noFill/>
          <a:ln>
            <a:noFill/>
          </a:ln>
          <a:extLst/>
        </p:spPr>
        <p:txBody>
          <a:bodyPr/>
          <a:lstStyle>
            <a:lvl1pPr>
              <a:spcBef>
                <a:spcPct val="20000"/>
              </a:spcBef>
              <a:buChar char="•"/>
              <a:defRPr sz="3200">
                <a:solidFill>
                  <a:schemeClr val="tx2"/>
                </a:solidFill>
                <a:latin typeface="Arial" panose="020B0604020202020204" pitchFamily="34" charset="0"/>
              </a:defRPr>
            </a:lvl1pPr>
            <a:lvl2pPr marL="742950" indent="-285750">
              <a:spcBef>
                <a:spcPct val="20000"/>
              </a:spcBef>
              <a:buChar char="–"/>
              <a:defRPr sz="2800">
                <a:solidFill>
                  <a:schemeClr val="tx2"/>
                </a:solidFill>
                <a:latin typeface="Arial" panose="020B0604020202020204" pitchFamily="34" charset="0"/>
              </a:defRPr>
            </a:lvl2pPr>
            <a:lvl3pPr marL="1143000" indent="-228600">
              <a:spcBef>
                <a:spcPct val="20000"/>
              </a:spcBef>
              <a:buChar char="•"/>
              <a:defRPr sz="2400">
                <a:solidFill>
                  <a:schemeClr val="tx2"/>
                </a:solidFill>
                <a:latin typeface="Arial" panose="020B0604020202020204" pitchFamily="34" charset="0"/>
              </a:defRPr>
            </a:lvl3pPr>
            <a:lvl4pPr marL="1600200" indent="-228600">
              <a:spcBef>
                <a:spcPct val="20000"/>
              </a:spcBef>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algn="l" rtl="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algn="l" rtl="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algn="l" rtl="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algn="l" rtl="0" eaLnBrk="0" fontAlgn="base" hangingPunct="0">
              <a:spcBef>
                <a:spcPct val="20000"/>
              </a:spcBef>
              <a:spcAft>
                <a:spcPct val="0"/>
              </a:spcAft>
              <a:buChar char="»"/>
              <a:defRPr sz="2000">
                <a:solidFill>
                  <a:schemeClr val="tx2"/>
                </a:solidFill>
                <a:latin typeface="Arial" panose="020B0604020202020204" pitchFamily="34" charset="0"/>
              </a:defRPr>
            </a:lvl9pPr>
          </a:lstStyle>
          <a:p>
            <a:pPr algn="r" rtl="1">
              <a:buNone/>
              <a:defRPr/>
            </a:pPr>
            <a:r>
              <a:rPr lang="he-IL" altLang="he-IL" sz="2400" b="1" dirty="0">
                <a:solidFill>
                  <a:srgbClr val="FF0000"/>
                </a:solidFill>
                <a:latin typeface="Calibri" panose="020F0502020204030204" pitchFamily="34" charset="0"/>
              </a:rPr>
              <a:t>רעיונות ומושגים חוצים תחומי דעת</a:t>
            </a:r>
          </a:p>
          <a:p>
            <a:pPr lvl="0" algn="r" rtl="1"/>
            <a:r>
              <a:rPr lang="he-IL" sz="2000" b="1" dirty="0">
                <a:solidFill>
                  <a:schemeClr val="tx1"/>
                </a:solidFill>
              </a:rPr>
              <a:t>תבניות</a:t>
            </a:r>
            <a:endParaRPr lang="en-US" sz="2000" dirty="0">
              <a:solidFill>
                <a:schemeClr val="tx1"/>
              </a:solidFill>
            </a:endParaRPr>
          </a:p>
          <a:p>
            <a:pPr lvl="0" algn="r" rtl="1"/>
            <a:r>
              <a:rPr lang="he-IL" sz="2000" b="1" dirty="0">
                <a:solidFill>
                  <a:schemeClr val="tx1"/>
                </a:solidFill>
              </a:rPr>
              <a:t>מודלים</a:t>
            </a:r>
            <a:r>
              <a:rPr lang="he-IL" sz="2000" dirty="0">
                <a:solidFill>
                  <a:schemeClr val="tx1"/>
                </a:solidFill>
              </a:rPr>
              <a:t> </a:t>
            </a:r>
            <a:r>
              <a:rPr lang="he-IL" sz="2000" b="1" dirty="0">
                <a:solidFill>
                  <a:schemeClr val="tx1"/>
                </a:solidFill>
              </a:rPr>
              <a:t> </a:t>
            </a:r>
            <a:endParaRPr lang="en-US" sz="2000" dirty="0">
              <a:solidFill>
                <a:schemeClr val="tx1"/>
              </a:solidFill>
            </a:endParaRPr>
          </a:p>
          <a:p>
            <a:pPr lvl="0" algn="r" rtl="1"/>
            <a:r>
              <a:rPr lang="he-IL" sz="2000" b="1" dirty="0">
                <a:solidFill>
                  <a:schemeClr val="tx1"/>
                </a:solidFill>
              </a:rPr>
              <a:t>מערכות</a:t>
            </a:r>
            <a:endParaRPr lang="en-US" sz="2000" dirty="0">
              <a:solidFill>
                <a:schemeClr val="tx1"/>
              </a:solidFill>
            </a:endParaRPr>
          </a:p>
          <a:p>
            <a:pPr lvl="0" algn="r" rtl="1"/>
            <a:r>
              <a:rPr lang="he-IL" sz="2000" b="1" dirty="0">
                <a:solidFill>
                  <a:schemeClr val="tx1"/>
                </a:solidFill>
              </a:rPr>
              <a:t>מבנה ותפקוד</a:t>
            </a:r>
            <a:endParaRPr lang="he-IL" sz="2000" dirty="0">
              <a:solidFill>
                <a:schemeClr val="tx1"/>
              </a:solidFill>
            </a:endParaRPr>
          </a:p>
          <a:p>
            <a:pPr lvl="0" algn="r" rtl="1"/>
            <a:r>
              <a:rPr lang="he-IL" sz="2000" b="1" dirty="0">
                <a:solidFill>
                  <a:schemeClr val="tx1"/>
                </a:solidFill>
              </a:rPr>
              <a:t>גודל ויחס</a:t>
            </a:r>
            <a:endParaRPr lang="he-IL" sz="2000" dirty="0">
              <a:solidFill>
                <a:schemeClr val="tx1"/>
              </a:solidFill>
            </a:endParaRPr>
          </a:p>
          <a:p>
            <a:pPr lvl="1" algn="r" rtl="1"/>
            <a:r>
              <a:rPr lang="he-IL" sz="1600" b="1" dirty="0">
                <a:solidFill>
                  <a:schemeClr val="tx1"/>
                </a:solidFill>
              </a:rPr>
              <a:t>גדלים הניתנים לאבחנה ישירה.</a:t>
            </a:r>
            <a:endParaRPr lang="en-US" sz="1600" dirty="0">
              <a:solidFill>
                <a:schemeClr val="tx1"/>
              </a:solidFill>
            </a:endParaRPr>
          </a:p>
          <a:p>
            <a:pPr lvl="1" algn="r" rtl="1"/>
            <a:r>
              <a:rPr lang="he-IL" sz="1600" b="1" dirty="0">
                <a:solidFill>
                  <a:schemeClr val="tx1"/>
                </a:solidFill>
              </a:rPr>
              <a:t>גדלים שהם קטנים או גדולים מדי לאבחנה ישירה.</a:t>
            </a:r>
            <a:r>
              <a:rPr lang="he-IL" sz="1600" dirty="0">
                <a:solidFill>
                  <a:schemeClr val="tx1"/>
                </a:solidFill>
              </a:rPr>
              <a:t> </a:t>
            </a:r>
          </a:p>
          <a:p>
            <a:pPr lvl="1" algn="r" rtl="1"/>
            <a:r>
              <a:rPr lang="he-IL" sz="1600" b="1" dirty="0">
                <a:solidFill>
                  <a:schemeClr val="tx1"/>
                </a:solidFill>
              </a:rPr>
              <a:t>גדלים שהם מהירים או איטיים מדי לאבחנה ישירה.</a:t>
            </a:r>
            <a:r>
              <a:rPr lang="he-IL" sz="1600" dirty="0">
                <a:solidFill>
                  <a:schemeClr val="tx1"/>
                </a:solidFill>
              </a:rPr>
              <a:t> </a:t>
            </a:r>
            <a:endParaRPr lang="en-US" sz="1600" dirty="0">
              <a:solidFill>
                <a:schemeClr val="tx1"/>
              </a:solidFill>
            </a:endParaRPr>
          </a:p>
          <a:p>
            <a:pPr lvl="0" algn="r" rtl="1"/>
            <a:r>
              <a:rPr lang="he-IL" sz="2000" b="1" dirty="0">
                <a:solidFill>
                  <a:schemeClr val="tx1"/>
                </a:solidFill>
              </a:rPr>
              <a:t>סיבה ותוצאה </a:t>
            </a:r>
            <a:endParaRPr lang="en-US" sz="2000" dirty="0">
              <a:solidFill>
                <a:schemeClr val="tx1"/>
              </a:solidFill>
            </a:endParaRPr>
          </a:p>
          <a:p>
            <a:pPr lvl="0" algn="r" rtl="1"/>
            <a:r>
              <a:rPr lang="he-IL" sz="2000" b="1" dirty="0">
                <a:solidFill>
                  <a:schemeClr val="tx1"/>
                </a:solidFill>
              </a:rPr>
              <a:t>יציבות ושינויים</a:t>
            </a:r>
            <a:r>
              <a:rPr lang="he-IL" sz="2000" dirty="0">
                <a:solidFill>
                  <a:schemeClr val="tx1"/>
                </a:solidFill>
              </a:rPr>
              <a:t>  </a:t>
            </a:r>
            <a:endParaRPr lang="en-US" sz="2000" dirty="0">
              <a:solidFill>
                <a:schemeClr val="tx1"/>
              </a:solidFill>
            </a:endParaRPr>
          </a:p>
          <a:p>
            <a:pPr algn="r" rtl="1"/>
            <a:r>
              <a:rPr lang="he-IL" sz="2000" b="1" dirty="0">
                <a:solidFill>
                  <a:schemeClr val="tx1"/>
                </a:solidFill>
              </a:rPr>
              <a:t>חומרים, אנרגיה וכוחות</a:t>
            </a:r>
            <a:endParaRPr lang="en-US" sz="2000" dirty="0">
              <a:solidFill>
                <a:schemeClr val="tx1"/>
              </a:solidFill>
            </a:endParaRPr>
          </a:p>
        </p:txBody>
      </p:sp>
      <p:sp>
        <p:nvSpPr>
          <p:cNvPr id="2" name="Title 1"/>
          <p:cNvSpPr>
            <a:spLocks noGrp="1"/>
          </p:cNvSpPr>
          <p:nvPr>
            <p:ph type="title"/>
          </p:nvPr>
        </p:nvSpPr>
        <p:spPr/>
        <p:txBody>
          <a:bodyPr/>
          <a:lstStyle/>
          <a:p>
            <a:pPr rtl="1" eaLnBrk="1" latinLnBrk="0" hangingPunct="1"/>
            <a:r>
              <a:rPr lang="he-IL" sz="2400" b="1" kern="1200" dirty="0" smtClean="0">
                <a:solidFill>
                  <a:srgbClr val="FF0000"/>
                </a:solidFill>
                <a:effectLst/>
                <a:latin typeface="Calibri" panose="020F0502020204030204" pitchFamily="34" charset="0"/>
                <a:ea typeface="+mn-ea"/>
                <a:cs typeface="Gisha" panose="020B0502040204020203" pitchFamily="34" charset="-79"/>
              </a:rPr>
              <a:t>רעיונות ומושגים חוצים תחומי דעת</a:t>
            </a:r>
          </a:p>
          <a:p>
            <a:endParaRPr lang="en-US" dirty="0"/>
          </a:p>
        </p:txBody>
      </p:sp>
    </p:spTree>
    <p:extLst>
      <p:ext uri="{BB962C8B-B14F-4D97-AF65-F5344CB8AC3E}">
        <p14:creationId xmlns:p14="http://schemas.microsoft.com/office/powerpoint/2010/main" val="12523301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דיאגרמה 13" descr="טבלה מונגשת בשקף הבא" title="טבלת תחומי התוכן והנושאים המרכזיים"/>
          <p:cNvGraphicFramePr>
            <a:graphicFrameLocks/>
          </p:cNvGraphicFramePr>
          <p:nvPr>
            <p:extLst>
              <p:ext uri="{D42A27DB-BD31-4B8C-83A1-F6EECF244321}">
                <p14:modId xmlns:p14="http://schemas.microsoft.com/office/powerpoint/2010/main" val="1295109493"/>
              </p:ext>
            </p:extLst>
          </p:nvPr>
        </p:nvGraphicFramePr>
        <p:xfrm>
          <a:off x="899592" y="1268760"/>
          <a:ext cx="6672263" cy="44053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364" name="קבוצה 17" title="תחום תוכן"/>
          <p:cNvGrpSpPr>
            <a:grpSpLocks/>
          </p:cNvGrpSpPr>
          <p:nvPr/>
        </p:nvGrpSpPr>
        <p:grpSpPr bwMode="auto">
          <a:xfrm>
            <a:off x="7543800" y="1772816"/>
            <a:ext cx="1600200" cy="463550"/>
            <a:chOff x="1" y="2479736"/>
            <a:chExt cx="7730114" cy="463808"/>
          </a:xfrm>
        </p:grpSpPr>
        <p:sp>
          <p:nvSpPr>
            <p:cNvPr id="19" name="מלבן עם פינות מעוגלות באותו צד 18"/>
            <p:cNvSpPr/>
            <p:nvPr/>
          </p:nvSpPr>
          <p:spPr>
            <a:xfrm rot="16200000">
              <a:off x="3633154" y="-1153417"/>
              <a:ext cx="463808" cy="7730114"/>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sp>
        <p:sp>
          <p:nvSpPr>
            <p:cNvPr id="20" name="מלבן 19"/>
            <p:cNvSpPr/>
            <p:nvPr/>
          </p:nvSpPr>
          <p:spPr>
            <a:xfrm>
              <a:off x="23010" y="2501973"/>
              <a:ext cx="7707105" cy="41933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2700" tIns="12700" rIns="142240" bIns="12700" spcCol="1270" anchor="ctr"/>
            <a:lstStyle/>
            <a:p>
              <a:pPr marL="0" lvl="1" algn="r" defTabSz="889000" rtl="1">
                <a:lnSpc>
                  <a:spcPct val="90000"/>
                </a:lnSpc>
                <a:spcAft>
                  <a:spcPct val="15000"/>
                </a:spcAft>
                <a:defRPr/>
              </a:pPr>
              <a:r>
                <a:rPr lang="he-IL" sz="2000" b="1" dirty="0">
                  <a:solidFill>
                    <a:srgbClr val="FF0000"/>
                  </a:solidFill>
                  <a:latin typeface="Calibri"/>
                  <a:cs typeface="Arial"/>
                </a:rPr>
                <a:t>תחום תוכן</a:t>
              </a:r>
            </a:p>
          </p:txBody>
        </p:sp>
      </p:grpSp>
      <p:sp>
        <p:nvSpPr>
          <p:cNvPr id="15362" name="כותרת 1"/>
          <p:cNvSpPr>
            <a:spLocks noGrp="1"/>
          </p:cNvSpPr>
          <p:nvPr>
            <p:ph type="title"/>
          </p:nvPr>
        </p:nvSpPr>
        <p:spPr>
          <a:xfrm>
            <a:off x="603251" y="188640"/>
            <a:ext cx="8229600" cy="1143000"/>
          </a:xfrm>
          <a:solidFill>
            <a:srgbClr val="FFFFFF"/>
          </a:solidFill>
        </p:spPr>
        <p:txBody>
          <a:bodyPr>
            <a:normAutofit/>
          </a:bodyPr>
          <a:lstStyle/>
          <a:p>
            <a:pPr algn="r" rtl="1"/>
            <a:r>
              <a:rPr lang="he-IL" altLang="he-IL" sz="2800" b="1" dirty="0">
                <a:solidFill>
                  <a:srgbClr val="FF0000"/>
                </a:solidFill>
                <a:latin typeface="Gisha" panose="020B0502040204020203" pitchFamily="34" charset="-79"/>
                <a:cs typeface="Gisha" panose="020B0502040204020203" pitchFamily="34" charset="-79"/>
              </a:rPr>
              <a:t>תחומי התוכן והנושאים המרכזיים</a:t>
            </a:r>
          </a:p>
        </p:txBody>
      </p:sp>
      <p:grpSp>
        <p:nvGrpSpPr>
          <p:cNvPr id="15365" name="קבוצה 20" title="נושא מרכזי"/>
          <p:cNvGrpSpPr>
            <a:grpSpLocks/>
          </p:cNvGrpSpPr>
          <p:nvPr/>
        </p:nvGrpSpPr>
        <p:grpSpPr bwMode="auto">
          <a:xfrm>
            <a:off x="7593680" y="2805112"/>
            <a:ext cx="1600200" cy="465137"/>
            <a:chOff x="1" y="2479736"/>
            <a:chExt cx="7730114" cy="463808"/>
          </a:xfrm>
        </p:grpSpPr>
        <p:sp>
          <p:nvSpPr>
            <p:cNvPr id="22" name="מלבן עם פינות מעוגלות באותו צד 21"/>
            <p:cNvSpPr/>
            <p:nvPr/>
          </p:nvSpPr>
          <p:spPr>
            <a:xfrm rot="16200000">
              <a:off x="3633152" y="-1153417"/>
              <a:ext cx="463808" cy="7730114"/>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sp>
        <p:sp>
          <p:nvSpPr>
            <p:cNvPr id="23" name="מלבן 22" title="נושא מרכזי"/>
            <p:cNvSpPr/>
            <p:nvPr/>
          </p:nvSpPr>
          <p:spPr>
            <a:xfrm>
              <a:off x="23010" y="2501897"/>
              <a:ext cx="7707105" cy="41948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2700" tIns="12700" rIns="142240" bIns="12700" spcCol="1270" anchor="ctr"/>
            <a:lstStyle/>
            <a:p>
              <a:pPr marL="0" lvl="1" algn="r" defTabSz="889000" rtl="1">
                <a:lnSpc>
                  <a:spcPct val="90000"/>
                </a:lnSpc>
                <a:spcAft>
                  <a:spcPct val="15000"/>
                </a:spcAft>
                <a:defRPr/>
              </a:pPr>
              <a:r>
                <a:rPr lang="he-IL" sz="2000" b="1" dirty="0">
                  <a:solidFill>
                    <a:srgbClr val="FF0000"/>
                  </a:solidFill>
                  <a:latin typeface="Calibri"/>
                  <a:cs typeface="Arial"/>
                </a:rPr>
                <a:t>נושא מרכזי</a:t>
              </a:r>
            </a:p>
          </p:txBody>
        </p:sp>
      </p:grpSp>
      <p:grpSp>
        <p:nvGrpSpPr>
          <p:cNvPr id="15366" name="קבוצה 3" title="עולם התכנים"/>
          <p:cNvGrpSpPr>
            <a:grpSpLocks/>
          </p:cNvGrpSpPr>
          <p:nvPr/>
        </p:nvGrpSpPr>
        <p:grpSpPr bwMode="auto">
          <a:xfrm rot="-5400000">
            <a:off x="-3026568" y="3164681"/>
            <a:ext cx="6772275" cy="442912"/>
            <a:chOff x="-1" y="2332"/>
            <a:chExt cx="7730114" cy="463808"/>
          </a:xfrm>
        </p:grpSpPr>
        <p:sp>
          <p:nvSpPr>
            <p:cNvPr id="15" name="מלבן עם פינות מעוגלות באותו צד 14"/>
            <p:cNvSpPr/>
            <p:nvPr/>
          </p:nvSpPr>
          <p:spPr>
            <a:xfrm rot="16200000">
              <a:off x="3633152" y="-3630821"/>
              <a:ext cx="463808" cy="7730114"/>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sp>
        <p:sp>
          <p:nvSpPr>
            <p:cNvPr id="18" name="מלבן 17" title="עולם התכנים"/>
            <p:cNvSpPr/>
            <p:nvPr/>
          </p:nvSpPr>
          <p:spPr>
            <a:xfrm rot="21600000">
              <a:off x="21743" y="24493"/>
              <a:ext cx="7708370" cy="41948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2700" tIns="12700" rIns="142240" bIns="12700" spcCol="1270" anchor="ctr"/>
            <a:lstStyle/>
            <a:p>
              <a:pPr marL="0" lvl="1" algn="ctr" defTabSz="889000" rtl="1">
                <a:lnSpc>
                  <a:spcPct val="90000"/>
                </a:lnSpc>
                <a:spcAft>
                  <a:spcPct val="15000"/>
                </a:spcAft>
                <a:defRPr/>
              </a:pPr>
              <a:r>
                <a:rPr lang="he-IL" sz="3200" b="1" dirty="0">
                  <a:solidFill>
                    <a:srgbClr val="FF0000"/>
                  </a:solidFill>
                  <a:latin typeface="Calibri"/>
                  <a:cs typeface="Arial"/>
                </a:rPr>
                <a:t>עולם התכנים</a:t>
              </a:r>
            </a:p>
          </p:txBody>
        </p:sp>
      </p:grpSp>
      <p:sp>
        <p:nvSpPr>
          <p:cNvPr id="13" name="כותרת 1"/>
          <p:cNvSpPr txBox="1">
            <a:spLocks/>
          </p:cNvSpPr>
          <p:nvPr/>
        </p:nvSpPr>
        <p:spPr>
          <a:xfrm>
            <a:off x="581025" y="5905358"/>
            <a:ext cx="8229600" cy="808590"/>
          </a:xfrm>
          <a:prstGeom prst="rect">
            <a:avLst/>
          </a:prstGeom>
          <a:solidFill>
            <a:srgbClr val="FFFFFF"/>
          </a:solidFill>
          <a:ln w="12700">
            <a:solidFill>
              <a:schemeClr val="tx1"/>
            </a:solidFill>
          </a:ln>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altLang="he-IL" sz="2800" b="1" dirty="0">
                <a:solidFill>
                  <a:srgbClr val="FF0000"/>
                </a:solidFill>
                <a:latin typeface="David" panose="020E0502060401010101" pitchFamily="34" charset="-79"/>
                <a:cs typeface="David" panose="020E0502060401010101" pitchFamily="34" charset="-79"/>
              </a:rPr>
              <a:t>כל אחד מתחומי התוכן כולל רעיונות מרכזיים דיסציפלינריים. </a:t>
            </a:r>
          </a:p>
        </p:txBody>
      </p:sp>
      <p:sp>
        <p:nvSpPr>
          <p:cNvPr id="16" name="כותרת1"/>
          <p:cNvSpPr txBox="1">
            <a:spLocks/>
          </p:cNvSpPr>
          <p:nvPr/>
        </p:nvSpPr>
        <p:spPr>
          <a:xfrm>
            <a:off x="543725" y="742355"/>
            <a:ext cx="8229600" cy="1143000"/>
          </a:xfrm>
          <a:prstGeom prst="rect">
            <a:avLst/>
          </a:prstGeom>
          <a:noFill/>
          <a:effectLst>
            <a:glow rad="127000">
              <a:schemeClr val="bg1"/>
            </a:glow>
          </a:effectLst>
        </p:spPr>
        <p:txBody>
          <a:bodyPr vert="horz" lIns="91440" tIns="45720" rIns="91440" bIns="45720" rtlCol="0" anchor="t">
            <a:normAutofit/>
          </a:bodyPr>
          <a:lst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r>
              <a:rPr lang="he-IL" altLang="he-IL" sz="2800" b="1" dirty="0" smtClean="0">
                <a:solidFill>
                  <a:schemeClr val="tx1"/>
                </a:solidFill>
                <a:latin typeface="Gisha" panose="020B0502040204020203" pitchFamily="34" charset="-79"/>
                <a:cs typeface="Gisha" panose="020B0502040204020203" pitchFamily="34" charset="-79"/>
                <a:hlinkClick r:id="rId8" action="ppaction://hlinksldjump"/>
              </a:rPr>
              <a:t>לטבלה מונגשת </a:t>
            </a:r>
            <a:endParaRPr lang="he-IL" altLang="he-IL" sz="2800" b="1" dirty="0">
              <a:solidFill>
                <a:schemeClr val="tx1"/>
              </a:solidFill>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val="2341348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title="תחומי התוכן והנושאים המרכזיים"/>
          <p:cNvGraphicFramePr>
            <a:graphicFrameLocks noGrp="1"/>
          </p:cNvGraphicFramePr>
          <p:nvPr>
            <p:ph idx="1"/>
            <p:extLst>
              <p:ext uri="{D42A27DB-BD31-4B8C-83A1-F6EECF244321}">
                <p14:modId xmlns:p14="http://schemas.microsoft.com/office/powerpoint/2010/main" val="2791661057"/>
              </p:ext>
            </p:extLst>
          </p:nvPr>
        </p:nvGraphicFramePr>
        <p:xfrm>
          <a:off x="107504" y="836712"/>
          <a:ext cx="7850830" cy="5523792"/>
        </p:xfrm>
        <a:graphic>
          <a:graphicData uri="http://schemas.openxmlformats.org/drawingml/2006/table">
            <a:tbl>
              <a:tblPr firstRow="1" bandRow="1">
                <a:tableStyleId>{68D230F3-CF80-4859-8CE7-A43EE81993B5}</a:tableStyleId>
              </a:tblPr>
              <a:tblGrid>
                <a:gridCol w="1570166">
                  <a:extLst>
                    <a:ext uri="{9D8B030D-6E8A-4147-A177-3AD203B41FA5}">
                      <a16:colId xmlns:a16="http://schemas.microsoft.com/office/drawing/2014/main" val="2713009083"/>
                    </a:ext>
                  </a:extLst>
                </a:gridCol>
                <a:gridCol w="1570166">
                  <a:extLst>
                    <a:ext uri="{9D8B030D-6E8A-4147-A177-3AD203B41FA5}">
                      <a16:colId xmlns:a16="http://schemas.microsoft.com/office/drawing/2014/main" val="1438196571"/>
                    </a:ext>
                  </a:extLst>
                </a:gridCol>
                <a:gridCol w="1570166">
                  <a:extLst>
                    <a:ext uri="{9D8B030D-6E8A-4147-A177-3AD203B41FA5}">
                      <a16:colId xmlns:a16="http://schemas.microsoft.com/office/drawing/2014/main" val="2798790399"/>
                    </a:ext>
                  </a:extLst>
                </a:gridCol>
                <a:gridCol w="1570166">
                  <a:extLst>
                    <a:ext uri="{9D8B030D-6E8A-4147-A177-3AD203B41FA5}">
                      <a16:colId xmlns:a16="http://schemas.microsoft.com/office/drawing/2014/main" val="2957776898"/>
                    </a:ext>
                  </a:extLst>
                </a:gridCol>
                <a:gridCol w="1570166">
                  <a:extLst>
                    <a:ext uri="{9D8B030D-6E8A-4147-A177-3AD203B41FA5}">
                      <a16:colId xmlns:a16="http://schemas.microsoft.com/office/drawing/2014/main" val="3174695889"/>
                    </a:ext>
                  </a:extLst>
                </a:gridCol>
              </a:tblGrid>
              <a:tr h="1043232">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he-IL" dirty="0" smtClean="0"/>
                        <a:t>טכנולוגיה</a:t>
                      </a:r>
                      <a:endParaRPr lang="en-US" dirty="0" smtClean="0"/>
                    </a:p>
                    <a:p>
                      <a:endParaRPr lang="en-US" dirty="0">
                        <a:solidFill>
                          <a:schemeClr val="tx1"/>
                        </a:solidFill>
                      </a:endParaRPr>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he-IL" dirty="0" smtClean="0"/>
                        <a:t>מדעי היקום (יסודי)</a:t>
                      </a:r>
                    </a:p>
                    <a:p>
                      <a:endParaRPr lang="en-US" dirty="0">
                        <a:solidFill>
                          <a:schemeClr val="tx1"/>
                        </a:solidFill>
                      </a:endParaRPr>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he-IL" dirty="0" smtClean="0"/>
                        <a:t>מדעי החיים - ביולוגיה</a:t>
                      </a:r>
                    </a:p>
                    <a:p>
                      <a:endParaRPr lang="en-US" dirty="0">
                        <a:solidFill>
                          <a:schemeClr val="tx1"/>
                        </a:solidFill>
                      </a:endParaRPr>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he-IL" dirty="0" smtClean="0"/>
                        <a:t>מדעי החומר - כימיה, פיזיקה</a:t>
                      </a:r>
                    </a:p>
                    <a:p>
                      <a:endParaRPr lang="en-US" dirty="0">
                        <a:solidFill>
                          <a:schemeClr val="tx1"/>
                        </a:solidFill>
                      </a:endParaRPr>
                    </a:p>
                  </a:txBody>
                  <a:tcPr/>
                </a:tc>
                <a:tc>
                  <a:txBody>
                    <a:bodyPr/>
                    <a:lstStyle/>
                    <a:p>
                      <a:pPr marL="0" marR="0" lvl="1" indent="0" algn="r" defTabSz="457200" rtl="1" eaLnBrk="1" fontAlgn="auto" latinLnBrk="0" hangingPunct="1">
                        <a:lnSpc>
                          <a:spcPct val="100000"/>
                        </a:lnSpc>
                        <a:spcBef>
                          <a:spcPts val="0"/>
                        </a:spcBef>
                        <a:spcAft>
                          <a:spcPts val="0"/>
                        </a:spcAft>
                        <a:buClrTx/>
                        <a:buSzTx/>
                        <a:buFontTx/>
                        <a:buNone/>
                        <a:tabLst/>
                        <a:defRPr/>
                      </a:pPr>
                      <a:r>
                        <a:rPr lang="he-IL" sz="2000" dirty="0" smtClean="0"/>
                        <a:t>תחום תוכן</a:t>
                      </a:r>
                    </a:p>
                    <a:p>
                      <a:endParaRPr lang="en-US" dirty="0">
                        <a:solidFill>
                          <a:schemeClr val="tx1"/>
                        </a:solidFill>
                      </a:endParaRPr>
                    </a:p>
                  </a:txBody>
                  <a:tcPr/>
                </a:tc>
                <a:extLst>
                  <a:ext uri="{0D108BD9-81ED-4DB2-BD59-A6C34878D82A}">
                    <a16:rowId xmlns:a16="http://schemas.microsoft.com/office/drawing/2014/main" val="401034597"/>
                  </a:ext>
                </a:extLst>
              </a:tr>
              <a:tr h="815890">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he-IL" sz="1800" cap="none" spc="0" dirty="0" smtClean="0">
                          <a:ln w="0"/>
                          <a:effectLst/>
                        </a:rPr>
                        <a:t>מהות הטכנולוגיה</a:t>
                      </a:r>
                    </a:p>
                    <a:p>
                      <a:endParaRPr lang="en-US" dirty="0">
                        <a:solidFill>
                          <a:schemeClr val="tx1"/>
                        </a:solidFill>
                      </a:endParaRPr>
                    </a:p>
                  </a:txBody>
                  <a:tcPr/>
                </a:tc>
                <a:tc>
                  <a:txBody>
                    <a:bodyPr/>
                    <a:lstStyle/>
                    <a:p>
                      <a:endParaRPr lang="en-US" dirty="0">
                        <a:solidFill>
                          <a:schemeClr val="tx1"/>
                        </a:solidFill>
                      </a:endParaRPr>
                    </a:p>
                  </a:txBody>
                  <a:tcPr/>
                </a:tc>
                <a:tc>
                  <a:txBody>
                    <a:bodyPr/>
                    <a:lstStyle/>
                    <a:p>
                      <a:endParaRPr lang="en-US" dirty="0">
                        <a:solidFill>
                          <a:schemeClr val="tx1"/>
                        </a:solidFill>
                      </a:endParaRPr>
                    </a:p>
                  </a:txBody>
                  <a:tcPr/>
                </a:tc>
                <a:tc>
                  <a:txBody>
                    <a:bodyPr/>
                    <a:lstStyle/>
                    <a:p>
                      <a:endParaRPr lang="en-US" dirty="0">
                        <a:solidFill>
                          <a:schemeClr val="tx1"/>
                        </a:solidFill>
                      </a:endParaRPr>
                    </a:p>
                  </a:txBody>
                  <a:tcPr/>
                </a:tc>
                <a:tc>
                  <a:txBody>
                    <a:bodyPr/>
                    <a:lstStyle/>
                    <a:p>
                      <a:endParaRPr lang="en-US" dirty="0">
                        <a:solidFill>
                          <a:schemeClr val="tx1"/>
                        </a:solidFill>
                      </a:endParaRPr>
                    </a:p>
                  </a:txBody>
                  <a:tcPr/>
                </a:tc>
                <a:extLst>
                  <a:ext uri="{0D108BD9-81ED-4DB2-BD59-A6C34878D82A}">
                    <a16:rowId xmlns:a16="http://schemas.microsoft.com/office/drawing/2014/main" val="1122741923"/>
                  </a:ext>
                </a:extLst>
              </a:tr>
              <a:tr h="815890">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he-IL" sz="1800" cap="none" spc="0" dirty="0" smtClean="0">
                          <a:ln w="0"/>
                          <a:effectLst/>
                        </a:rPr>
                        <a:t>הפתרון הטכנולוגי</a:t>
                      </a:r>
                    </a:p>
                    <a:p>
                      <a:endParaRPr lang="en-US" dirty="0">
                        <a:solidFill>
                          <a:schemeClr val="tx1"/>
                        </a:solidFill>
                      </a:endParaRPr>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he-IL" sz="1800" cap="none" spc="0" dirty="0" smtClean="0">
                          <a:ln w="0"/>
                          <a:effectLst/>
                        </a:rPr>
                        <a:t>אסטרונומיה</a:t>
                      </a:r>
                      <a:endParaRPr lang="en-US" dirty="0" smtClean="0"/>
                    </a:p>
                    <a:p>
                      <a:endParaRPr lang="en-US" dirty="0">
                        <a:solidFill>
                          <a:schemeClr val="tx1"/>
                        </a:solidFill>
                      </a:endParaRPr>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he-IL" cap="none" spc="0" dirty="0" smtClean="0">
                          <a:ln w="0"/>
                          <a:effectLst/>
                        </a:rPr>
                        <a:t>תא (חט"ב)</a:t>
                      </a:r>
                    </a:p>
                    <a:p>
                      <a:endParaRPr lang="en-US" dirty="0">
                        <a:solidFill>
                          <a:schemeClr val="tx1"/>
                        </a:solidFill>
                      </a:endParaRPr>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he-IL" sz="1800" cap="none" spc="0" dirty="0" smtClean="0">
                          <a:ln w="0"/>
                          <a:effectLst/>
                        </a:rPr>
                        <a:t>חומרים</a:t>
                      </a:r>
                      <a:endParaRPr lang="en-US" dirty="0" smtClean="0"/>
                    </a:p>
                    <a:p>
                      <a:endParaRPr lang="en-US" dirty="0">
                        <a:solidFill>
                          <a:schemeClr val="tx1"/>
                        </a:solidFill>
                      </a:endParaRPr>
                    </a:p>
                  </a:txBody>
                  <a:tcPr/>
                </a:tc>
                <a:tc>
                  <a:txBody>
                    <a:bodyPr/>
                    <a:lstStyle/>
                    <a:p>
                      <a:pPr marL="0" marR="0" lvl="1" indent="0" algn="r" defTabSz="457200" rtl="1" eaLnBrk="1" fontAlgn="auto" latinLnBrk="0" hangingPunct="1">
                        <a:lnSpc>
                          <a:spcPct val="100000"/>
                        </a:lnSpc>
                        <a:spcBef>
                          <a:spcPts val="0"/>
                        </a:spcBef>
                        <a:spcAft>
                          <a:spcPts val="0"/>
                        </a:spcAft>
                        <a:buClrTx/>
                        <a:buSzTx/>
                        <a:buFontTx/>
                        <a:buNone/>
                        <a:tabLst/>
                        <a:defRPr/>
                      </a:pPr>
                      <a:r>
                        <a:rPr lang="he-IL" sz="2000" dirty="0" smtClean="0"/>
                        <a:t>נושא</a:t>
                      </a:r>
                      <a:r>
                        <a:rPr lang="he-IL" sz="2000" baseline="0" dirty="0" smtClean="0"/>
                        <a:t> </a:t>
                      </a:r>
                      <a:r>
                        <a:rPr lang="he-IL" sz="2000" dirty="0" smtClean="0"/>
                        <a:t>מרכזי</a:t>
                      </a:r>
                    </a:p>
                    <a:p>
                      <a:endParaRPr lang="en-US" dirty="0">
                        <a:solidFill>
                          <a:schemeClr val="tx1"/>
                        </a:solidFill>
                      </a:endParaRPr>
                    </a:p>
                  </a:txBody>
                  <a:tcPr/>
                </a:tc>
                <a:extLst>
                  <a:ext uri="{0D108BD9-81ED-4DB2-BD59-A6C34878D82A}">
                    <a16:rowId xmlns:a16="http://schemas.microsoft.com/office/drawing/2014/main" val="1126067624"/>
                  </a:ext>
                </a:extLst>
              </a:tr>
              <a:tr h="1060657">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he-IL" sz="1800" cap="none" spc="0" dirty="0" smtClean="0">
                          <a:ln w="0"/>
                          <a:effectLst/>
                        </a:rPr>
                        <a:t>מערכות טכנולוגיות</a:t>
                      </a:r>
                    </a:p>
                    <a:p>
                      <a:endParaRPr lang="en-US" dirty="0">
                        <a:solidFill>
                          <a:schemeClr val="tx1"/>
                        </a:solidFill>
                      </a:endParaRPr>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he-IL" sz="1800" cap="none" spc="0" dirty="0" smtClean="0">
                          <a:ln w="0"/>
                          <a:effectLst/>
                        </a:rPr>
                        <a:t>אסטרונומיה</a:t>
                      </a:r>
                      <a:endParaRPr lang="en-US" dirty="0" smtClean="0"/>
                    </a:p>
                    <a:p>
                      <a:endParaRPr lang="en-US" dirty="0">
                        <a:solidFill>
                          <a:schemeClr val="tx1"/>
                        </a:solidFill>
                      </a:endParaRPr>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he-IL" cap="none" spc="0" dirty="0" smtClean="0">
                          <a:ln w="0"/>
                          <a:effectLst/>
                        </a:rPr>
                        <a:t>מערכות ותהליכים ביצורים חיים</a:t>
                      </a:r>
                    </a:p>
                    <a:p>
                      <a:endParaRPr lang="en-US" dirty="0">
                        <a:solidFill>
                          <a:schemeClr val="tx1"/>
                        </a:solidFill>
                      </a:endParaRPr>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he-IL" sz="1800" cap="none" spc="0" dirty="0" smtClean="0">
                          <a:ln w="0"/>
                          <a:effectLst/>
                        </a:rPr>
                        <a:t>אנרגיה</a:t>
                      </a:r>
                      <a:endParaRPr lang="en-US" dirty="0" smtClean="0"/>
                    </a:p>
                    <a:p>
                      <a:endParaRPr lang="en-US" dirty="0">
                        <a:solidFill>
                          <a:schemeClr val="tx1"/>
                        </a:solidFill>
                      </a:endParaRPr>
                    </a:p>
                  </a:txBody>
                  <a:tcPr/>
                </a:tc>
                <a:tc>
                  <a:txBody>
                    <a:bodyPr/>
                    <a:lstStyle/>
                    <a:p>
                      <a:endParaRPr lang="en-US" dirty="0">
                        <a:solidFill>
                          <a:schemeClr val="tx1"/>
                        </a:solidFill>
                      </a:endParaRPr>
                    </a:p>
                  </a:txBody>
                  <a:tcPr/>
                </a:tc>
                <a:extLst>
                  <a:ext uri="{0D108BD9-81ED-4DB2-BD59-A6C34878D82A}">
                    <a16:rowId xmlns:a16="http://schemas.microsoft.com/office/drawing/2014/main" val="3288525003"/>
                  </a:ext>
                </a:extLst>
              </a:tr>
              <a:tr h="1305424">
                <a:tc>
                  <a:txBody>
                    <a:bodyPr/>
                    <a:lstStyle/>
                    <a:p>
                      <a:pPr lvl="0" rtl="1"/>
                      <a:r>
                        <a:rPr lang="he-IL" sz="1800" cap="none" spc="0" dirty="0" smtClean="0">
                          <a:ln w="0"/>
                          <a:effectLst/>
                        </a:rPr>
                        <a:t>השפעת הטכנולוגיה על החברה ועל הסביבה</a:t>
                      </a:r>
                    </a:p>
                    <a:p>
                      <a:endParaRPr lang="en-US" dirty="0">
                        <a:solidFill>
                          <a:schemeClr val="tx1"/>
                        </a:solidFill>
                      </a:endParaRPr>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he-IL" sz="1800" cap="none" spc="0" dirty="0" smtClean="0">
                          <a:ln w="0"/>
                          <a:effectLst/>
                        </a:rPr>
                        <a:t>אסטרונומיה</a:t>
                      </a:r>
                      <a:endParaRPr lang="en-US" dirty="0" smtClean="0"/>
                    </a:p>
                    <a:p>
                      <a:endParaRPr lang="en-US" dirty="0">
                        <a:solidFill>
                          <a:schemeClr val="tx1"/>
                        </a:solidFill>
                      </a:endParaRPr>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he-IL" cap="none" spc="0" dirty="0" smtClean="0">
                          <a:ln w="0"/>
                          <a:effectLst/>
                        </a:rPr>
                        <a:t>מערכות אקולוגיות</a:t>
                      </a:r>
                    </a:p>
                    <a:p>
                      <a:endParaRPr lang="en-US" dirty="0">
                        <a:solidFill>
                          <a:schemeClr val="tx1"/>
                        </a:solidFill>
                      </a:endParaRPr>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he-IL" sz="1800" dirty="0" smtClean="0">
                          <a:effectLst/>
                        </a:rPr>
                        <a:t>כוחות</a:t>
                      </a:r>
                      <a:endParaRPr lang="en-US" dirty="0" smtClean="0"/>
                    </a:p>
                    <a:p>
                      <a:endParaRPr lang="en-US" dirty="0">
                        <a:solidFill>
                          <a:schemeClr val="tx1"/>
                        </a:solidFill>
                      </a:endParaRPr>
                    </a:p>
                  </a:txBody>
                  <a:tcPr/>
                </a:tc>
                <a:tc>
                  <a:txBody>
                    <a:bodyPr/>
                    <a:lstStyle/>
                    <a:p>
                      <a:endParaRPr lang="en-US" dirty="0">
                        <a:solidFill>
                          <a:schemeClr val="tx1"/>
                        </a:solidFill>
                      </a:endParaRPr>
                    </a:p>
                  </a:txBody>
                  <a:tcPr/>
                </a:tc>
                <a:extLst>
                  <a:ext uri="{0D108BD9-81ED-4DB2-BD59-A6C34878D82A}">
                    <a16:rowId xmlns:a16="http://schemas.microsoft.com/office/drawing/2014/main" val="2125108675"/>
                  </a:ext>
                </a:extLst>
              </a:tr>
            </a:tbl>
          </a:graphicData>
        </a:graphic>
      </p:graphicFrame>
      <p:sp>
        <p:nvSpPr>
          <p:cNvPr id="6" name="כותרת 1"/>
          <p:cNvSpPr txBox="1">
            <a:spLocks/>
          </p:cNvSpPr>
          <p:nvPr/>
        </p:nvSpPr>
        <p:spPr>
          <a:xfrm>
            <a:off x="436887" y="116632"/>
            <a:ext cx="8229600" cy="507608"/>
          </a:xfrm>
          <a:prstGeom prst="rect">
            <a:avLst/>
          </a:prstGeom>
          <a:solidFill>
            <a:srgbClr val="FFFFFF"/>
          </a:solidFill>
        </p:spPr>
        <p:txBody>
          <a:bodyPr vert="horz" lIns="91440" tIns="45720" rIns="91440" bIns="45720" rtlCol="0" anchor="t">
            <a:normAutofit lnSpcReduction="10000"/>
          </a:bodyPr>
          <a:lst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r>
              <a:rPr lang="he-IL" altLang="he-IL" sz="2800" b="1" dirty="0" smtClean="0">
                <a:solidFill>
                  <a:schemeClr val="tx1"/>
                </a:solidFill>
                <a:latin typeface="Gisha" panose="020B0502040204020203" pitchFamily="34" charset="-79"/>
                <a:cs typeface="Gisha" panose="020B0502040204020203" pitchFamily="34" charset="-79"/>
              </a:rPr>
              <a:t>תחומי התוכן והנושאים המרכזיים</a:t>
            </a:r>
            <a:endParaRPr lang="he-IL" altLang="he-IL" sz="2800" b="1" dirty="0">
              <a:solidFill>
                <a:schemeClr val="tx1"/>
              </a:solidFill>
              <a:latin typeface="Gisha" panose="020B0502040204020203" pitchFamily="34" charset="-79"/>
              <a:cs typeface="Gisha" panose="020B0502040204020203" pitchFamily="34" charset="-79"/>
            </a:endParaRPr>
          </a:p>
        </p:txBody>
      </p:sp>
      <p:sp>
        <p:nvSpPr>
          <p:cNvPr id="11" name="Title 10" hidden="1"/>
          <p:cNvSpPr>
            <a:spLocks noGrp="1"/>
          </p:cNvSpPr>
          <p:nvPr>
            <p:ph type="title"/>
          </p:nvPr>
        </p:nvSpPr>
        <p:spPr/>
        <p:txBody>
          <a:bodyPr/>
          <a:lstStyle/>
          <a:p>
            <a:pPr rtl="0" eaLnBrk="1" latinLnBrk="0" hangingPunct="1"/>
            <a:r>
              <a:rPr lang="he-IL" sz="2800" b="1" kern="1200" dirty="0" smtClean="0">
                <a:solidFill>
                  <a:srgbClr val="000000"/>
                </a:solidFill>
                <a:effectLst/>
                <a:latin typeface="Gisha" panose="020B0502040204020203" pitchFamily="34" charset="-79"/>
                <a:ea typeface="+mn-ea"/>
                <a:cs typeface="Gisha" panose="020B0502040204020203" pitchFamily="34" charset="-79"/>
              </a:rPr>
              <a:t>תחומי התוכן והנושאים המרכזיים</a:t>
            </a:r>
            <a:r>
              <a:rPr lang="he-IL" sz="3600" b="0" kern="1200" baseline="0" dirty="0" smtClean="0">
                <a:solidFill>
                  <a:schemeClr val="accent1"/>
                </a:solidFill>
                <a:effectLst/>
                <a:latin typeface="+mj-lt"/>
                <a:ea typeface="+mj-ea"/>
                <a:cs typeface="+mj-cs"/>
              </a:rPr>
              <a:t> טבלה מונגשת</a:t>
            </a:r>
            <a:endParaRPr lang="en-US" dirty="0" smtClean="0">
              <a:effectLst/>
            </a:endParaRPr>
          </a:p>
        </p:txBody>
      </p:sp>
    </p:spTree>
    <p:extLst>
      <p:ext uri="{BB962C8B-B14F-4D97-AF65-F5344CB8AC3E}">
        <p14:creationId xmlns:p14="http://schemas.microsoft.com/office/powerpoint/2010/main" val="739341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פיאה">
  <a:themeElements>
    <a:clrScheme name="פיאה">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פיאה">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פיאה">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TM02900722[[fn=יונים של חדר ישיבות]]</Template>
  <TotalTime>1316</TotalTime>
  <Words>764</Words>
  <Application>Microsoft Office PowerPoint</Application>
  <PresentationFormat>On-screen Show (4:3)</PresentationFormat>
  <Paragraphs>105</Paragraphs>
  <Slides>11</Slides>
  <Notes>7</Notes>
  <HiddenSlides>1</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11</vt:i4>
      </vt:variant>
    </vt:vector>
  </HeadingPairs>
  <TitlesOfParts>
    <vt:vector size="22" baseType="lpstr">
      <vt:lpstr>Arial</vt:lpstr>
      <vt:lpstr>Calibri</vt:lpstr>
      <vt:lpstr>Calibri Light</vt:lpstr>
      <vt:lpstr>David</vt:lpstr>
      <vt:lpstr>Gisha</vt:lpstr>
      <vt:lpstr>Times New Roman</vt:lpstr>
      <vt:lpstr>Trebuchet MS</vt:lpstr>
      <vt:lpstr>Wingdings 2</vt:lpstr>
      <vt:lpstr>Wingdings 3</vt:lpstr>
      <vt:lpstr>HDOfficeLightV0</vt:lpstr>
      <vt:lpstr>פיאה</vt:lpstr>
      <vt:lpstr>מדע וטכנולוגיה תכנית לימודים מעודכנת  לבית הספר היסודי ולחטיבת הביניים בכל מגזרים</vt:lpstr>
      <vt:lpstr>מטרת על</vt:lpstr>
      <vt:lpstr>פרק ראשון: תפיסה חינוכית    </vt:lpstr>
      <vt:lpstr>הממד התוכני </vt:lpstr>
      <vt:lpstr>הממד הפדגוגי </vt:lpstr>
      <vt:lpstr>רעיונות ומושגים חוצים תחומי דעת</vt:lpstr>
      <vt:lpstr>רעיונות ומושגים חוצים תחומי דעת </vt:lpstr>
      <vt:lpstr>תחומי התוכן והנושאים המרכזיים</vt:lpstr>
      <vt:lpstr>תחומי התוכן והנושאים המרכזיים טבלה מונגשת</vt:lpstr>
      <vt:lpstr>מסמך הצעה לרצף לימודי כיתה ז', אתר משרד החינוך</vt:lpstr>
      <vt:lpstr>מדע וטכנולוגיה תכנית לימודים מעודכנת לבית הספר היסודי ולחטיבת הביניים בכל מגזרים</vt:lpstr>
    </vt:vector>
  </TitlesOfParts>
  <Company>Ministry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רוחמה</dc:creator>
  <cp:lastModifiedBy>Windows User</cp:lastModifiedBy>
  <cp:revision>46</cp:revision>
  <cp:lastPrinted>2017-10-23T12:04:48Z</cp:lastPrinted>
  <dcterms:created xsi:type="dcterms:W3CDTF">2017-10-17T11:07:36Z</dcterms:created>
  <dcterms:modified xsi:type="dcterms:W3CDTF">2019-05-13T14:33:48Z</dcterms:modified>
</cp:coreProperties>
</file>