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2245-462A-4F98-A5C3-736A0232E95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52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2245-462A-4F98-A5C3-736A0232E95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013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2245-462A-4F98-A5C3-736A0232E95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4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2245-462A-4F98-A5C3-736A0232E95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2245-462A-4F98-A5C3-736A0232E95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38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2245-462A-4F98-A5C3-736A0232E95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13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2245-462A-4F98-A5C3-736A0232E95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92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2245-462A-4F98-A5C3-736A0232E95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4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2245-462A-4F98-A5C3-736A0232E95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2245-462A-4F98-A5C3-736A0232E95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1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B2245-462A-4F98-A5C3-736A0232E95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551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B2245-462A-4F98-A5C3-736A0232E95C}" type="datetimeFigureOut">
              <a:rPr lang="en-US" smtClean="0"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76159-500F-4529-9F56-CEFD4D176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3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יום למידה משותף ביולוגיה </a:t>
            </a:r>
            <a:r>
              <a:rPr lang="he-IL" dirty="0" err="1" smtClean="0"/>
              <a:t>חט"ע</a:t>
            </a:r>
            <a:r>
              <a:rPr lang="he-IL" dirty="0" smtClean="0"/>
              <a:t> – מדע וטכנולוגיה חט"ב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231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 smtClean="0"/>
              <a:t>מטרות היום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 smtClean="0"/>
              <a:t>היכרות הדדית</a:t>
            </a:r>
          </a:p>
          <a:p>
            <a:pPr algn="r" rtl="1"/>
            <a:r>
              <a:rPr lang="he-IL" dirty="0" smtClean="0"/>
              <a:t>חשיבה משותפת על רצף שש-שנתי בהוראת מדעי החיים</a:t>
            </a:r>
          </a:p>
          <a:p>
            <a:pPr algn="r" rtl="1"/>
            <a:r>
              <a:rPr lang="he-IL" dirty="0" smtClean="0"/>
              <a:t>גיבוש דגשים </a:t>
            </a:r>
            <a:r>
              <a:rPr lang="he-IL" dirty="0"/>
              <a:t>ודרכים לעבודה על הרצף השש שנתי ולהבנת הקשר בין החטיבות בהקשרים </a:t>
            </a:r>
            <a:r>
              <a:rPr lang="he-IL" dirty="0" smtClean="0"/>
              <a:t>ספציפיים</a:t>
            </a:r>
          </a:p>
          <a:p>
            <a:pPr algn="r" rtl="1"/>
            <a:r>
              <a:rPr lang="he-IL" b="1" dirty="0" smtClean="0"/>
              <a:t>תוצר צפוי</a:t>
            </a:r>
            <a:r>
              <a:rPr lang="he-IL" dirty="0" smtClean="0"/>
              <a:t>: מסמך עבודה ובו הצעות שונות לשיתופי פעולה. הצעות אלו ישמשו – </a:t>
            </a:r>
          </a:p>
          <a:p>
            <a:pPr marL="0" indent="0" algn="r" rtl="1">
              <a:buNone/>
            </a:pPr>
            <a:r>
              <a:rPr lang="he-IL" dirty="0" smtClean="0"/>
              <a:t>א. את צוותי הפיקוח והמרכזים הארציים - לחשיבה משותפת על </a:t>
            </a:r>
            <a:r>
              <a:rPr lang="he-IL" dirty="0" err="1" smtClean="0"/>
              <a:t>פרוייקטים</a:t>
            </a:r>
            <a:r>
              <a:rPr lang="he-IL" dirty="0" smtClean="0"/>
              <a:t> לשנה הבאה</a:t>
            </a:r>
          </a:p>
          <a:p>
            <a:pPr marL="0" indent="0" algn="r" rtl="1">
              <a:buNone/>
            </a:pPr>
            <a:r>
              <a:rPr lang="he-IL" dirty="0" smtClean="0"/>
              <a:t>ב. בסיס ליוזמות מקומיות של מדריך מחוזי, רכזי בתי ספר, צוותים וכו'</a:t>
            </a:r>
          </a:p>
          <a:p>
            <a:pPr marL="0" indent="0" algn="r" rtl="1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34188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 smtClean="0"/>
              <a:t>מרכז מורי מדע וטכנולוגיה בחט"ב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he-IL" dirty="0" smtClean="0"/>
              <a:t>המדען האחראי: פרופ' ענת ירדן</a:t>
            </a:r>
          </a:p>
          <a:p>
            <a:pPr algn="r" rtl="1"/>
            <a:r>
              <a:rPr lang="he-IL" dirty="0" smtClean="0"/>
              <a:t>ראש המרכז: ד"ר יעל שורץ</a:t>
            </a:r>
          </a:p>
          <a:p>
            <a:pPr algn="r" rtl="1"/>
            <a:r>
              <a:rPr lang="he-IL" dirty="0" smtClean="0"/>
              <a:t>יועץ מדעי: ד"ר זהבה שרץ</a:t>
            </a:r>
          </a:p>
          <a:p>
            <a:pPr algn="r" rtl="1"/>
            <a:endParaRPr lang="he-IL" dirty="0"/>
          </a:p>
          <a:p>
            <a:pPr algn="r" rtl="1"/>
            <a:r>
              <a:rPr lang="he-IL" dirty="0" smtClean="0"/>
              <a:t>צוות המרכז מונה 9 אנשי צוות, בהיקף כולל של 245% משרה (לא כולל ראש מרכז). היקף משרה ממוצע כ-30%</a:t>
            </a:r>
          </a:p>
          <a:p>
            <a:pPr algn="r" rtl="1"/>
            <a:r>
              <a:rPr lang="he-IL" dirty="0" smtClean="0"/>
              <a:t>מספר </a:t>
            </a:r>
            <a:r>
              <a:rPr lang="he-IL" dirty="0" err="1" smtClean="0"/>
              <a:t>פרוייקטים</a:t>
            </a:r>
            <a:r>
              <a:rPr lang="he-IL" dirty="0" smtClean="0"/>
              <a:t> </a:t>
            </a:r>
            <a:r>
              <a:rPr lang="he-IL" dirty="0" err="1" smtClean="0"/>
              <a:t>בתשע"ח</a:t>
            </a:r>
            <a:r>
              <a:rPr lang="he-IL" dirty="0" smtClean="0"/>
              <a:t>:  20 </a:t>
            </a:r>
            <a:r>
              <a:rPr lang="he-IL" dirty="0" err="1" smtClean="0"/>
              <a:t>פרוייקטים</a:t>
            </a:r>
            <a:r>
              <a:rPr lang="he-IL" dirty="0" smtClean="0"/>
              <a:t> במימון </a:t>
            </a:r>
            <a:r>
              <a:rPr lang="he-IL" dirty="0" err="1" smtClean="0"/>
              <a:t>מל"מ</a:t>
            </a:r>
            <a:endParaRPr lang="he-IL" dirty="0" smtClean="0"/>
          </a:p>
          <a:p>
            <a:pPr algn="r" rtl="1"/>
            <a:endParaRPr lang="he-IL" dirty="0"/>
          </a:p>
          <a:p>
            <a:pPr algn="r" rtl="1"/>
            <a:r>
              <a:rPr lang="he-IL" dirty="0" smtClean="0"/>
              <a:t>המרכז משרת כ-5000 מורים ב-250 חטיבות ביניים כ-300,000 תלמידים </a:t>
            </a:r>
            <a:endParaRPr lang="he-IL" dirty="0"/>
          </a:p>
          <a:p>
            <a:pPr marL="0" indent="0" algn="r" rtl="1">
              <a:buNone/>
            </a:pPr>
            <a:endParaRPr lang="he-IL" dirty="0" smtClean="0"/>
          </a:p>
          <a:p>
            <a:pPr marL="0" indent="0" algn="r" rtl="1">
              <a:buNone/>
            </a:pPr>
            <a:r>
              <a:rPr lang="he-IL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710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 smtClean="0"/>
              <a:t>פרויקטים בולטים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564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he-IL" dirty="0" err="1" smtClean="0"/>
              <a:t>פרוייקט</a:t>
            </a:r>
            <a:r>
              <a:rPr lang="he-IL" dirty="0" smtClean="0"/>
              <a:t> להפקת תובנות מניתוח תוצאות </a:t>
            </a:r>
            <a:r>
              <a:rPr lang="he-IL" dirty="0" err="1" smtClean="0"/>
              <a:t>מיצ"בים</a:t>
            </a:r>
            <a:endParaRPr lang="he-IL" dirty="0" smtClean="0"/>
          </a:p>
          <a:p>
            <a:pPr algn="r" rtl="1"/>
            <a:endParaRPr lang="he-IL" dirty="0"/>
          </a:p>
          <a:p>
            <a:pPr algn="r" rtl="1"/>
            <a:r>
              <a:rPr lang="he-IL" dirty="0" smtClean="0"/>
              <a:t>השתלבות המרכז </a:t>
            </a:r>
            <a:r>
              <a:rPr lang="he-IL" dirty="0" err="1" smtClean="0"/>
              <a:t>בפרוייקט</a:t>
            </a:r>
            <a:r>
              <a:rPr lang="he-IL" dirty="0" smtClean="0"/>
              <a:t> קהילות אזוריות – המרכז מוביל 5 קהילות: צפון רב-תרבותי, מודיעין, כפר סבא, </a:t>
            </a:r>
            <a:r>
              <a:rPr lang="he-IL" dirty="0" err="1" smtClean="0"/>
              <a:t>מיגזר</a:t>
            </a:r>
            <a:r>
              <a:rPr lang="he-IL" dirty="0" smtClean="0"/>
              <a:t> בדואי – דרום, אשדוד-אשקלון </a:t>
            </a:r>
          </a:p>
          <a:p>
            <a:pPr algn="r" rtl="1"/>
            <a:endParaRPr lang="he-IL" dirty="0"/>
          </a:p>
          <a:p>
            <a:pPr algn="r" rtl="1"/>
            <a:r>
              <a:rPr lang="he-IL" dirty="0" err="1" smtClean="0"/>
              <a:t>פרוייקטים</a:t>
            </a:r>
            <a:r>
              <a:rPr lang="he-IL" dirty="0" smtClean="0"/>
              <a:t> להובלת שילוב תקשוב בהוראה, פדגוגיה דיגיטלית ושילוב </a:t>
            </a:r>
            <a:r>
              <a:rPr lang="he-IL" dirty="0" err="1" smtClean="0"/>
              <a:t>טאבלטים</a:t>
            </a:r>
            <a:r>
              <a:rPr lang="he-IL" dirty="0" smtClean="0"/>
              <a:t> וחיישנים במעבדה</a:t>
            </a:r>
          </a:p>
          <a:p>
            <a:pPr algn="r" rtl="1"/>
            <a:endParaRPr lang="he-IL" dirty="0" smtClean="0"/>
          </a:p>
          <a:p>
            <a:pPr algn="r" rtl="1"/>
            <a:r>
              <a:rPr lang="he-IL" dirty="0" smtClean="0"/>
              <a:t>תמיכה מסיבית בפריפריה ובשדה : </a:t>
            </a:r>
            <a:r>
              <a:rPr lang="he-IL" dirty="0" err="1" smtClean="0"/>
              <a:t>פרוייקט</a:t>
            </a:r>
            <a:r>
              <a:rPr lang="he-IL" dirty="0" smtClean="0"/>
              <a:t> ההטמעה, שיתופי פעולה עם צוותי הוראת המדעים באילת, שדרות ורשת </a:t>
            </a:r>
            <a:r>
              <a:rPr lang="he-IL" dirty="0" err="1" smtClean="0"/>
              <a:t>אמי"ת</a:t>
            </a:r>
            <a:r>
              <a:rPr lang="he-IL" dirty="0" smtClean="0"/>
              <a:t>. במסגרת שיתופי פעולה אלו צוותי המרכז "מגיעים לשטח" ותומכים במורים בהטמעה בשדה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480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225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יום למידה משותף ביולוגיה חט"ע – מדע וטכנולוגיה חט"ב </vt:lpstr>
      <vt:lpstr>מטרות היום</vt:lpstr>
      <vt:lpstr>מרכז מורי מדע וטכנולוגיה בחט"ב</vt:lpstr>
      <vt:lpstr>פרויקטים בולטים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מרכז מורים ארצי – מדע וטכנולוגיה בחט"ב</dc:title>
  <dc:creator>weizmann</dc:creator>
  <cp:lastModifiedBy>Windows User</cp:lastModifiedBy>
  <cp:revision>6</cp:revision>
  <dcterms:created xsi:type="dcterms:W3CDTF">2017-11-08T14:18:56Z</dcterms:created>
  <dcterms:modified xsi:type="dcterms:W3CDTF">2019-05-13T10:24:11Z</dcterms:modified>
</cp:coreProperties>
</file>