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sldIdLst>
    <p:sldId id="256" r:id="rId2"/>
    <p:sldId id="260" r:id="rId3"/>
    <p:sldId id="257" r:id="rId4"/>
    <p:sldId id="258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65455" autoAdjust="0"/>
    <p:restoredTop sz="86427" autoAdjust="0"/>
  </p:normalViewPr>
  <p:slideViewPr>
    <p:cSldViewPr>
      <p:cViewPr varScale="1">
        <p:scale>
          <a:sx n="69" d="100"/>
          <a:sy n="69" d="100"/>
        </p:scale>
        <p:origin x="48" y="7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C3D91B2-6842-4876-902A-9B94890A924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C3D91B2-6842-4876-902A-9B94890A924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788024" y="2780928"/>
            <a:ext cx="3313355" cy="2710272"/>
          </a:xfrm>
        </p:spPr>
        <p:txBody>
          <a:bodyPr>
            <a:normAutofit fontScale="90000"/>
          </a:bodyPr>
          <a:lstStyle/>
          <a:p>
            <a:pPr algn="ctr"/>
            <a:r>
              <a:rPr lang="he-IL" sz="4800" b="1" dirty="0" smtClean="0">
                <a:solidFill>
                  <a:srgbClr val="C00000"/>
                </a:solidFill>
              </a:rPr>
              <a:t>סדנה: קבוצות עבודה משותפות</a:t>
            </a:r>
            <a:endParaRPr lang="he-IL" sz="4800" b="1" dirty="0">
              <a:solidFill>
                <a:srgbClr val="C00000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932040" y="548680"/>
            <a:ext cx="3041576" cy="1368152"/>
          </a:xfrm>
        </p:spPr>
        <p:txBody>
          <a:bodyPr>
            <a:normAutofit/>
          </a:bodyPr>
          <a:lstStyle/>
          <a:p>
            <a:pPr algn="ctr"/>
            <a:r>
              <a:rPr lang="he-IL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יום למידה משותף 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מדע וטכנולוגיה- כימיה,  24.4.18</a:t>
            </a:r>
          </a:p>
        </p:txBody>
      </p:sp>
      <p:pic>
        <p:nvPicPr>
          <p:cNvPr id="1026" name="Picture 2" descr="תמונה קשורה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48" y="1196752"/>
            <a:ext cx="3888432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87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ציין מיקום תוכן 7"/>
          <p:cNvSpPr>
            <a:spLocks noGrp="1"/>
          </p:cNvSpPr>
          <p:nvPr>
            <p:ph idx="1"/>
          </p:nvPr>
        </p:nvSpPr>
        <p:spPr>
          <a:xfrm>
            <a:off x="611560" y="692696"/>
            <a:ext cx="7857437" cy="554461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he-IL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סדנה בשלוש קבוצות, בהנחיה משותפת של מנחות מחט"ב </a:t>
            </a:r>
            <a:r>
              <a:rPr lang="he-IL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וחט"ע</a:t>
            </a:r>
            <a:r>
              <a:rPr lang="he-IL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he-IL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קב' </a:t>
            </a:r>
            <a:r>
              <a:rPr lang="he-IL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he-IL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(חדר דיונים): </a:t>
            </a: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העלאת 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מוטיבציה ללימוד כימיה 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he-IL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e-IL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איך מניעים לעניין בלמידה של נושאי ליבה בכימיה?) 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מנחות: </a:t>
            </a: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חט"ב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ורד זיידמן ויונית חביב ;   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he-IL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חט"ע</a:t>
            </a: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כימיה-יונת 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שמאי וענת </a:t>
            </a: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פלדנקרייז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e-I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קב' </a:t>
            </a:r>
            <a:r>
              <a:rPr lang="he-IL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(כיתה  1 ): </a:t>
            </a: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חשיבה 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מושגית על הרצף השש-שנתי 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he-IL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e-IL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תפישות שגויות, מה ואיך מלמדים בחט"ב ומה </a:t>
            </a:r>
            <a:r>
              <a:rPr lang="he-IL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בחט"ע</a:t>
            </a:r>
            <a:r>
              <a:rPr lang="he-IL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 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מנחות: </a:t>
            </a: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חט"ב - 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ד"ר יעל שוורץ; 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he-IL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חט"ע</a:t>
            </a: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כימיה - 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ד"ר דבורה </a:t>
            </a:r>
            <a:r>
              <a:rPr lang="he-IL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קצביץ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1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e-IL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קב' </a:t>
            </a:r>
            <a:r>
              <a:rPr lang="he-IL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(כיתה  3 ) : 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שיתופי פעולה בין מורים ברצף השש-שנתי 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he-IL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e-IL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לדוגמא: חקר, ימי שיא, יוזמות בית ספריות)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מנחות: חט"ב - 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יהבית לוריא ;  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he-IL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חט"ע</a:t>
            </a: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כימיה - 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עדינה </a:t>
            </a:r>
            <a:r>
              <a:rPr lang="he-IL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שינפלד</a:t>
            </a:r>
            <a:endParaRPr lang="he-IL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4826867" y="43934"/>
            <a:ext cx="32015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קבוצות עבודה משותפות</a:t>
            </a:r>
          </a:p>
        </p:txBody>
      </p:sp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 eaLnBrk="1" latinLnBrk="0" hangingPunct="1"/>
            <a:r>
              <a:rPr lang="he-IL" sz="2400" b="1" kern="1200" dirty="0" smtClean="0">
                <a:solidFill>
                  <a:srgbClr val="FFFFFF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קבוצות עבודה משותפות</a:t>
            </a: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47635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1185483" y="1052736"/>
            <a:ext cx="7205082" cy="252028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he-IL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מטרה: </a:t>
            </a:r>
            <a:r>
              <a:rPr lang="he-IL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למידה וחשיבה משותפת על סוגיות מרכזיות בהוראת בכימיה ברצף השש - שנתי. </a:t>
            </a:r>
          </a:p>
          <a:p>
            <a:pPr marL="68580" indent="0">
              <a:buNone/>
            </a:pPr>
            <a:r>
              <a:rPr lang="he-IL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שיתוף בהצלחות וניסיון קודם?  הזדמנויות</a:t>
            </a:r>
            <a:r>
              <a:rPr lang="he-IL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68580" indent="0">
              <a:buNone/>
            </a:pPr>
            <a:r>
              <a:rPr lang="he-IL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זיהוי קשיים ונקודות תורפה?</a:t>
            </a:r>
          </a:p>
          <a:p>
            <a:pPr marL="68580" indent="0">
              <a:buNone/>
            </a:pPr>
            <a:r>
              <a:rPr lang="he-IL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חשיבה: מה עושים עם זה? מה ואיך ניתן לשפר?</a:t>
            </a:r>
          </a:p>
          <a:p>
            <a:pPr marL="68580" indent="0">
              <a:buNone/>
            </a:pPr>
            <a:endParaRPr lang="he-IL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he-I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e-I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718352" y="3701720"/>
            <a:ext cx="75634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תוצר: </a:t>
            </a:r>
            <a:r>
              <a:rPr lang="he-IL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רעיונות </a:t>
            </a:r>
            <a:r>
              <a:rPr lang="he-IL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והמלצות לקידום שיתוף הפעולה </a:t>
            </a:r>
            <a:r>
              <a:rPr lang="he-IL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בין שתי החטיבות בסוגיות שנבחרו לדיון</a:t>
            </a:r>
            <a:endParaRPr lang="he-IL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37292" y="87015"/>
            <a:ext cx="34910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קבוצות עבודה משותפות</a:t>
            </a:r>
            <a:endParaRPr lang="he-IL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8352" y="4797152"/>
            <a:ext cx="7563432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בחירת קבוצה:</a:t>
            </a:r>
          </a:p>
          <a:p>
            <a:r>
              <a:rPr lang="he-IL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לחט"ב: בחרו בנושא קבוצה שלא השתתפתם ביום הלמידה המשותף עם </a:t>
            </a:r>
            <a:r>
              <a:rPr lang="he-IL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הכימיה</a:t>
            </a:r>
            <a:endParaRPr lang="he-IL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 eaLnBrk="1" latinLnBrk="0" hangingPunct="1"/>
            <a:r>
              <a:rPr lang="he-IL" sz="2400" b="1" kern="1200" dirty="0" smtClean="0">
                <a:solidFill>
                  <a:srgbClr val="FFFFFF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קבוצות עבודה משותפות</a:t>
            </a: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0034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644008" y="908720"/>
            <a:ext cx="3861248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סדנה בקבוצות:  12.00-13.15</a:t>
            </a:r>
            <a:endParaRPr lang="he-IL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טבלה 9" descr="זמן:&#10;10 דקות &#10;פעילות:&#10;סבב הכרות' הצגת מטרות ותהליך עבוד&#10;&#10;זמן:&#10;10 דקות &#10;פעילות:&#10;עיון במקור מידע אחד וזיהוי סוגיות לדיון משותף בהתאמה לדגשים שיוצגו ע&quot;י מנחות הקבוצה/&#10;&#10;זמן:&#10;5 דקות (קבוצה)&#10;פעילות:&#10;הצגת הסוגיות בפני הקבוצה &#10;בחירה יחד של 1-2 סוגיות לדיון&#10;&#10;זמן:&#10;30 דקות (קבוצה)&#10;פעילות:&#10;דיון משותף וגיבוש רשימה מפורטת של רעיונות והמלצות לקידום ולשיפור הנושא בו דנה הקבוצה - הציעו מודלים פרקטיים שניתנים ליישום.&#10;&#10;זמן:&#10;10 דקות (קבוצה)&#10;פעילות:&#10;הכנה להצגה במליאה: העלאת נקודות מרכזיות למצגת השיתופית (עד 2 שקפים לקבוצה)&#10;&#10;שיתוף עמיתים ודיון במליאה: 13.45-14.30&#10;&#10;" title="סדנה בקבוצות:  1200-13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28921"/>
              </p:ext>
            </p:extLst>
          </p:nvPr>
        </p:nvGraphicFramePr>
        <p:xfrm>
          <a:off x="854768" y="1556792"/>
          <a:ext cx="7632848" cy="4236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96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6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זמן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פעילות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he-IL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דקות 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סבב הכרות, הצגת</a:t>
                      </a:r>
                      <a:r>
                        <a:rPr lang="he-IL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מטרות ותהליך עבודה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דקות (בזוגות)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עיון במקור</a:t>
                      </a:r>
                      <a:r>
                        <a:rPr lang="he-IL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מידע אחד</a:t>
                      </a:r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וזיהוי סוגיות לדיון משותף בהתאמה לדגשים שיוצגו</a:t>
                      </a:r>
                      <a:r>
                        <a:rPr lang="he-IL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ע"י מנחות הקבוצה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דקות (קבוצה)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הצגת הסוגיות בפני הקבוצה</a:t>
                      </a:r>
                      <a:r>
                        <a:rPr lang="he-IL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בחירה יחד</a:t>
                      </a:r>
                      <a:r>
                        <a:rPr lang="he-IL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של 1-2 סוגיות לדיון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דקות (קבוצה)</a:t>
                      </a:r>
                    </a:p>
                    <a:p>
                      <a:pPr rtl="1"/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דיון משותף וגיבוש</a:t>
                      </a:r>
                      <a:r>
                        <a:rPr lang="he-IL" sz="22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he-IL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רשימה מפורטת של רעיונות והמלצות לקידום ולשיפור הנושא</a:t>
                      </a:r>
                      <a:r>
                        <a:rPr lang="he-IL" sz="22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בו דנה הקבוצה </a:t>
                      </a:r>
                      <a:r>
                        <a:rPr lang="he-IL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הציעו מודלים פרקטיים שניתנים ליישום.</a:t>
                      </a:r>
                      <a:endParaRPr lang="he-IL" sz="2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דקות (קבוצה)</a:t>
                      </a:r>
                    </a:p>
                    <a:p>
                      <a:pPr rtl="1"/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הכנה להצגה במליאה: העלאת נקודות מרכזיות למצגת השיתופית (עד 2 שקפים לקבוצה)</a:t>
                      </a:r>
                      <a:endParaRPr lang="he-IL" sz="2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644008" y="87015"/>
            <a:ext cx="3384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קבוצות עבודה משותפות</a:t>
            </a:r>
            <a:endParaRPr lang="he-IL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87824" y="5935052"/>
            <a:ext cx="5400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3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שיתוף עמיתים ודיון במליאה: 13.45-14.30</a:t>
            </a:r>
          </a:p>
        </p:txBody>
      </p:sp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 eaLnBrk="1" latinLnBrk="0" hangingPunct="1"/>
            <a:r>
              <a:rPr lang="he-IL" sz="23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סדנה בקבוצות:  12.00-13.15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40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אוסטין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אוסטין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אוסטין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105</TotalTime>
  <Words>201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Gisha</vt:lpstr>
      <vt:lpstr>Wingdings 2</vt:lpstr>
      <vt:lpstr>אוסטין</vt:lpstr>
      <vt:lpstr>סדנה: קבוצות עבודה משותפות</vt:lpstr>
      <vt:lpstr>קבוצות עבודה משותפות</vt:lpstr>
      <vt:lpstr>קבוצות עבודה משותפות</vt:lpstr>
      <vt:lpstr>סדנה בקבוצות:  12.00-13.15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Admin</dc:creator>
  <cp:lastModifiedBy>Windows User</cp:lastModifiedBy>
  <cp:revision>15</cp:revision>
  <dcterms:created xsi:type="dcterms:W3CDTF">2018-01-02T02:19:22Z</dcterms:created>
  <dcterms:modified xsi:type="dcterms:W3CDTF">2019-05-19T14:06:52Z</dcterms:modified>
</cp:coreProperties>
</file>