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3D91B2-6842-4876-902A-9B94890A924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313355" cy="271027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b="1" dirty="0" smtClean="0">
                <a:solidFill>
                  <a:srgbClr val="C00000"/>
                </a:solidFill>
              </a:rPr>
              <a:t>סדנה: קבוצות עבודה משותפות</a:t>
            </a:r>
            <a:endParaRPr lang="he-IL" sz="4800" b="1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32040" y="548680"/>
            <a:ext cx="3041576" cy="1368152"/>
          </a:xfrm>
        </p:spPr>
        <p:txBody>
          <a:bodyPr>
            <a:norm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יום למידה משותף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מדע וטכנולוגיה- פיסיקה,  8.5.18</a:t>
            </a:r>
          </a:p>
        </p:txBody>
      </p:sp>
      <p:pic>
        <p:nvPicPr>
          <p:cNvPr id="1026" name="Picture 2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8" y="119675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123958" y="764704"/>
            <a:ext cx="7205082" cy="32403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e-I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מטרות: </a:t>
            </a:r>
          </a:p>
          <a:p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הכרות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עם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תפישות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ההוראה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 הפיזיקה ברצף השש-שנתי בהתייחס ל- 3 אוכלוסיות לומדים: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מדע וטכנולוגיה בחט"ב, פיזיקה מוגבר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בט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פיזיקה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יח"ל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בחט"ע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יצירת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שפה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משותפת לגבי הדומה והשונה  במטרות ובתפישות ההוראה של כל תכנית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דיון בסוגיות משותפות בנושאי לימודי משותפים, תוך התייחסות ל-3 אוכלוסיות הלומדים הנ"ל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he-I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he-I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731128" y="4005064"/>
            <a:ext cx="7563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תוצר: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e-I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המלצות למפמ"ר 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חט"ב / </a:t>
            </a:r>
            <a:r>
              <a:rPr lang="he-IL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לשיפור </a:t>
            </a:r>
            <a:r>
              <a:rPr lang="he-I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הוראה </a:t>
            </a:r>
            <a:r>
              <a:rPr lang="he-IL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הפיזיקה </a:t>
            </a:r>
            <a:r>
              <a:rPr lang="he-IL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בנושאים בהם כל קבוצה התמקדה.</a:t>
            </a:r>
            <a:r>
              <a:rPr lang="en-US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רעיונות לפעילות משותפת של חט"ב - </a:t>
            </a:r>
            <a:r>
              <a:rPr lang="he-IL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על הרצף השש שנתי, שעשויה לקדם את </a:t>
            </a:r>
            <a:r>
              <a:rPr lang="he-IL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ההיבטים שעלו בקבוצה.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292" y="87015"/>
            <a:ext cx="3491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320" y="6095654"/>
            <a:ext cx="75634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שיבוץ לקבוצות נעשה בהתכנסות בתחילת היום</a:t>
            </a:r>
            <a:endParaRPr lang="he-I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>
          <a:xfrm>
            <a:off x="539552" y="908720"/>
            <a:ext cx="7857437" cy="55446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סדנה בשלוש קבוצות: הוראת נושאים משותפים בפיזיקה לאוכלוסיות לומדים שונות, </a:t>
            </a:r>
            <a:r>
              <a:rPr lang="he-IL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בהנחייה</a:t>
            </a:r>
            <a: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משותפת </a:t>
            </a:r>
            <a:r>
              <a:rPr lang="he-I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חט"ב-</a:t>
            </a:r>
            <a:r>
              <a:rPr lang="he-IL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</a:t>
            </a: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(אולם הברווז):</a:t>
            </a:r>
            <a:r>
              <a:rPr lang="he-IL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מהו אופי ההוראה המיטבית של הפיזיקה בנושא  </a:t>
            </a:r>
            <a:r>
              <a:rPr lang="he-I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אנרגיה חשמלית,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ברצף השש-שנתי?</a:t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הנחייה: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חט"ב - דר' יעל שוורץ;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פיזיקה –איריס פולק</a:t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(כיתה 2):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מהו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אופי ההוראה המיטבית של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הפיזיקה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בנושא </a:t>
            </a:r>
            <a:r>
              <a:rPr lang="he-I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אנרגית גובה ואנרגית תנועה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ברצף השש-שנתי</a:t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הנחייה: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חט"ב- סמדר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שטוקלמן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ויהבית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לוריא; 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פיזיקה –פרופ' ירון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להבי</a:t>
            </a:r>
          </a:p>
          <a:p>
            <a:pPr marL="68580" indent="0">
              <a:buNone/>
            </a:pPr>
            <a:r>
              <a:rPr lang="he-IL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(כיתה 3):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מהו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אופי ההוראה המיטבית של הפיזיקה בנושא  כוחות ותנועה, ברצף השש-שנתי</a:t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הנחייה: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חט"ב- גניה חייקין;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פיזיקה –אולגה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שוסטרמן</a:t>
            </a:r>
            <a:endParaRPr lang="he-I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826867" y="43934"/>
            <a:ext cx="3201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</a:p>
        </p:txBody>
      </p:sp>
    </p:spTree>
    <p:extLst>
      <p:ext uri="{BB962C8B-B14F-4D97-AF65-F5344CB8AC3E}">
        <p14:creationId xmlns:p14="http://schemas.microsoft.com/office/powerpoint/2010/main" val="254763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572000" y="1052736"/>
            <a:ext cx="3861248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סדנה בקבוצות:  12.45-14.00</a:t>
            </a:r>
            <a:endParaRPr lang="he-I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319632"/>
              </p:ext>
            </p:extLst>
          </p:nvPr>
        </p:nvGraphicFramePr>
        <p:xfrm>
          <a:off x="886864" y="1844824"/>
          <a:ext cx="7632848" cy="3596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9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זמן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פעילות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דקות 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צפייה בקטע משיעור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מוקלט המדגים</a:t>
                      </a: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הוראה מיטבית של פיסיקה+ סבב הכרות על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רקע הסרטון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דקות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דיון משותף על סוגיה שהקבוצה תבחר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בהקשר לנושא הלימוד בו מתמקדת ושלושת אוכלוסיות הלומדים:</a:t>
                      </a:r>
                    </a:p>
                    <a:p>
                      <a:pPr marL="342900" lvl="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דרכים להעלאת המוטיבציה והעניין ללימוד התכנים בנושא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דרכים לפיתוח חשיבה מושגית בקרב התלמידים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דרכים לפיתוח חשיבה חוקרת בקרב התלמידים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דקות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הכנת התוצר להצגה במליאה- 2 שקפים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44008" y="87015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כותרת 3"/>
          <p:cNvSpPr txBox="1">
            <a:spLocks/>
          </p:cNvSpPr>
          <p:nvPr/>
        </p:nvSpPr>
        <p:spPr>
          <a:xfrm>
            <a:off x="2627784" y="5733256"/>
            <a:ext cx="5805464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שיתוף עמיתים במליאה:  </a:t>
            </a:r>
            <a:r>
              <a:rPr lang="he-IL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14.00-14.30</a:t>
            </a:r>
            <a:endParaRPr lang="he-IL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1307</TotalTime>
  <Words>167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Gisha</vt:lpstr>
      <vt:lpstr>Wingdings 2</vt:lpstr>
      <vt:lpstr>אוסטין</vt:lpstr>
      <vt:lpstr>סדנה: קבוצות עבודה משותפות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</dc:creator>
  <cp:lastModifiedBy>Windows User</cp:lastModifiedBy>
  <cp:revision>23</cp:revision>
  <dcterms:created xsi:type="dcterms:W3CDTF">2018-01-02T02:19:22Z</dcterms:created>
  <dcterms:modified xsi:type="dcterms:W3CDTF">2019-05-28T13:32:22Z</dcterms:modified>
</cp:coreProperties>
</file>