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sldIdLst>
    <p:sldId id="256" r:id="rId2"/>
    <p:sldId id="257" r:id="rId3"/>
    <p:sldId id="260" r:id="rId4"/>
    <p:sldId id="258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C3D91B2-6842-4876-902A-9B94890A9242}" type="datetimeFigureOut">
              <a:rPr lang="he-IL" smtClean="0"/>
              <a:t>כ"ג/אייר/תשע"ט</a:t>
            </a:fld>
            <a:endParaRPr lang="he-I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כ"ג/אייר/תשע"ט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כ"ג/אייר/תשע"ט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כ"ג/אייר/תשע"ט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כ"ג/אייר/תשע"ט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כ"ג/אייר/תשע"ט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כ"ג/אייר/תשע"ט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כ"ג/אייר/תשע"ט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כ"ג/אייר/תשע"ט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כ"ג/אייר/תשע"ט</a:t>
            </a:fld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91B2-6842-4876-902A-9B94890A9242}" type="datetimeFigureOut">
              <a:rPr lang="he-IL" smtClean="0"/>
              <a:t>כ"ג/אייר/תשע"ט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C3D91B2-6842-4876-902A-9B94890A9242}" type="datetimeFigureOut">
              <a:rPr lang="he-IL" smtClean="0"/>
              <a:t>כ"ג/אייר/תשע"ט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BFFD336-8DCD-4F4E-BE12-4CF79631ED4E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4788024" y="2780928"/>
            <a:ext cx="3313355" cy="2710272"/>
          </a:xfrm>
        </p:spPr>
        <p:txBody>
          <a:bodyPr>
            <a:normAutofit fontScale="90000"/>
          </a:bodyPr>
          <a:lstStyle/>
          <a:p>
            <a:pPr algn="ctr"/>
            <a:r>
              <a:rPr lang="he-IL" sz="4800" b="1" dirty="0" smtClean="0">
                <a:solidFill>
                  <a:srgbClr val="C00000"/>
                </a:solidFill>
              </a:rPr>
              <a:t>סדנה: קבוצות עבודה משותפות</a:t>
            </a:r>
            <a:endParaRPr lang="he-IL" sz="4800" b="1" dirty="0">
              <a:solidFill>
                <a:srgbClr val="C00000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932040" y="548680"/>
            <a:ext cx="3041576" cy="1368152"/>
          </a:xfrm>
        </p:spPr>
        <p:txBody>
          <a:bodyPr>
            <a:normAutofit/>
          </a:bodyPr>
          <a:lstStyle/>
          <a:p>
            <a:pPr algn="ctr"/>
            <a:r>
              <a:rPr lang="he-IL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יום למידה משותף </a:t>
            </a:r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מדע וטכנולוגיה- פיסיקה,  8.5.18</a:t>
            </a:r>
          </a:p>
        </p:txBody>
      </p:sp>
      <p:pic>
        <p:nvPicPr>
          <p:cNvPr id="1026" name="Picture 2" descr="תמונה קשורה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48" y="1196752"/>
            <a:ext cx="3888432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87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1123958" y="764704"/>
            <a:ext cx="7205082" cy="324036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he-IL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מטרות: </a:t>
            </a:r>
          </a:p>
          <a:p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הכרות 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עם </a:t>
            </a: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תפישות 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ההוראה </a:t>
            </a: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של הפיזיקה ברצף השש-שנתי בהתייחס ל- 3 אוכלוסיות לומדים: 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מדע וטכנולוגיה בחט"ב, פיזיקה מוגבר </a:t>
            </a:r>
            <a:r>
              <a:rPr lang="he-IL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בט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', </a:t>
            </a: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פיזיקה 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he-IL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יח"ל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בחט"ע</a:t>
            </a: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יצירת 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שפה </a:t>
            </a: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משותפת לגבי הדומה והשונה  במטרות ובתפישות ההוראה של כל תכנית</a:t>
            </a:r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דיון בסוגיות משותפות בנושאי לימודי משותפים, תוך התייחסות ל-3 אוכלוסיות הלומדים הנ"ל</a:t>
            </a:r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endParaRPr lang="he-IL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he-IL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e-I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731128" y="4005064"/>
            <a:ext cx="75634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תוצר: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he-IL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e-IL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המלצות למפמ"ר </a:t>
            </a:r>
            <a:r>
              <a:rPr lang="he-IL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חט"ב / </a:t>
            </a:r>
            <a:r>
              <a:rPr lang="he-IL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חט"ע</a:t>
            </a:r>
            <a:r>
              <a:rPr lang="he-IL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לשיפור </a:t>
            </a:r>
            <a:r>
              <a:rPr lang="he-IL" sz="24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הוראה </a:t>
            </a:r>
            <a:r>
              <a:rPr lang="he-IL" sz="24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הפיזיקה </a:t>
            </a:r>
            <a:r>
              <a:rPr lang="he-IL" sz="2400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בנושאים בהם כל קבוצה התמקדה.</a:t>
            </a:r>
            <a:r>
              <a:rPr lang="en-US" sz="2400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e-IL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רעיונות לפעילות משותפת של חט"ב - </a:t>
            </a:r>
            <a:r>
              <a:rPr lang="he-IL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חט"ע</a:t>
            </a:r>
            <a:r>
              <a:rPr lang="he-IL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על הרצף השש שנתי, שעשויה לקדם את </a:t>
            </a:r>
            <a:r>
              <a:rPr lang="he-IL" sz="24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ההיבטים שעלו בקבוצה.</a:t>
            </a: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37292" y="87015"/>
            <a:ext cx="34910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קבוצות עבודה משותפות</a:t>
            </a:r>
            <a:endParaRPr lang="he-IL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9320" y="6095654"/>
            <a:ext cx="75634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שיבוץ לקבוצות נעשה בהתכנסות בתחילת היום</a:t>
            </a:r>
            <a:endParaRPr lang="he-IL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34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ציין מיקום תוכן 7"/>
          <p:cNvSpPr>
            <a:spLocks noGrp="1"/>
          </p:cNvSpPr>
          <p:nvPr>
            <p:ph idx="1"/>
          </p:nvPr>
        </p:nvSpPr>
        <p:spPr>
          <a:xfrm>
            <a:off x="539552" y="908720"/>
            <a:ext cx="7857437" cy="554461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he-IL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סדנה בשלוש קבוצות: הוראת נושאים משותפים בפיזיקה לאוכלוסיות לומדים שונות, </a:t>
            </a:r>
            <a:r>
              <a:rPr lang="he-IL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בהנחייה</a:t>
            </a:r>
            <a:r>
              <a:rPr lang="he-IL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משותפת </a:t>
            </a:r>
            <a:r>
              <a:rPr lang="he-IL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חט"ב-</a:t>
            </a:r>
            <a:r>
              <a:rPr lang="he-IL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חט"ע</a:t>
            </a:r>
            <a:r>
              <a:rPr lang="he-IL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e-IL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קב</a:t>
            </a:r>
            <a:r>
              <a:rPr lang="he-IL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 </a:t>
            </a:r>
            <a:r>
              <a:rPr lang="he-IL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(אולם הברווז):</a:t>
            </a:r>
            <a:r>
              <a:rPr lang="he-IL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מהו אופי ההוראה המיטבית של הפיזיקה בנושא  </a:t>
            </a:r>
            <a:r>
              <a:rPr lang="he-IL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אנרגיה חשמלית,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ברצף השש-שנתי?</a:t>
            </a:r>
            <a:b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הנחייה: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חט"ב - דר' יעל שוורץ; </a:t>
            </a:r>
            <a:r>
              <a:rPr lang="he-IL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חט"ע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פיזיקה –איריס פולק</a:t>
            </a:r>
            <a:b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קב' </a:t>
            </a:r>
            <a:r>
              <a:rPr lang="he-IL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(כיתה 2): </a:t>
            </a: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מהו 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אופי ההוראה המיטבית של </a:t>
            </a: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הפיזיקה 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בנושא </a:t>
            </a:r>
            <a:r>
              <a:rPr lang="he-IL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אנרגית גובה ואנרגית תנועה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ברצף השש-שנתי</a:t>
            </a:r>
            <a:b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הנחייה: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חט"ב- סמדר </a:t>
            </a:r>
            <a:r>
              <a:rPr lang="he-IL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שטוקלמן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ויהבית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לוריא;  </a:t>
            </a:r>
            <a:r>
              <a:rPr lang="he-IL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חט"ע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פיזיקה –פרופ' ירון </a:t>
            </a: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להבי</a:t>
            </a:r>
          </a:p>
          <a:p>
            <a:pPr marL="68580" indent="0">
              <a:buNone/>
            </a:pPr>
            <a:r>
              <a:rPr lang="he-IL" sz="1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e-IL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קב' </a:t>
            </a:r>
            <a:r>
              <a:rPr lang="he-IL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(כיתה 3): </a:t>
            </a:r>
            <a:r>
              <a:rPr lang="he-I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מהו 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אופי ההוראה המיטבית של הפיזיקה בנושא  כוחות ותנועה, ברצף השש-שנתי</a:t>
            </a:r>
            <a:b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הנחייה: 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חט"ב- גניה חייקין; </a:t>
            </a:r>
            <a:r>
              <a:rPr lang="he-IL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חט"ע</a:t>
            </a:r>
            <a:r>
              <a:rPr lang="he-I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פיזיקה –אולגה </a:t>
            </a:r>
            <a:r>
              <a:rPr lang="he-IL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שוסטרמן</a:t>
            </a:r>
            <a:endParaRPr lang="he-IL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4826867" y="43934"/>
            <a:ext cx="32015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קבוצות עבודה משותפות</a:t>
            </a:r>
          </a:p>
        </p:txBody>
      </p:sp>
    </p:spTree>
    <p:extLst>
      <p:ext uri="{BB962C8B-B14F-4D97-AF65-F5344CB8AC3E}">
        <p14:creationId xmlns:p14="http://schemas.microsoft.com/office/powerpoint/2010/main" val="2547635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4572000" y="1052736"/>
            <a:ext cx="3861248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סדנה בקבוצות:  12.45-14.00</a:t>
            </a:r>
            <a:endParaRPr lang="he-IL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טבלה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319632"/>
              </p:ext>
            </p:extLst>
          </p:nvPr>
        </p:nvGraphicFramePr>
        <p:xfrm>
          <a:off x="886864" y="1844824"/>
          <a:ext cx="7632848" cy="35966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19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3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זמן</a:t>
                      </a:r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פעילות</a:t>
                      </a:r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r>
                        <a:rPr lang="he-IL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דקות </a:t>
                      </a:r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צפייה בקטע משיעור</a:t>
                      </a:r>
                      <a:r>
                        <a:rPr lang="he-IL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מוקלט המדגים</a:t>
                      </a:r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הוראה מיטבית של פיסיקה+ סבב הכרות על</a:t>
                      </a:r>
                      <a:r>
                        <a:rPr lang="he-IL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רקע הסרטון</a:t>
                      </a:r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דקות</a:t>
                      </a:r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דיון משותף על סוגיה שהקבוצה תבחר</a:t>
                      </a:r>
                      <a:r>
                        <a:rPr lang="he-IL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בהקשר לנושא הלימוד בו מתמקדת ושלושת אוכלוסיות הלומדים:</a:t>
                      </a:r>
                    </a:p>
                    <a:p>
                      <a:pPr marL="342900" lvl="0" indent="-342900" rtl="1">
                        <a:buFont typeface="Arial" panose="020B0604020202020204" pitchFamily="34" charset="0"/>
                        <a:buChar char="•"/>
                      </a:pPr>
                      <a:r>
                        <a:rPr lang="he-IL" sz="2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דרכים להעלאת המוטיבציה והעניין ללימוד התכנים בנושא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342900" lvl="0" indent="-342900" rtl="1">
                        <a:buFont typeface="Arial" panose="020B0604020202020204" pitchFamily="34" charset="0"/>
                        <a:buChar char="•"/>
                      </a:pPr>
                      <a:r>
                        <a:rPr lang="he-IL" sz="2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דרכים לפיתוח חשיבה מושגית בקרב התלמידים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342900" lvl="0" indent="-342900" rtl="1">
                        <a:buFont typeface="Arial" panose="020B0604020202020204" pitchFamily="34" charset="0"/>
                        <a:buChar char="•"/>
                      </a:pPr>
                      <a:r>
                        <a:rPr lang="he-IL" sz="2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דרכים לפיתוח חשיבה חוקרת בקרב התלמידים</a:t>
                      </a:r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דקות</a:t>
                      </a:r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הכנת התוצר להצגה במליאה- 2 שקפים</a:t>
                      </a:r>
                      <a:endParaRPr lang="he-I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644008" y="87015"/>
            <a:ext cx="3384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קבוצות עבודה משותפות</a:t>
            </a:r>
            <a:endParaRPr lang="he-IL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כותרת 3"/>
          <p:cNvSpPr txBox="1">
            <a:spLocks/>
          </p:cNvSpPr>
          <p:nvPr/>
        </p:nvSpPr>
        <p:spPr>
          <a:xfrm>
            <a:off x="2627784" y="5733256"/>
            <a:ext cx="5805464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שיתוף עמיתים במליאה:  </a:t>
            </a:r>
            <a:r>
              <a:rPr lang="he-IL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14.00-14.30</a:t>
            </a:r>
            <a:endParaRPr lang="he-IL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40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אוסטין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אוסטין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אוסטין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1307</TotalTime>
  <Words>167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Gisha</vt:lpstr>
      <vt:lpstr>Wingdings 2</vt:lpstr>
      <vt:lpstr>אוסטין</vt:lpstr>
      <vt:lpstr>סדנה: קבוצות עבודה משותפות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Admin</dc:creator>
  <cp:lastModifiedBy>Windows User</cp:lastModifiedBy>
  <cp:revision>23</cp:revision>
  <dcterms:created xsi:type="dcterms:W3CDTF">2018-01-02T02:19:22Z</dcterms:created>
  <dcterms:modified xsi:type="dcterms:W3CDTF">2019-05-28T13:32:22Z</dcterms:modified>
</cp:coreProperties>
</file>