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1"/>
  </p:notesMasterIdLst>
  <p:sldIdLst>
    <p:sldId id="260" r:id="rId2"/>
    <p:sldId id="269" r:id="rId3"/>
    <p:sldId id="270" r:id="rId4"/>
    <p:sldId id="261" r:id="rId5"/>
    <p:sldId id="262" r:id="rId6"/>
    <p:sldId id="257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4" autoAdjust="0"/>
  </p:normalViewPr>
  <p:slideViewPr>
    <p:cSldViewPr snapToGrid="0">
      <p:cViewPr varScale="1">
        <p:scale>
          <a:sx n="103" d="100"/>
          <a:sy n="103" d="100"/>
        </p:scale>
        <p:origin x="14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5FB75068-2133-4FD7-8B0B-3FF05B3C955F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B88D8EA9-441B-4697-8660-D629A3FF11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3642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777B4-39AF-4CC8-8D62-8C0D3520BAF0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5340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שלב ראשון- קבוצתי. אח"כ היכרות</a:t>
            </a:r>
            <a:r>
              <a:rPr lang="he-IL" baseline="0" dirty="0"/>
              <a:t> כללית במליאה, שם ומקום עבודה, אילו כיתות מלמד, ותק... ושיתוף קצר מהפעילות.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40B4E-C058-4610-B397-A7642E791214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3653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40B4E-C058-4610-B397-A7642E791214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0755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BD76-E064-48ED-B97F-57C301AA9C7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5FBD-EC35-4E98-9304-2A11387C89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694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BD76-E064-48ED-B97F-57C301AA9C7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5FBD-EC35-4E98-9304-2A11387C89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7342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BD76-E064-48ED-B97F-57C301AA9C7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5FBD-EC35-4E98-9304-2A11387C89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7436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5/19/2019 5:28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08000" y="1752600"/>
            <a:ext cx="8534400" cy="44196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pic>
        <p:nvPicPr>
          <p:cNvPr id="8" name="Picture 7" descr="sm_penci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5601" y="1755649"/>
            <a:ext cx="2153743" cy="2145615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34468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9159" y="3308581"/>
            <a:ext cx="9064971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9158" y="4777381"/>
            <a:ext cx="906497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5/19/2019 5:28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28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BD76-E064-48ED-B97F-57C301AA9C7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5FBD-EC35-4E98-9304-2A11387C89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506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BD76-E064-48ED-B97F-57C301AA9C7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5FBD-EC35-4E98-9304-2A11387C89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473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BD76-E064-48ED-B97F-57C301AA9C7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5FBD-EC35-4E98-9304-2A11387C89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003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BD76-E064-48ED-B97F-57C301AA9C7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5FBD-EC35-4E98-9304-2A11387C89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970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BD76-E064-48ED-B97F-57C301AA9C7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5FBD-EC35-4E98-9304-2A11387C89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973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BD76-E064-48ED-B97F-57C301AA9C7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5FBD-EC35-4E98-9304-2A11387C89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3455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BD76-E064-48ED-B97F-57C301AA9C7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5FBD-EC35-4E98-9304-2A11387C89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058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ABD76-E064-48ED-B97F-57C301AA9C7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5FBD-EC35-4E98-9304-2A11387C89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829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ABD76-E064-48ED-B97F-57C301AA9C72}" type="datetimeFigureOut">
              <a:rPr lang="he-IL" smtClean="0"/>
              <a:t>י"ד/אייר/תשע"ט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15FBD-EC35-4E98-9304-2A11387C893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873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2.xml"/><Relationship Id="rId1" Type="http://schemas.openxmlformats.org/officeDocument/2006/relationships/video" Target="https://www.youtube.com/embed/lCI_RsdCJQ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now.org.il/edunow-media-story-157303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תיבת טקסט 96">
            <a:extLst>
              <a:ext uri="{FF2B5EF4-FFF2-40B4-BE49-F238E27FC236}">
                <a16:creationId xmlns:a16="http://schemas.microsoft.com/office/drawing/2014/main" id="{0ABB9975-98A3-4E5C-83F0-F5DB5A76FAFE}"/>
              </a:ext>
            </a:extLst>
          </p:cNvPr>
          <p:cNvSpPr txBox="1"/>
          <p:nvPr/>
        </p:nvSpPr>
        <p:spPr>
          <a:xfrm>
            <a:off x="3109373" y="992101"/>
            <a:ext cx="1654620" cy="96949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1"/>
            <a:r>
              <a:rPr lang="he-IL" sz="2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מגבלת זמן: </a:t>
            </a:r>
          </a:p>
          <a:p>
            <a:pPr algn="ctr" rtl="1"/>
            <a:r>
              <a:rPr lang="he-IL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דקות</a:t>
            </a:r>
          </a:p>
        </p:txBody>
      </p:sp>
      <p:grpSp>
        <p:nvGrpSpPr>
          <p:cNvPr id="14" name="Group 13" title="decoration"/>
          <p:cNvGrpSpPr/>
          <p:nvPr/>
        </p:nvGrpSpPr>
        <p:grpSpPr>
          <a:xfrm>
            <a:off x="6953251" y="1739797"/>
            <a:ext cx="3795400" cy="4044554"/>
            <a:chOff x="6953251" y="1739797"/>
            <a:chExt cx="3795400" cy="4044554"/>
          </a:xfrm>
        </p:grpSpPr>
        <p:grpSp>
          <p:nvGrpSpPr>
            <p:cNvPr id="13" name="Group 12"/>
            <p:cNvGrpSpPr/>
            <p:nvPr/>
          </p:nvGrpSpPr>
          <p:grpSpPr>
            <a:xfrm>
              <a:off x="7143751" y="1833856"/>
              <a:ext cx="3032522" cy="3673079"/>
              <a:chOff x="7143751" y="1833856"/>
              <a:chExt cx="3032522" cy="3673079"/>
            </a:xfrm>
          </p:grpSpPr>
          <p:sp>
            <p:nvSpPr>
              <p:cNvPr id="164" name="צורה חופשית 30"/>
              <p:cNvSpPr>
                <a:spLocks noEditPoints="1"/>
              </p:cNvSpPr>
              <p:nvPr/>
            </p:nvSpPr>
            <p:spPr bwMode="auto">
              <a:xfrm>
                <a:off x="7143751" y="2475604"/>
                <a:ext cx="3032522" cy="3031331"/>
              </a:xfrm>
              <a:custGeom>
                <a:avLst/>
                <a:gdLst>
                  <a:gd name="T0" fmla="*/ 826 w 1653"/>
                  <a:gd name="T1" fmla="*/ 1653 h 1653"/>
                  <a:gd name="T2" fmla="*/ 0 w 1653"/>
                  <a:gd name="T3" fmla="*/ 827 h 1653"/>
                  <a:gd name="T4" fmla="*/ 826 w 1653"/>
                  <a:gd name="T5" fmla="*/ 0 h 1653"/>
                  <a:gd name="T6" fmla="*/ 1653 w 1653"/>
                  <a:gd name="T7" fmla="*/ 827 h 1653"/>
                  <a:gd name="T8" fmla="*/ 826 w 1653"/>
                  <a:gd name="T9" fmla="*/ 1653 h 1653"/>
                  <a:gd name="T10" fmla="*/ 826 w 1653"/>
                  <a:gd name="T11" fmla="*/ 49 h 1653"/>
                  <a:gd name="T12" fmla="*/ 48 w 1653"/>
                  <a:gd name="T13" fmla="*/ 827 h 1653"/>
                  <a:gd name="T14" fmla="*/ 826 w 1653"/>
                  <a:gd name="T15" fmla="*/ 1605 h 1653"/>
                  <a:gd name="T16" fmla="*/ 1604 w 1653"/>
                  <a:gd name="T17" fmla="*/ 827 h 1653"/>
                  <a:gd name="T18" fmla="*/ 826 w 1653"/>
                  <a:gd name="T19" fmla="*/ 49 h 1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53" h="1653">
                    <a:moveTo>
                      <a:pt x="826" y="1653"/>
                    </a:moveTo>
                    <a:cubicBezTo>
                      <a:pt x="371" y="1653"/>
                      <a:pt x="0" y="1282"/>
                      <a:pt x="0" y="827"/>
                    </a:cubicBezTo>
                    <a:cubicBezTo>
                      <a:pt x="0" y="371"/>
                      <a:pt x="371" y="0"/>
                      <a:pt x="826" y="0"/>
                    </a:cubicBezTo>
                    <a:cubicBezTo>
                      <a:pt x="1282" y="0"/>
                      <a:pt x="1653" y="371"/>
                      <a:pt x="1653" y="827"/>
                    </a:cubicBezTo>
                    <a:cubicBezTo>
                      <a:pt x="1653" y="1282"/>
                      <a:pt x="1282" y="1653"/>
                      <a:pt x="826" y="1653"/>
                    </a:cubicBezTo>
                    <a:moveTo>
                      <a:pt x="826" y="49"/>
                    </a:moveTo>
                    <a:cubicBezTo>
                      <a:pt x="397" y="49"/>
                      <a:pt x="48" y="398"/>
                      <a:pt x="48" y="827"/>
                    </a:cubicBezTo>
                    <a:cubicBezTo>
                      <a:pt x="48" y="1256"/>
                      <a:pt x="397" y="1605"/>
                      <a:pt x="826" y="1605"/>
                    </a:cubicBezTo>
                    <a:cubicBezTo>
                      <a:pt x="1255" y="1605"/>
                      <a:pt x="1604" y="1256"/>
                      <a:pt x="1604" y="827"/>
                    </a:cubicBezTo>
                    <a:cubicBezTo>
                      <a:pt x="1604" y="398"/>
                      <a:pt x="1255" y="49"/>
                      <a:pt x="826" y="49"/>
                    </a:cubicBezTo>
                  </a:path>
                </a:pathLst>
              </a:custGeom>
              <a:solidFill>
                <a:srgbClr val="DFD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rtlCol="1" anchor="t" anchorCtr="0" compatLnSpc="1">
                <a:prstTxWarp prst="textNoShape">
                  <a:avLst/>
                </a:prstTxWarp>
              </a:bodyPr>
              <a:lstStyle/>
              <a:p>
                <a:pPr rtl="1"/>
                <a:endParaRPr lang="he-IL" sz="1350" dirty="0"/>
              </a:p>
            </p:txBody>
          </p:sp>
          <p:sp>
            <p:nvSpPr>
              <p:cNvPr id="243" name="צורה חופשית 109"/>
              <p:cNvSpPr>
                <a:spLocks/>
              </p:cNvSpPr>
              <p:nvPr/>
            </p:nvSpPr>
            <p:spPr bwMode="auto">
              <a:xfrm>
                <a:off x="7966474" y="1833856"/>
                <a:ext cx="283369" cy="242888"/>
              </a:xfrm>
              <a:custGeom>
                <a:avLst/>
                <a:gdLst>
                  <a:gd name="T0" fmla="*/ 0 w 155"/>
                  <a:gd name="T1" fmla="*/ 0 h 133"/>
                  <a:gd name="T2" fmla="*/ 104 w 155"/>
                  <a:gd name="T3" fmla="*/ 133 h 133"/>
                  <a:gd name="T4" fmla="*/ 0 w 155"/>
                  <a:gd name="T5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5" h="133">
                    <a:moveTo>
                      <a:pt x="0" y="0"/>
                    </a:moveTo>
                    <a:cubicBezTo>
                      <a:pt x="0" y="0"/>
                      <a:pt x="117" y="30"/>
                      <a:pt x="104" y="133"/>
                    </a:cubicBezTo>
                    <a:cubicBezTo>
                      <a:pt x="104" y="133"/>
                      <a:pt x="155" y="1"/>
                      <a:pt x="0" y="0"/>
                    </a:cubicBezTo>
                  </a:path>
                </a:pathLst>
              </a:custGeom>
              <a:solidFill>
                <a:srgbClr val="CECE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rtlCol="1" anchor="t" anchorCtr="0" compatLnSpc="1">
                <a:prstTxWarp prst="textNoShape">
                  <a:avLst/>
                </a:prstTxWarp>
              </a:bodyPr>
              <a:lstStyle/>
              <a:p>
                <a:pPr rtl="1"/>
                <a:endParaRPr lang="he-IL" sz="135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953251" y="1739797"/>
              <a:ext cx="3795400" cy="4044554"/>
              <a:chOff x="6953251" y="1739797"/>
              <a:chExt cx="3795400" cy="4044554"/>
            </a:xfrm>
          </p:grpSpPr>
          <p:sp>
            <p:nvSpPr>
              <p:cNvPr id="247" name="צורה חופשית 113"/>
              <p:cNvSpPr>
                <a:spLocks/>
              </p:cNvSpPr>
              <p:nvPr/>
            </p:nvSpPr>
            <p:spPr bwMode="auto">
              <a:xfrm>
                <a:off x="9115425" y="1801709"/>
                <a:ext cx="284560" cy="244079"/>
              </a:xfrm>
              <a:custGeom>
                <a:avLst/>
                <a:gdLst>
                  <a:gd name="T0" fmla="*/ 155 w 155"/>
                  <a:gd name="T1" fmla="*/ 0 h 133"/>
                  <a:gd name="T2" fmla="*/ 51 w 155"/>
                  <a:gd name="T3" fmla="*/ 133 h 133"/>
                  <a:gd name="T4" fmla="*/ 155 w 155"/>
                  <a:gd name="T5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5" h="133">
                    <a:moveTo>
                      <a:pt x="155" y="0"/>
                    </a:moveTo>
                    <a:cubicBezTo>
                      <a:pt x="0" y="1"/>
                      <a:pt x="51" y="133"/>
                      <a:pt x="51" y="133"/>
                    </a:cubicBezTo>
                    <a:cubicBezTo>
                      <a:pt x="38" y="30"/>
                      <a:pt x="155" y="0"/>
                      <a:pt x="155" y="0"/>
                    </a:cubicBezTo>
                  </a:path>
                </a:pathLst>
              </a:custGeom>
              <a:solidFill>
                <a:srgbClr val="CECE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rtlCol="1" anchor="t" anchorCtr="0" compatLnSpc="1">
                <a:prstTxWarp prst="textNoShape">
                  <a:avLst/>
                </a:prstTxWarp>
              </a:bodyPr>
              <a:lstStyle/>
              <a:p>
                <a:pPr rtl="1"/>
                <a:endParaRPr lang="he-IL" sz="1350" dirty="0"/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6953251" y="1739797"/>
                <a:ext cx="3795400" cy="4044554"/>
                <a:chOff x="6953251" y="1739797"/>
                <a:chExt cx="3795400" cy="4044554"/>
              </a:xfrm>
            </p:grpSpPr>
            <p:grpSp>
              <p:nvGrpSpPr>
                <p:cNvPr id="4" name="קבוצה 3">
                  <a:extLst>
                    <a:ext uri="{FF2B5EF4-FFF2-40B4-BE49-F238E27FC236}">
                      <a16:creationId xmlns:a16="http://schemas.microsoft.com/office/drawing/2014/main" id="{BB0445D5-A6E5-40E7-BBDD-5E3EFA13BDED}"/>
                    </a:ext>
                  </a:extLst>
                </p:cNvPr>
                <p:cNvGrpSpPr/>
                <p:nvPr/>
              </p:nvGrpSpPr>
              <p:grpSpPr>
                <a:xfrm rot="1786145">
                  <a:off x="7223522" y="2555375"/>
                  <a:ext cx="2871788" cy="2872979"/>
                  <a:chOff x="817563" y="2264166"/>
                  <a:chExt cx="3829050" cy="3830638"/>
                </a:xfrm>
              </p:grpSpPr>
              <p:sp>
                <p:nvSpPr>
                  <p:cNvPr id="162" name="אליפסה 28"/>
                  <p:cNvSpPr>
                    <a:spLocks noChangeArrowheads="1"/>
                  </p:cNvSpPr>
                  <p:nvPr/>
                </p:nvSpPr>
                <p:spPr bwMode="auto">
                  <a:xfrm>
                    <a:off x="817563" y="2264166"/>
                    <a:ext cx="3829050" cy="3830638"/>
                  </a:xfrm>
                  <a:prstGeom prst="ellipse">
                    <a:avLst/>
                  </a:prstGeom>
                  <a:solidFill>
                    <a:srgbClr val="FDFCFA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239" name="מחוג השעות"/>
                  <p:cNvSpPr>
                    <a:spLocks/>
                  </p:cNvSpPr>
                  <p:nvPr/>
                </p:nvSpPr>
                <p:spPr bwMode="auto">
                  <a:xfrm>
                    <a:off x="2159000" y="3253178"/>
                    <a:ext cx="601663" cy="950913"/>
                  </a:xfrm>
                  <a:custGeom>
                    <a:avLst/>
                    <a:gdLst>
                      <a:gd name="T0" fmla="*/ 0 w 379"/>
                      <a:gd name="T1" fmla="*/ 23 h 599"/>
                      <a:gd name="T2" fmla="*/ 39 w 379"/>
                      <a:gd name="T3" fmla="*/ 0 h 599"/>
                      <a:gd name="T4" fmla="*/ 379 w 379"/>
                      <a:gd name="T5" fmla="*/ 576 h 599"/>
                      <a:gd name="T6" fmla="*/ 341 w 379"/>
                      <a:gd name="T7" fmla="*/ 599 h 599"/>
                      <a:gd name="T8" fmla="*/ 0 w 379"/>
                      <a:gd name="T9" fmla="*/ 23 h 5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79" h="599">
                        <a:moveTo>
                          <a:pt x="0" y="23"/>
                        </a:moveTo>
                        <a:lnTo>
                          <a:pt x="39" y="0"/>
                        </a:lnTo>
                        <a:lnTo>
                          <a:pt x="379" y="576"/>
                        </a:lnTo>
                        <a:lnTo>
                          <a:pt x="341" y="599"/>
                        </a:lnTo>
                        <a:lnTo>
                          <a:pt x="0" y="23"/>
                        </a:lnTo>
                        <a:close/>
                      </a:path>
                    </a:pathLst>
                  </a:custGeom>
                  <a:solidFill>
                    <a:srgbClr val="5D5C5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</p:grpSp>
            <p:grpSp>
              <p:nvGrpSpPr>
                <p:cNvPr id="2" name="קבוצה 1">
                  <a:extLst>
                    <a:ext uri="{FF2B5EF4-FFF2-40B4-BE49-F238E27FC236}">
                      <a16:creationId xmlns:a16="http://schemas.microsoft.com/office/drawing/2014/main" id="{9ADC1153-2F43-486F-96A6-AB4ADCB780F8}"/>
                    </a:ext>
                  </a:extLst>
                </p:cNvPr>
                <p:cNvGrpSpPr/>
                <p:nvPr/>
              </p:nvGrpSpPr>
              <p:grpSpPr>
                <a:xfrm>
                  <a:off x="8452247" y="2666102"/>
                  <a:ext cx="425054" cy="425054"/>
                  <a:chOff x="2455863" y="2411803"/>
                  <a:chExt cx="566738" cy="566738"/>
                </a:xfrm>
              </p:grpSpPr>
              <p:sp>
                <p:nvSpPr>
                  <p:cNvPr id="166" name="אליפסה 32"/>
                  <p:cNvSpPr>
                    <a:spLocks noChangeArrowheads="1"/>
                  </p:cNvSpPr>
                  <p:nvPr/>
                </p:nvSpPr>
                <p:spPr bwMode="auto">
                  <a:xfrm>
                    <a:off x="2455863" y="2411803"/>
                    <a:ext cx="566738" cy="566738"/>
                  </a:xfrm>
                  <a:prstGeom prst="ellipse">
                    <a:avLst/>
                  </a:prstGeom>
                  <a:solidFill>
                    <a:srgbClr val="F2A01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167" name="אליפסה 33"/>
                  <p:cNvSpPr>
                    <a:spLocks noChangeArrowheads="1"/>
                  </p:cNvSpPr>
                  <p:nvPr/>
                </p:nvSpPr>
                <p:spPr bwMode="auto">
                  <a:xfrm>
                    <a:off x="2511425" y="2465778"/>
                    <a:ext cx="455613" cy="457200"/>
                  </a:xfrm>
                  <a:prstGeom prst="ellipse">
                    <a:avLst/>
                  </a:prstGeom>
                  <a:solidFill>
                    <a:srgbClr val="FFD57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168" name="צורה חופשית 34"/>
                  <p:cNvSpPr>
                    <a:spLocks noEditPoints="1"/>
                  </p:cNvSpPr>
                  <p:nvPr/>
                </p:nvSpPr>
                <p:spPr bwMode="auto">
                  <a:xfrm>
                    <a:off x="2511425" y="2621353"/>
                    <a:ext cx="9525" cy="111125"/>
                  </a:xfrm>
                  <a:custGeom>
                    <a:avLst/>
                    <a:gdLst>
                      <a:gd name="T0" fmla="*/ 0 w 4"/>
                      <a:gd name="T1" fmla="*/ 43 h 45"/>
                      <a:gd name="T2" fmla="*/ 0 w 4"/>
                      <a:gd name="T3" fmla="*/ 42 h 45"/>
                      <a:gd name="T4" fmla="*/ 0 w 4"/>
                      <a:gd name="T5" fmla="*/ 41 h 45"/>
                      <a:gd name="T6" fmla="*/ 0 w 4"/>
                      <a:gd name="T7" fmla="*/ 40 h 45"/>
                      <a:gd name="T8" fmla="*/ 0 w 4"/>
                      <a:gd name="T9" fmla="*/ 40 h 45"/>
                      <a:gd name="T10" fmla="*/ 0 w 4"/>
                      <a:gd name="T11" fmla="*/ 39 h 45"/>
                      <a:gd name="T12" fmla="*/ 0 w 4"/>
                      <a:gd name="T13" fmla="*/ 38 h 45"/>
                      <a:gd name="T14" fmla="*/ 0 w 4"/>
                      <a:gd name="T15" fmla="*/ 38 h 45"/>
                      <a:gd name="T16" fmla="*/ 0 w 4"/>
                      <a:gd name="T17" fmla="*/ 37 h 45"/>
                      <a:gd name="T18" fmla="*/ 0 w 4"/>
                      <a:gd name="T19" fmla="*/ 36 h 45"/>
                      <a:gd name="T20" fmla="*/ 0 w 4"/>
                      <a:gd name="T21" fmla="*/ 36 h 45"/>
                      <a:gd name="T22" fmla="*/ 0 w 4"/>
                      <a:gd name="T23" fmla="*/ 35 h 45"/>
                      <a:gd name="T24" fmla="*/ 0 w 4"/>
                      <a:gd name="T25" fmla="*/ 34 h 45"/>
                      <a:gd name="T26" fmla="*/ 0 w 4"/>
                      <a:gd name="T27" fmla="*/ 34 h 45"/>
                      <a:gd name="T28" fmla="*/ 0 w 4"/>
                      <a:gd name="T29" fmla="*/ 33 h 45"/>
                      <a:gd name="T30" fmla="*/ 0 w 4"/>
                      <a:gd name="T31" fmla="*/ 32 h 45"/>
                      <a:gd name="T32" fmla="*/ 0 w 4"/>
                      <a:gd name="T33" fmla="*/ 31 h 45"/>
                      <a:gd name="T34" fmla="*/ 0 w 4"/>
                      <a:gd name="T35" fmla="*/ 31 h 45"/>
                      <a:gd name="T36" fmla="*/ 0 w 4"/>
                      <a:gd name="T37" fmla="*/ 30 h 45"/>
                      <a:gd name="T38" fmla="*/ 0 w 4"/>
                      <a:gd name="T39" fmla="*/ 29 h 45"/>
                      <a:gd name="T40" fmla="*/ 0 w 4"/>
                      <a:gd name="T41" fmla="*/ 29 h 45"/>
                      <a:gd name="T42" fmla="*/ 0 w 4"/>
                      <a:gd name="T43" fmla="*/ 28 h 45"/>
                      <a:gd name="T44" fmla="*/ 0 w 4"/>
                      <a:gd name="T45" fmla="*/ 27 h 45"/>
                      <a:gd name="T46" fmla="*/ 0 w 4"/>
                      <a:gd name="T47" fmla="*/ 26 h 45"/>
                      <a:gd name="T48" fmla="*/ 0 w 4"/>
                      <a:gd name="T49" fmla="*/ 26 h 45"/>
                      <a:gd name="T50" fmla="*/ 0 w 4"/>
                      <a:gd name="T51" fmla="*/ 25 h 45"/>
                      <a:gd name="T52" fmla="*/ 0 w 4"/>
                      <a:gd name="T53" fmla="*/ 24 h 45"/>
                      <a:gd name="T54" fmla="*/ 0 w 4"/>
                      <a:gd name="T55" fmla="*/ 23 h 45"/>
                      <a:gd name="T56" fmla="*/ 0 w 4"/>
                      <a:gd name="T57" fmla="*/ 22 h 45"/>
                      <a:gd name="T58" fmla="*/ 0 w 4"/>
                      <a:gd name="T59" fmla="*/ 22 h 45"/>
                      <a:gd name="T60" fmla="*/ 0 w 4"/>
                      <a:gd name="T61" fmla="*/ 21 h 45"/>
                      <a:gd name="T62" fmla="*/ 0 w 4"/>
                      <a:gd name="T63" fmla="*/ 20 h 45"/>
                      <a:gd name="T64" fmla="*/ 0 w 4"/>
                      <a:gd name="T65" fmla="*/ 19 h 45"/>
                      <a:gd name="T66" fmla="*/ 0 w 4"/>
                      <a:gd name="T67" fmla="*/ 18 h 45"/>
                      <a:gd name="T68" fmla="*/ 0 w 4"/>
                      <a:gd name="T69" fmla="*/ 18 h 45"/>
                      <a:gd name="T70" fmla="*/ 0 w 4"/>
                      <a:gd name="T71" fmla="*/ 17 h 45"/>
                      <a:gd name="T72" fmla="*/ 1 w 4"/>
                      <a:gd name="T73" fmla="*/ 16 h 45"/>
                      <a:gd name="T74" fmla="*/ 1 w 4"/>
                      <a:gd name="T75" fmla="*/ 15 h 45"/>
                      <a:gd name="T76" fmla="*/ 1 w 4"/>
                      <a:gd name="T77" fmla="*/ 15 h 45"/>
                      <a:gd name="T78" fmla="*/ 1 w 4"/>
                      <a:gd name="T79" fmla="*/ 13 h 45"/>
                      <a:gd name="T80" fmla="*/ 1 w 4"/>
                      <a:gd name="T81" fmla="*/ 12 h 45"/>
                      <a:gd name="T82" fmla="*/ 1 w 4"/>
                      <a:gd name="T83" fmla="*/ 12 h 45"/>
                      <a:gd name="T84" fmla="*/ 1 w 4"/>
                      <a:gd name="T85" fmla="*/ 11 h 45"/>
                      <a:gd name="T86" fmla="*/ 2 w 4"/>
                      <a:gd name="T87" fmla="*/ 10 h 45"/>
                      <a:gd name="T88" fmla="*/ 2 w 4"/>
                      <a:gd name="T89" fmla="*/ 10 h 45"/>
                      <a:gd name="T90" fmla="*/ 2 w 4"/>
                      <a:gd name="T91" fmla="*/ 9 h 45"/>
                      <a:gd name="T92" fmla="*/ 2 w 4"/>
                      <a:gd name="T93" fmla="*/ 8 h 45"/>
                      <a:gd name="T94" fmla="*/ 2 w 4"/>
                      <a:gd name="T95" fmla="*/ 8 h 45"/>
                      <a:gd name="T96" fmla="*/ 2 w 4"/>
                      <a:gd name="T97" fmla="*/ 7 h 45"/>
                      <a:gd name="T98" fmla="*/ 3 w 4"/>
                      <a:gd name="T99" fmla="*/ 6 h 45"/>
                      <a:gd name="T100" fmla="*/ 3 w 4"/>
                      <a:gd name="T101" fmla="*/ 6 h 45"/>
                      <a:gd name="T102" fmla="*/ 3 w 4"/>
                      <a:gd name="T103" fmla="*/ 5 h 45"/>
                      <a:gd name="T104" fmla="*/ 3 w 4"/>
                      <a:gd name="T105" fmla="*/ 4 h 45"/>
                      <a:gd name="T106" fmla="*/ 3 w 4"/>
                      <a:gd name="T107" fmla="*/ 4 h 45"/>
                      <a:gd name="T108" fmla="*/ 3 w 4"/>
                      <a:gd name="T109" fmla="*/ 3 h 45"/>
                      <a:gd name="T110" fmla="*/ 4 w 4"/>
                      <a:gd name="T111" fmla="*/ 2 h 45"/>
                      <a:gd name="T112" fmla="*/ 4 w 4"/>
                      <a:gd name="T113" fmla="*/ 1 h 45"/>
                      <a:gd name="T114" fmla="*/ 4 w 4"/>
                      <a:gd name="T115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</a:cxnLst>
                    <a:rect l="0" t="0" r="r" b="b"/>
                    <a:pathLst>
                      <a:path w="4" h="45">
                        <a:moveTo>
                          <a:pt x="1" y="45"/>
                        </a:moveTo>
                        <a:cubicBezTo>
                          <a:pt x="1" y="45"/>
                          <a:pt x="1" y="45"/>
                          <a:pt x="1" y="45"/>
                        </a:cubicBezTo>
                        <a:cubicBezTo>
                          <a:pt x="1" y="45"/>
                          <a:pt x="1" y="45"/>
                          <a:pt x="1" y="45"/>
                        </a:cubicBezTo>
                        <a:moveTo>
                          <a:pt x="0" y="43"/>
                        </a:moveTo>
                        <a:cubicBezTo>
                          <a:pt x="0" y="43"/>
                          <a:pt x="0" y="43"/>
                          <a:pt x="0" y="43"/>
                        </a:cubicBezTo>
                        <a:cubicBezTo>
                          <a:pt x="0" y="43"/>
                          <a:pt x="0" y="43"/>
                          <a:pt x="0" y="43"/>
                        </a:cubicBezTo>
                        <a:moveTo>
                          <a:pt x="0" y="43"/>
                        </a:moveTo>
                        <a:cubicBezTo>
                          <a:pt x="0" y="43"/>
                          <a:pt x="0" y="43"/>
                          <a:pt x="0" y="43"/>
                        </a:cubicBezTo>
                        <a:cubicBezTo>
                          <a:pt x="0" y="43"/>
                          <a:pt x="0" y="43"/>
                          <a:pt x="0" y="43"/>
                        </a:cubicBezTo>
                        <a:moveTo>
                          <a:pt x="0" y="42"/>
                        </a:moveTo>
                        <a:cubicBezTo>
                          <a:pt x="0" y="42"/>
                          <a:pt x="0" y="42"/>
                          <a:pt x="0" y="42"/>
                        </a:cubicBezTo>
                        <a:cubicBezTo>
                          <a:pt x="0" y="42"/>
                          <a:pt x="0" y="42"/>
                          <a:pt x="0" y="42"/>
                        </a:cubicBezTo>
                        <a:moveTo>
                          <a:pt x="0" y="42"/>
                        </a:moveTo>
                        <a:cubicBezTo>
                          <a:pt x="0" y="42"/>
                          <a:pt x="0" y="42"/>
                          <a:pt x="0" y="42"/>
                        </a:cubicBezTo>
                        <a:cubicBezTo>
                          <a:pt x="0" y="42"/>
                          <a:pt x="0" y="42"/>
                          <a:pt x="0" y="42"/>
                        </a:cubicBezTo>
                        <a:moveTo>
                          <a:pt x="0" y="42"/>
                        </a:moveTo>
                        <a:cubicBezTo>
                          <a:pt x="0" y="42"/>
                          <a:pt x="0" y="42"/>
                          <a:pt x="0" y="42"/>
                        </a:cubicBezTo>
                        <a:cubicBezTo>
                          <a:pt x="0" y="42"/>
                          <a:pt x="0" y="42"/>
                          <a:pt x="0" y="42"/>
                        </a:cubicBezTo>
                        <a:moveTo>
                          <a:pt x="0" y="41"/>
                        </a:moveTo>
                        <a:cubicBezTo>
                          <a:pt x="0" y="41"/>
                          <a:pt x="0" y="41"/>
                          <a:pt x="0" y="41"/>
                        </a:cubicBezTo>
                        <a:cubicBezTo>
                          <a:pt x="0" y="41"/>
                          <a:pt x="0" y="41"/>
                          <a:pt x="0" y="41"/>
                        </a:cubicBezTo>
                        <a:moveTo>
                          <a:pt x="0" y="41"/>
                        </a:moveTo>
                        <a:cubicBezTo>
                          <a:pt x="0" y="41"/>
                          <a:pt x="0" y="41"/>
                          <a:pt x="0" y="41"/>
                        </a:cubicBezTo>
                        <a:cubicBezTo>
                          <a:pt x="0" y="41"/>
                          <a:pt x="0" y="41"/>
                          <a:pt x="0" y="41"/>
                        </a:cubicBezTo>
                        <a:moveTo>
                          <a:pt x="0" y="40"/>
                        </a:moveTo>
                        <a:cubicBezTo>
                          <a:pt x="0" y="40"/>
                          <a:pt x="0" y="40"/>
                          <a:pt x="0" y="40"/>
                        </a:cubicBezTo>
                        <a:cubicBezTo>
                          <a:pt x="0" y="40"/>
                          <a:pt x="0" y="40"/>
                          <a:pt x="0" y="40"/>
                        </a:cubicBezTo>
                        <a:moveTo>
                          <a:pt x="0" y="40"/>
                        </a:moveTo>
                        <a:cubicBezTo>
                          <a:pt x="0" y="40"/>
                          <a:pt x="0" y="40"/>
                          <a:pt x="0" y="40"/>
                        </a:cubicBezTo>
                        <a:cubicBezTo>
                          <a:pt x="0" y="40"/>
                          <a:pt x="0" y="40"/>
                          <a:pt x="0" y="40"/>
                        </a:cubicBezTo>
                        <a:moveTo>
                          <a:pt x="0" y="40"/>
                        </a:moveTo>
                        <a:cubicBezTo>
                          <a:pt x="0" y="40"/>
                          <a:pt x="0" y="40"/>
                          <a:pt x="0" y="40"/>
                        </a:cubicBezTo>
                        <a:cubicBezTo>
                          <a:pt x="0" y="40"/>
                          <a:pt x="0" y="40"/>
                          <a:pt x="0" y="40"/>
                        </a:cubicBezTo>
                        <a:moveTo>
                          <a:pt x="0" y="40"/>
                        </a:moveTo>
                        <a:cubicBezTo>
                          <a:pt x="0" y="40"/>
                          <a:pt x="0" y="40"/>
                          <a:pt x="0" y="40"/>
                        </a:cubicBezTo>
                        <a:cubicBezTo>
                          <a:pt x="0" y="40"/>
                          <a:pt x="0" y="40"/>
                          <a:pt x="0" y="40"/>
                        </a:cubicBezTo>
                        <a:moveTo>
                          <a:pt x="0" y="39"/>
                        </a:moveTo>
                        <a:cubicBezTo>
                          <a:pt x="0" y="39"/>
                          <a:pt x="0" y="39"/>
                          <a:pt x="0" y="39"/>
                        </a:cubicBezTo>
                        <a:cubicBezTo>
                          <a:pt x="0" y="39"/>
                          <a:pt x="0" y="39"/>
                          <a:pt x="0" y="39"/>
                        </a:cubicBezTo>
                        <a:moveTo>
                          <a:pt x="0" y="39"/>
                        </a:moveTo>
                        <a:cubicBezTo>
                          <a:pt x="0" y="39"/>
                          <a:pt x="0" y="39"/>
                          <a:pt x="0" y="39"/>
                        </a:cubicBezTo>
                        <a:cubicBezTo>
                          <a:pt x="0" y="39"/>
                          <a:pt x="0" y="39"/>
                          <a:pt x="0" y="39"/>
                        </a:cubicBezTo>
                        <a:moveTo>
                          <a:pt x="0" y="39"/>
                        </a:moveTo>
                        <a:cubicBezTo>
                          <a:pt x="0" y="39"/>
                          <a:pt x="0" y="39"/>
                          <a:pt x="0" y="39"/>
                        </a:cubicBezTo>
                        <a:cubicBezTo>
                          <a:pt x="0" y="39"/>
                          <a:pt x="0" y="39"/>
                          <a:pt x="0" y="39"/>
                        </a:cubicBezTo>
                        <a:moveTo>
                          <a:pt x="0" y="38"/>
                        </a:moveTo>
                        <a:cubicBezTo>
                          <a:pt x="0" y="38"/>
                          <a:pt x="0" y="39"/>
                          <a:pt x="0" y="39"/>
                        </a:cubicBezTo>
                        <a:cubicBezTo>
                          <a:pt x="0" y="39"/>
                          <a:pt x="0" y="39"/>
                          <a:pt x="0" y="38"/>
                        </a:cubicBezTo>
                        <a:moveTo>
                          <a:pt x="0" y="38"/>
                        </a:moveTo>
                        <a:cubicBezTo>
                          <a:pt x="0" y="38"/>
                          <a:pt x="0" y="38"/>
                          <a:pt x="0" y="38"/>
                        </a:cubicBezTo>
                        <a:cubicBezTo>
                          <a:pt x="0" y="38"/>
                          <a:pt x="0" y="38"/>
                          <a:pt x="0" y="38"/>
                        </a:cubicBezTo>
                        <a:moveTo>
                          <a:pt x="0" y="38"/>
                        </a:moveTo>
                        <a:cubicBezTo>
                          <a:pt x="0" y="38"/>
                          <a:pt x="0" y="38"/>
                          <a:pt x="0" y="38"/>
                        </a:cubicBezTo>
                        <a:cubicBezTo>
                          <a:pt x="0" y="38"/>
                          <a:pt x="0" y="38"/>
                          <a:pt x="0" y="38"/>
                        </a:cubicBezTo>
                        <a:moveTo>
                          <a:pt x="0" y="37"/>
                        </a:moveTo>
                        <a:cubicBezTo>
                          <a:pt x="0" y="38"/>
                          <a:pt x="0" y="38"/>
                          <a:pt x="0" y="38"/>
                        </a:cubicBezTo>
                        <a:cubicBezTo>
                          <a:pt x="0" y="38"/>
                          <a:pt x="0" y="38"/>
                          <a:pt x="0" y="37"/>
                        </a:cubicBezTo>
                        <a:moveTo>
                          <a:pt x="0" y="37"/>
                        </a:move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0" y="37"/>
                          <a:pt x="0" y="37"/>
                          <a:pt x="0" y="37"/>
                        </a:cubicBezTo>
                        <a:moveTo>
                          <a:pt x="0" y="37"/>
                        </a:move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0" y="37"/>
                          <a:pt x="0" y="37"/>
                          <a:pt x="0" y="37"/>
                        </a:cubicBezTo>
                        <a:moveTo>
                          <a:pt x="0" y="37"/>
                        </a:move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0" y="37"/>
                          <a:pt x="0" y="37"/>
                          <a:pt x="0" y="37"/>
                        </a:cubicBezTo>
                        <a:moveTo>
                          <a:pt x="0" y="36"/>
                        </a:moveTo>
                        <a:cubicBezTo>
                          <a:pt x="0" y="36"/>
                          <a:pt x="0" y="36"/>
                          <a:pt x="0" y="36"/>
                        </a:cubicBezTo>
                        <a:cubicBezTo>
                          <a:pt x="0" y="36"/>
                          <a:pt x="0" y="36"/>
                          <a:pt x="0" y="36"/>
                        </a:cubicBezTo>
                        <a:moveTo>
                          <a:pt x="0" y="36"/>
                        </a:moveTo>
                        <a:cubicBezTo>
                          <a:pt x="0" y="36"/>
                          <a:pt x="0" y="36"/>
                          <a:pt x="0" y="36"/>
                        </a:cubicBezTo>
                        <a:cubicBezTo>
                          <a:pt x="0" y="36"/>
                          <a:pt x="0" y="36"/>
                          <a:pt x="0" y="36"/>
                        </a:cubicBezTo>
                        <a:moveTo>
                          <a:pt x="0" y="36"/>
                        </a:moveTo>
                        <a:cubicBezTo>
                          <a:pt x="0" y="36"/>
                          <a:pt x="0" y="36"/>
                          <a:pt x="0" y="36"/>
                        </a:cubicBezTo>
                        <a:cubicBezTo>
                          <a:pt x="0" y="36"/>
                          <a:pt x="0" y="36"/>
                          <a:pt x="0" y="36"/>
                        </a:cubicBezTo>
                        <a:moveTo>
                          <a:pt x="0" y="35"/>
                        </a:moveTo>
                        <a:cubicBezTo>
                          <a:pt x="0" y="35"/>
                          <a:pt x="0" y="36"/>
                          <a:pt x="0" y="36"/>
                        </a:cubicBezTo>
                        <a:cubicBezTo>
                          <a:pt x="0" y="36"/>
                          <a:pt x="0" y="35"/>
                          <a:pt x="0" y="35"/>
                        </a:cubicBezTo>
                        <a:moveTo>
                          <a:pt x="0" y="35"/>
                        </a:move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moveTo>
                          <a:pt x="0" y="35"/>
                        </a:move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moveTo>
                          <a:pt x="0" y="35"/>
                        </a:move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moveTo>
                          <a:pt x="0" y="34"/>
                        </a:moveTo>
                        <a:cubicBezTo>
                          <a:pt x="0" y="34"/>
                          <a:pt x="0" y="34"/>
                          <a:pt x="0" y="34"/>
                        </a:cubicBezTo>
                        <a:cubicBezTo>
                          <a:pt x="0" y="34"/>
                          <a:pt x="0" y="34"/>
                          <a:pt x="0" y="34"/>
                        </a:cubicBezTo>
                        <a:moveTo>
                          <a:pt x="0" y="34"/>
                        </a:moveTo>
                        <a:cubicBezTo>
                          <a:pt x="0" y="34"/>
                          <a:pt x="0" y="34"/>
                          <a:pt x="0" y="34"/>
                        </a:cubicBezTo>
                        <a:cubicBezTo>
                          <a:pt x="0" y="34"/>
                          <a:pt x="0" y="34"/>
                          <a:pt x="0" y="34"/>
                        </a:cubicBezTo>
                        <a:moveTo>
                          <a:pt x="0" y="34"/>
                        </a:moveTo>
                        <a:cubicBezTo>
                          <a:pt x="0" y="34"/>
                          <a:pt x="0" y="34"/>
                          <a:pt x="0" y="34"/>
                        </a:cubicBezTo>
                        <a:cubicBezTo>
                          <a:pt x="0" y="34"/>
                          <a:pt x="0" y="34"/>
                          <a:pt x="0" y="34"/>
                        </a:cubicBezTo>
                        <a:moveTo>
                          <a:pt x="0" y="33"/>
                        </a:moveTo>
                        <a:cubicBezTo>
                          <a:pt x="0" y="33"/>
                          <a:pt x="0" y="33"/>
                          <a:pt x="0" y="34"/>
                        </a:cubicBezTo>
                        <a:cubicBezTo>
                          <a:pt x="0" y="33"/>
                          <a:pt x="0" y="33"/>
                          <a:pt x="0" y="33"/>
                        </a:cubicBezTo>
                        <a:moveTo>
                          <a:pt x="0" y="33"/>
                        </a:moveTo>
                        <a:cubicBezTo>
                          <a:pt x="0" y="33"/>
                          <a:pt x="0" y="33"/>
                          <a:pt x="0" y="33"/>
                        </a:cubicBezTo>
                        <a:cubicBezTo>
                          <a:pt x="0" y="33"/>
                          <a:pt x="0" y="33"/>
                          <a:pt x="0" y="33"/>
                        </a:cubicBezTo>
                        <a:moveTo>
                          <a:pt x="0" y="33"/>
                        </a:moveTo>
                        <a:cubicBezTo>
                          <a:pt x="0" y="33"/>
                          <a:pt x="0" y="33"/>
                          <a:pt x="0" y="33"/>
                        </a:cubicBezTo>
                        <a:cubicBezTo>
                          <a:pt x="0" y="33"/>
                          <a:pt x="0" y="33"/>
                          <a:pt x="0" y="33"/>
                        </a:cubicBezTo>
                        <a:moveTo>
                          <a:pt x="0" y="32"/>
                        </a:moveTo>
                        <a:cubicBezTo>
                          <a:pt x="0" y="32"/>
                          <a:pt x="0" y="33"/>
                          <a:pt x="0" y="33"/>
                        </a:cubicBezTo>
                        <a:cubicBezTo>
                          <a:pt x="0" y="33"/>
                          <a:pt x="0" y="32"/>
                          <a:pt x="0" y="32"/>
                        </a:cubicBezTo>
                        <a:moveTo>
                          <a:pt x="0" y="32"/>
                        </a:move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moveTo>
                          <a:pt x="0" y="32"/>
                        </a:move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moveTo>
                          <a:pt x="0" y="32"/>
                        </a:move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moveTo>
                          <a:pt x="0" y="31"/>
                        </a:moveTo>
                        <a:cubicBezTo>
                          <a:pt x="0" y="31"/>
                          <a:pt x="0" y="31"/>
                          <a:pt x="0" y="31"/>
                        </a:cubicBezTo>
                        <a:cubicBezTo>
                          <a:pt x="0" y="31"/>
                          <a:pt x="0" y="31"/>
                          <a:pt x="0" y="31"/>
                        </a:cubicBezTo>
                        <a:moveTo>
                          <a:pt x="0" y="31"/>
                        </a:moveTo>
                        <a:cubicBezTo>
                          <a:pt x="0" y="31"/>
                          <a:pt x="0" y="31"/>
                          <a:pt x="0" y="31"/>
                        </a:cubicBezTo>
                        <a:cubicBezTo>
                          <a:pt x="0" y="31"/>
                          <a:pt x="0" y="31"/>
                          <a:pt x="0" y="31"/>
                        </a:cubicBezTo>
                        <a:moveTo>
                          <a:pt x="0" y="31"/>
                        </a:moveTo>
                        <a:cubicBezTo>
                          <a:pt x="0" y="31"/>
                          <a:pt x="0" y="31"/>
                          <a:pt x="0" y="31"/>
                        </a:cubicBezTo>
                        <a:cubicBezTo>
                          <a:pt x="0" y="31"/>
                          <a:pt x="0" y="31"/>
                          <a:pt x="0" y="31"/>
                        </a:cubicBezTo>
                        <a:moveTo>
                          <a:pt x="0" y="30"/>
                        </a:moveTo>
                        <a:cubicBezTo>
                          <a:pt x="0" y="30"/>
                          <a:pt x="0" y="30"/>
                          <a:pt x="0" y="31"/>
                        </a:cubicBezTo>
                        <a:cubicBezTo>
                          <a:pt x="0" y="30"/>
                          <a:pt x="0" y="30"/>
                          <a:pt x="0" y="30"/>
                        </a:cubicBezTo>
                        <a:moveTo>
                          <a:pt x="0" y="30"/>
                        </a:moveTo>
                        <a:cubicBezTo>
                          <a:pt x="0" y="30"/>
                          <a:pt x="0" y="30"/>
                          <a:pt x="0" y="30"/>
                        </a:cubicBezTo>
                        <a:cubicBezTo>
                          <a:pt x="0" y="30"/>
                          <a:pt x="0" y="30"/>
                          <a:pt x="0" y="30"/>
                        </a:cubicBezTo>
                        <a:moveTo>
                          <a:pt x="0" y="30"/>
                        </a:moveTo>
                        <a:cubicBezTo>
                          <a:pt x="0" y="30"/>
                          <a:pt x="0" y="30"/>
                          <a:pt x="0" y="30"/>
                        </a:cubicBezTo>
                        <a:cubicBezTo>
                          <a:pt x="0" y="30"/>
                          <a:pt x="0" y="30"/>
                          <a:pt x="0" y="30"/>
                        </a:cubicBezTo>
                        <a:cubicBezTo>
                          <a:pt x="0" y="30"/>
                          <a:pt x="0" y="30"/>
                          <a:pt x="0" y="30"/>
                        </a:cubicBezTo>
                        <a:moveTo>
                          <a:pt x="0" y="29"/>
                        </a:moveTo>
                        <a:cubicBezTo>
                          <a:pt x="0" y="29"/>
                          <a:pt x="0" y="30"/>
                          <a:pt x="0" y="30"/>
                        </a:cubicBezTo>
                        <a:cubicBezTo>
                          <a:pt x="0" y="30"/>
                          <a:pt x="0" y="29"/>
                          <a:pt x="0" y="29"/>
                        </a:cubicBezTo>
                        <a:moveTo>
                          <a:pt x="0" y="29"/>
                        </a:moveTo>
                        <a:cubicBezTo>
                          <a:pt x="0" y="29"/>
                          <a:pt x="0" y="29"/>
                          <a:pt x="0" y="29"/>
                        </a:cubicBezTo>
                        <a:cubicBezTo>
                          <a:pt x="0" y="29"/>
                          <a:pt x="0" y="29"/>
                          <a:pt x="0" y="29"/>
                        </a:cubicBezTo>
                        <a:moveTo>
                          <a:pt x="0" y="29"/>
                        </a:moveTo>
                        <a:cubicBezTo>
                          <a:pt x="0" y="29"/>
                          <a:pt x="0" y="29"/>
                          <a:pt x="0" y="29"/>
                        </a:cubicBezTo>
                        <a:cubicBezTo>
                          <a:pt x="0" y="29"/>
                          <a:pt x="0" y="29"/>
                          <a:pt x="0" y="29"/>
                        </a:cubicBezTo>
                        <a:moveTo>
                          <a:pt x="0" y="28"/>
                        </a:moveTo>
                        <a:cubicBezTo>
                          <a:pt x="0" y="29"/>
                          <a:pt x="0" y="29"/>
                          <a:pt x="0" y="29"/>
                        </a:cubicBezTo>
                        <a:cubicBezTo>
                          <a:pt x="0" y="29"/>
                          <a:pt x="0" y="29"/>
                          <a:pt x="0" y="28"/>
                        </a:cubicBezTo>
                        <a:moveTo>
                          <a:pt x="0" y="28"/>
                        </a:moveTo>
                        <a:cubicBezTo>
                          <a:pt x="0" y="28"/>
                          <a:pt x="0" y="28"/>
                          <a:pt x="0" y="28"/>
                        </a:cubicBezTo>
                        <a:cubicBezTo>
                          <a:pt x="0" y="28"/>
                          <a:pt x="0" y="28"/>
                          <a:pt x="0" y="28"/>
                        </a:cubicBezTo>
                        <a:moveTo>
                          <a:pt x="0" y="28"/>
                        </a:moveTo>
                        <a:cubicBezTo>
                          <a:pt x="0" y="28"/>
                          <a:pt x="0" y="28"/>
                          <a:pt x="0" y="28"/>
                        </a:cubicBezTo>
                        <a:cubicBezTo>
                          <a:pt x="0" y="28"/>
                          <a:pt x="0" y="28"/>
                          <a:pt x="0" y="28"/>
                        </a:cubicBezTo>
                        <a:moveTo>
                          <a:pt x="0" y="28"/>
                        </a:moveTo>
                        <a:cubicBezTo>
                          <a:pt x="0" y="28"/>
                          <a:pt x="0" y="28"/>
                          <a:pt x="0" y="28"/>
                        </a:cubicBezTo>
                        <a:cubicBezTo>
                          <a:pt x="0" y="28"/>
                          <a:pt x="0" y="28"/>
                          <a:pt x="0" y="28"/>
                        </a:cubicBezTo>
                        <a:moveTo>
                          <a:pt x="0" y="27"/>
                        </a:moveTo>
                        <a:cubicBezTo>
                          <a:pt x="0" y="27"/>
                          <a:pt x="0" y="27"/>
                          <a:pt x="0" y="28"/>
                        </a:cubicBezTo>
                        <a:cubicBezTo>
                          <a:pt x="0" y="27"/>
                          <a:pt x="0" y="27"/>
                          <a:pt x="0" y="27"/>
                        </a:cubicBezTo>
                        <a:moveTo>
                          <a:pt x="0" y="27"/>
                        </a:moveTo>
                        <a:cubicBezTo>
                          <a:pt x="0" y="27"/>
                          <a:pt x="0" y="27"/>
                          <a:pt x="0" y="27"/>
                        </a:cubicBezTo>
                        <a:cubicBezTo>
                          <a:pt x="0" y="27"/>
                          <a:pt x="0" y="27"/>
                          <a:pt x="0" y="27"/>
                        </a:cubicBezTo>
                        <a:moveTo>
                          <a:pt x="0" y="26"/>
                        </a:moveTo>
                        <a:cubicBezTo>
                          <a:pt x="0" y="27"/>
                          <a:pt x="0" y="27"/>
                          <a:pt x="0" y="27"/>
                        </a:cubicBezTo>
                        <a:cubicBezTo>
                          <a:pt x="0" y="27"/>
                          <a:pt x="0" y="27"/>
                          <a:pt x="0" y="26"/>
                        </a:cubicBezTo>
                        <a:moveTo>
                          <a:pt x="0" y="26"/>
                        </a:moveTo>
                        <a:cubicBezTo>
                          <a:pt x="0" y="26"/>
                          <a:pt x="0" y="26"/>
                          <a:pt x="0" y="26"/>
                        </a:cubicBezTo>
                        <a:cubicBezTo>
                          <a:pt x="0" y="26"/>
                          <a:pt x="0" y="26"/>
                          <a:pt x="0" y="26"/>
                        </a:cubicBezTo>
                        <a:moveTo>
                          <a:pt x="0" y="26"/>
                        </a:moveTo>
                        <a:cubicBezTo>
                          <a:pt x="0" y="26"/>
                          <a:pt x="0" y="26"/>
                          <a:pt x="0" y="26"/>
                        </a:cubicBezTo>
                        <a:cubicBezTo>
                          <a:pt x="0" y="26"/>
                          <a:pt x="0" y="26"/>
                          <a:pt x="0" y="26"/>
                        </a:cubicBezTo>
                        <a:moveTo>
                          <a:pt x="0" y="26"/>
                        </a:moveTo>
                        <a:cubicBezTo>
                          <a:pt x="0" y="26"/>
                          <a:pt x="0" y="26"/>
                          <a:pt x="0" y="26"/>
                        </a:cubicBezTo>
                        <a:cubicBezTo>
                          <a:pt x="0" y="26"/>
                          <a:pt x="0" y="26"/>
                          <a:pt x="0" y="26"/>
                        </a:cubicBezTo>
                        <a:moveTo>
                          <a:pt x="0" y="25"/>
                        </a:moveTo>
                        <a:cubicBezTo>
                          <a:pt x="0" y="25"/>
                          <a:pt x="0" y="25"/>
                          <a:pt x="0" y="25"/>
                        </a:cubicBezTo>
                        <a:cubicBezTo>
                          <a:pt x="0" y="25"/>
                          <a:pt x="0" y="25"/>
                          <a:pt x="0" y="25"/>
                        </a:cubicBezTo>
                        <a:moveTo>
                          <a:pt x="0" y="25"/>
                        </a:moveTo>
                        <a:cubicBezTo>
                          <a:pt x="0" y="25"/>
                          <a:pt x="0" y="25"/>
                          <a:pt x="0" y="25"/>
                        </a:cubicBezTo>
                        <a:cubicBezTo>
                          <a:pt x="0" y="25"/>
                          <a:pt x="0" y="25"/>
                          <a:pt x="0" y="25"/>
                        </a:cubicBezTo>
                        <a:moveTo>
                          <a:pt x="0" y="25"/>
                        </a:moveTo>
                        <a:cubicBezTo>
                          <a:pt x="0" y="25"/>
                          <a:pt x="0" y="25"/>
                          <a:pt x="0" y="25"/>
                        </a:cubicBezTo>
                        <a:cubicBezTo>
                          <a:pt x="0" y="25"/>
                          <a:pt x="0" y="25"/>
                          <a:pt x="0" y="25"/>
                        </a:cubicBezTo>
                        <a:moveTo>
                          <a:pt x="0" y="24"/>
                        </a:moveTo>
                        <a:cubicBezTo>
                          <a:pt x="0" y="24"/>
                          <a:pt x="0" y="24"/>
                          <a:pt x="0" y="25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moveTo>
                          <a:pt x="0" y="24"/>
                        </a:move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moveTo>
                          <a:pt x="0" y="24"/>
                        </a:move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moveTo>
                          <a:pt x="0" y="23"/>
                        </a:moveTo>
                        <a:cubicBezTo>
                          <a:pt x="0" y="23"/>
                          <a:pt x="0" y="23"/>
                          <a:pt x="0" y="24"/>
                        </a:cubicBezTo>
                        <a:cubicBezTo>
                          <a:pt x="0" y="23"/>
                          <a:pt x="0" y="23"/>
                          <a:pt x="0" y="23"/>
                        </a:cubicBezTo>
                        <a:moveTo>
                          <a:pt x="0" y="23"/>
                        </a:moveTo>
                        <a:cubicBezTo>
                          <a:pt x="0" y="23"/>
                          <a:pt x="0" y="23"/>
                          <a:pt x="0" y="23"/>
                        </a:cubicBezTo>
                        <a:cubicBezTo>
                          <a:pt x="0" y="23"/>
                          <a:pt x="0" y="23"/>
                          <a:pt x="0" y="23"/>
                        </a:cubicBezTo>
                        <a:moveTo>
                          <a:pt x="0" y="23"/>
                        </a:moveTo>
                        <a:cubicBezTo>
                          <a:pt x="0" y="23"/>
                          <a:pt x="0" y="23"/>
                          <a:pt x="0" y="23"/>
                        </a:cubicBezTo>
                        <a:cubicBezTo>
                          <a:pt x="0" y="23"/>
                          <a:pt x="0" y="23"/>
                          <a:pt x="0" y="23"/>
                        </a:cubicBezTo>
                        <a:moveTo>
                          <a:pt x="0" y="22"/>
                        </a:moveTo>
                        <a:cubicBezTo>
                          <a:pt x="0" y="22"/>
                          <a:pt x="0" y="22"/>
                          <a:pt x="0" y="22"/>
                        </a:cubicBezTo>
                        <a:cubicBezTo>
                          <a:pt x="0" y="22"/>
                          <a:pt x="0" y="22"/>
                          <a:pt x="0" y="22"/>
                        </a:cubicBezTo>
                        <a:moveTo>
                          <a:pt x="0" y="22"/>
                        </a:moveTo>
                        <a:cubicBezTo>
                          <a:pt x="0" y="22"/>
                          <a:pt x="0" y="22"/>
                          <a:pt x="0" y="22"/>
                        </a:cubicBezTo>
                        <a:cubicBezTo>
                          <a:pt x="0" y="22"/>
                          <a:pt x="0" y="22"/>
                          <a:pt x="0" y="22"/>
                        </a:cubicBezTo>
                        <a:moveTo>
                          <a:pt x="0" y="22"/>
                        </a:moveTo>
                        <a:cubicBezTo>
                          <a:pt x="0" y="22"/>
                          <a:pt x="0" y="22"/>
                          <a:pt x="0" y="22"/>
                        </a:cubicBezTo>
                        <a:cubicBezTo>
                          <a:pt x="0" y="22"/>
                          <a:pt x="0" y="22"/>
                          <a:pt x="0" y="22"/>
                        </a:cubicBezTo>
                        <a:moveTo>
                          <a:pt x="0" y="21"/>
                        </a:moveTo>
                        <a:cubicBezTo>
                          <a:pt x="0" y="21"/>
                          <a:pt x="0" y="22"/>
                          <a:pt x="0" y="22"/>
                        </a:cubicBezTo>
                        <a:cubicBezTo>
                          <a:pt x="0" y="22"/>
                          <a:pt x="0" y="21"/>
                          <a:pt x="0" y="21"/>
                        </a:cubicBezTo>
                        <a:moveTo>
                          <a:pt x="0" y="21"/>
                        </a:moveTo>
                        <a:cubicBezTo>
                          <a:pt x="0" y="21"/>
                          <a:pt x="0" y="21"/>
                          <a:pt x="0" y="21"/>
                        </a:cubicBezTo>
                        <a:cubicBezTo>
                          <a:pt x="0" y="21"/>
                          <a:pt x="0" y="21"/>
                          <a:pt x="0" y="21"/>
                        </a:cubicBezTo>
                        <a:moveTo>
                          <a:pt x="0" y="21"/>
                        </a:moveTo>
                        <a:cubicBezTo>
                          <a:pt x="0" y="21"/>
                          <a:pt x="0" y="21"/>
                          <a:pt x="0" y="21"/>
                        </a:cubicBezTo>
                        <a:cubicBezTo>
                          <a:pt x="0" y="21"/>
                          <a:pt x="0" y="21"/>
                          <a:pt x="0" y="21"/>
                        </a:cubicBezTo>
                        <a:moveTo>
                          <a:pt x="0" y="20"/>
                        </a:moveTo>
                        <a:cubicBezTo>
                          <a:pt x="0" y="21"/>
                          <a:pt x="0" y="21"/>
                          <a:pt x="0" y="21"/>
                        </a:cubicBezTo>
                        <a:cubicBezTo>
                          <a:pt x="0" y="21"/>
                          <a:pt x="0" y="21"/>
                          <a:pt x="0" y="20"/>
                        </a:cubicBezTo>
                        <a:moveTo>
                          <a:pt x="0" y="20"/>
                        </a:moveTo>
                        <a:cubicBezTo>
                          <a:pt x="0" y="20"/>
                          <a:pt x="0" y="20"/>
                          <a:pt x="0" y="20"/>
                        </a:cubicBezTo>
                        <a:cubicBezTo>
                          <a:pt x="0" y="20"/>
                          <a:pt x="0" y="20"/>
                          <a:pt x="0" y="20"/>
                        </a:cubicBezTo>
                        <a:moveTo>
                          <a:pt x="0" y="19"/>
                        </a:moveTo>
                        <a:cubicBezTo>
                          <a:pt x="0" y="19"/>
                          <a:pt x="0" y="20"/>
                          <a:pt x="0" y="20"/>
                        </a:cubicBezTo>
                        <a:cubicBezTo>
                          <a:pt x="0" y="20"/>
                          <a:pt x="0" y="19"/>
                          <a:pt x="0" y="19"/>
                        </a:cubicBezTo>
                        <a:moveTo>
                          <a:pt x="0" y="19"/>
                        </a:moveTo>
                        <a:cubicBezTo>
                          <a:pt x="0" y="19"/>
                          <a:pt x="0" y="19"/>
                          <a:pt x="0" y="19"/>
                        </a:cubicBezTo>
                        <a:cubicBezTo>
                          <a:pt x="0" y="19"/>
                          <a:pt x="0" y="19"/>
                          <a:pt x="0" y="19"/>
                        </a:cubicBezTo>
                        <a:moveTo>
                          <a:pt x="0" y="19"/>
                        </a:moveTo>
                        <a:cubicBezTo>
                          <a:pt x="0" y="19"/>
                          <a:pt x="0" y="19"/>
                          <a:pt x="0" y="19"/>
                        </a:cubicBezTo>
                        <a:cubicBezTo>
                          <a:pt x="0" y="19"/>
                          <a:pt x="0" y="19"/>
                          <a:pt x="0" y="19"/>
                        </a:cubicBezTo>
                        <a:moveTo>
                          <a:pt x="0" y="18"/>
                        </a:moveTo>
                        <a:cubicBezTo>
                          <a:pt x="0" y="18"/>
                          <a:pt x="0" y="19"/>
                          <a:pt x="0" y="19"/>
                        </a:cubicBezTo>
                        <a:cubicBezTo>
                          <a:pt x="0" y="19"/>
                          <a:pt x="0" y="18"/>
                          <a:pt x="0" y="18"/>
                        </a:cubicBezTo>
                        <a:moveTo>
                          <a:pt x="0" y="18"/>
                        </a:move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moveTo>
                          <a:pt x="0" y="18"/>
                        </a:move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moveTo>
                          <a:pt x="0" y="18"/>
                        </a:move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moveTo>
                          <a:pt x="0" y="17"/>
                        </a:moveTo>
                        <a:cubicBezTo>
                          <a:pt x="0" y="17"/>
                          <a:pt x="0" y="17"/>
                          <a:pt x="0" y="18"/>
                        </a:cubicBezTo>
                        <a:cubicBezTo>
                          <a:pt x="0" y="17"/>
                          <a:pt x="0" y="17"/>
                          <a:pt x="0" y="17"/>
                        </a:cubicBezTo>
                        <a:moveTo>
                          <a:pt x="0" y="17"/>
                        </a:moveTo>
                        <a:cubicBezTo>
                          <a:pt x="0" y="17"/>
                          <a:pt x="0" y="17"/>
                          <a:pt x="0" y="17"/>
                        </a:cubicBezTo>
                        <a:cubicBezTo>
                          <a:pt x="0" y="17"/>
                          <a:pt x="0" y="17"/>
                          <a:pt x="0" y="17"/>
                        </a:cubicBezTo>
                        <a:moveTo>
                          <a:pt x="1" y="16"/>
                        </a:moveTo>
                        <a:cubicBezTo>
                          <a:pt x="1" y="16"/>
                          <a:pt x="0" y="16"/>
                          <a:pt x="0" y="17"/>
                        </a:cubicBezTo>
                        <a:cubicBezTo>
                          <a:pt x="0" y="16"/>
                          <a:pt x="1" y="16"/>
                          <a:pt x="1" y="16"/>
                        </a:cubicBezTo>
                        <a:moveTo>
                          <a:pt x="1" y="16"/>
                        </a:moveTo>
                        <a:cubicBezTo>
                          <a:pt x="1" y="16"/>
                          <a:pt x="1" y="16"/>
                          <a:pt x="1" y="16"/>
                        </a:cubicBezTo>
                        <a:cubicBezTo>
                          <a:pt x="1" y="16"/>
                          <a:pt x="1" y="16"/>
                          <a:pt x="1" y="16"/>
                        </a:cubicBezTo>
                        <a:moveTo>
                          <a:pt x="1" y="15"/>
                        </a:moveTo>
                        <a:cubicBezTo>
                          <a:pt x="1" y="16"/>
                          <a:pt x="1" y="16"/>
                          <a:pt x="1" y="16"/>
                        </a:cubicBezTo>
                        <a:cubicBezTo>
                          <a:pt x="1" y="16"/>
                          <a:pt x="1" y="16"/>
                          <a:pt x="1" y="15"/>
                        </a:cubicBezTo>
                        <a:moveTo>
                          <a:pt x="1" y="15"/>
                        </a:moveTo>
                        <a:cubicBezTo>
                          <a:pt x="1" y="15"/>
                          <a:pt x="1" y="15"/>
                          <a:pt x="1" y="15"/>
                        </a:cubicBezTo>
                        <a:cubicBezTo>
                          <a:pt x="1" y="15"/>
                          <a:pt x="1" y="15"/>
                          <a:pt x="1" y="15"/>
                        </a:cubicBezTo>
                        <a:moveTo>
                          <a:pt x="1" y="15"/>
                        </a:moveTo>
                        <a:cubicBezTo>
                          <a:pt x="1" y="15"/>
                          <a:pt x="1" y="15"/>
                          <a:pt x="1" y="15"/>
                        </a:cubicBezTo>
                        <a:cubicBezTo>
                          <a:pt x="1" y="15"/>
                          <a:pt x="1" y="15"/>
                          <a:pt x="1" y="15"/>
                        </a:cubicBezTo>
                        <a:moveTo>
                          <a:pt x="1" y="15"/>
                        </a:moveTo>
                        <a:cubicBezTo>
                          <a:pt x="1" y="15"/>
                          <a:pt x="1" y="15"/>
                          <a:pt x="1" y="15"/>
                        </a:cubicBezTo>
                        <a:cubicBezTo>
                          <a:pt x="1" y="15"/>
                          <a:pt x="1" y="15"/>
                          <a:pt x="1" y="15"/>
                        </a:cubicBezTo>
                        <a:moveTo>
                          <a:pt x="1" y="14"/>
                        </a:moveTo>
                        <a:cubicBezTo>
                          <a:pt x="1" y="14"/>
                          <a:pt x="1" y="15"/>
                          <a:pt x="1" y="15"/>
                        </a:cubicBezTo>
                        <a:cubicBezTo>
                          <a:pt x="1" y="15"/>
                          <a:pt x="1" y="14"/>
                          <a:pt x="1" y="14"/>
                        </a:cubicBezTo>
                        <a:moveTo>
                          <a:pt x="1" y="14"/>
                        </a:moveTo>
                        <a:cubicBezTo>
                          <a:pt x="1" y="14"/>
                          <a:pt x="1" y="14"/>
                          <a:pt x="1" y="14"/>
                        </a:cubicBezTo>
                        <a:cubicBezTo>
                          <a:pt x="1" y="14"/>
                          <a:pt x="1" y="14"/>
                          <a:pt x="1" y="14"/>
                        </a:cubicBezTo>
                        <a:moveTo>
                          <a:pt x="1" y="13"/>
                        </a:moveTo>
                        <a:cubicBezTo>
                          <a:pt x="1" y="14"/>
                          <a:pt x="1" y="14"/>
                          <a:pt x="1" y="14"/>
                        </a:cubicBezTo>
                        <a:cubicBezTo>
                          <a:pt x="1" y="14"/>
                          <a:pt x="1" y="14"/>
                          <a:pt x="1" y="13"/>
                        </a:cubicBezTo>
                        <a:moveTo>
                          <a:pt x="1" y="13"/>
                        </a:moveTo>
                        <a:cubicBezTo>
                          <a:pt x="1" y="13"/>
                          <a:pt x="1" y="13"/>
                          <a:pt x="1" y="13"/>
                        </a:cubicBezTo>
                        <a:cubicBezTo>
                          <a:pt x="1" y="13"/>
                          <a:pt x="1" y="13"/>
                          <a:pt x="1" y="13"/>
                        </a:cubicBezTo>
                        <a:moveTo>
                          <a:pt x="1" y="12"/>
                        </a:moveTo>
                        <a:cubicBezTo>
                          <a:pt x="1" y="13"/>
                          <a:pt x="1" y="13"/>
                          <a:pt x="1" y="13"/>
                        </a:cubicBezTo>
                        <a:cubicBezTo>
                          <a:pt x="1" y="13"/>
                          <a:pt x="1" y="13"/>
                          <a:pt x="1" y="12"/>
                        </a:cubicBezTo>
                        <a:moveTo>
                          <a:pt x="1" y="12"/>
                        </a:moveTo>
                        <a:cubicBezTo>
                          <a:pt x="1" y="12"/>
                          <a:pt x="1" y="12"/>
                          <a:pt x="1" y="12"/>
                        </a:cubicBezTo>
                        <a:cubicBezTo>
                          <a:pt x="1" y="12"/>
                          <a:pt x="1" y="12"/>
                          <a:pt x="1" y="12"/>
                        </a:cubicBezTo>
                        <a:moveTo>
                          <a:pt x="1" y="12"/>
                        </a:moveTo>
                        <a:cubicBezTo>
                          <a:pt x="1" y="12"/>
                          <a:pt x="1" y="12"/>
                          <a:pt x="1" y="12"/>
                        </a:cubicBezTo>
                        <a:cubicBezTo>
                          <a:pt x="1" y="12"/>
                          <a:pt x="1" y="12"/>
                          <a:pt x="1" y="12"/>
                        </a:cubicBezTo>
                        <a:moveTo>
                          <a:pt x="1" y="11"/>
                        </a:moveTo>
                        <a:cubicBezTo>
                          <a:pt x="1" y="12"/>
                          <a:pt x="1" y="12"/>
                          <a:pt x="1" y="12"/>
                        </a:cubicBezTo>
                        <a:cubicBezTo>
                          <a:pt x="1" y="12"/>
                          <a:pt x="1" y="12"/>
                          <a:pt x="1" y="11"/>
                        </a:cubicBezTo>
                        <a:moveTo>
                          <a:pt x="1" y="11"/>
                        </a:moveTo>
                        <a:cubicBezTo>
                          <a:pt x="1" y="11"/>
                          <a:pt x="1" y="11"/>
                          <a:pt x="1" y="11"/>
                        </a:cubicBezTo>
                        <a:cubicBezTo>
                          <a:pt x="1" y="11"/>
                          <a:pt x="1" y="11"/>
                          <a:pt x="1" y="11"/>
                        </a:cubicBezTo>
                        <a:moveTo>
                          <a:pt x="1" y="11"/>
                        </a:moveTo>
                        <a:cubicBezTo>
                          <a:pt x="1" y="11"/>
                          <a:pt x="1" y="11"/>
                          <a:pt x="1" y="11"/>
                        </a:cubicBezTo>
                        <a:cubicBezTo>
                          <a:pt x="1" y="11"/>
                          <a:pt x="1" y="11"/>
                          <a:pt x="1" y="11"/>
                        </a:cubicBezTo>
                        <a:moveTo>
                          <a:pt x="2" y="11"/>
                        </a:moveTo>
                        <a:cubicBezTo>
                          <a:pt x="2" y="11"/>
                          <a:pt x="1" y="11"/>
                          <a:pt x="1" y="11"/>
                        </a:cubicBezTo>
                        <a:cubicBezTo>
                          <a:pt x="1" y="11"/>
                          <a:pt x="2" y="11"/>
                          <a:pt x="2" y="11"/>
                        </a:cubicBezTo>
                        <a:moveTo>
                          <a:pt x="2" y="10"/>
                        </a:moveTo>
                        <a:cubicBezTo>
                          <a:pt x="2" y="10"/>
                          <a:pt x="2" y="11"/>
                          <a:pt x="2" y="11"/>
                        </a:cubicBezTo>
                        <a:cubicBezTo>
                          <a:pt x="2" y="11"/>
                          <a:pt x="2" y="10"/>
                          <a:pt x="2" y="10"/>
                        </a:cubicBezTo>
                        <a:moveTo>
                          <a:pt x="2" y="10"/>
                        </a:moveTo>
                        <a:cubicBezTo>
                          <a:pt x="2" y="10"/>
                          <a:pt x="2" y="10"/>
                          <a:pt x="2" y="10"/>
                        </a:cubicBezTo>
                        <a:cubicBezTo>
                          <a:pt x="2" y="10"/>
                          <a:pt x="2" y="10"/>
                          <a:pt x="2" y="10"/>
                        </a:cubicBezTo>
                        <a:moveTo>
                          <a:pt x="2" y="10"/>
                        </a:moveTo>
                        <a:cubicBezTo>
                          <a:pt x="2" y="10"/>
                          <a:pt x="2" y="10"/>
                          <a:pt x="2" y="10"/>
                        </a:cubicBezTo>
                        <a:cubicBezTo>
                          <a:pt x="2" y="10"/>
                          <a:pt x="2" y="10"/>
                          <a:pt x="2" y="10"/>
                        </a:cubicBezTo>
                        <a:moveTo>
                          <a:pt x="2" y="9"/>
                        </a:moveTo>
                        <a:cubicBezTo>
                          <a:pt x="2" y="10"/>
                          <a:pt x="2" y="10"/>
                          <a:pt x="2" y="10"/>
                        </a:cubicBezTo>
                        <a:cubicBezTo>
                          <a:pt x="2" y="10"/>
                          <a:pt x="2" y="10"/>
                          <a:pt x="2" y="9"/>
                        </a:cubicBezTo>
                        <a:moveTo>
                          <a:pt x="2" y="9"/>
                        </a:moveTo>
                        <a:cubicBezTo>
                          <a:pt x="2" y="9"/>
                          <a:pt x="2" y="9"/>
                          <a:pt x="2" y="9"/>
                        </a:cubicBezTo>
                        <a:cubicBezTo>
                          <a:pt x="2" y="9"/>
                          <a:pt x="2" y="9"/>
                          <a:pt x="2" y="9"/>
                        </a:cubicBezTo>
                        <a:moveTo>
                          <a:pt x="2" y="9"/>
                        </a:moveTo>
                        <a:cubicBezTo>
                          <a:pt x="2" y="9"/>
                          <a:pt x="2" y="9"/>
                          <a:pt x="2" y="9"/>
                        </a:cubicBezTo>
                        <a:cubicBezTo>
                          <a:pt x="2" y="9"/>
                          <a:pt x="2" y="9"/>
                          <a:pt x="2" y="9"/>
                        </a:cubicBezTo>
                        <a:moveTo>
                          <a:pt x="2" y="9"/>
                        </a:moveTo>
                        <a:cubicBezTo>
                          <a:pt x="2" y="9"/>
                          <a:pt x="2" y="9"/>
                          <a:pt x="2" y="9"/>
                        </a:cubicBezTo>
                        <a:cubicBezTo>
                          <a:pt x="2" y="9"/>
                          <a:pt x="2" y="9"/>
                          <a:pt x="2" y="9"/>
                        </a:cubicBezTo>
                        <a:moveTo>
                          <a:pt x="2" y="8"/>
                        </a:moveTo>
                        <a:cubicBezTo>
                          <a:pt x="2" y="8"/>
                          <a:pt x="2" y="9"/>
                          <a:pt x="2" y="9"/>
                        </a:cubicBezTo>
                        <a:cubicBezTo>
                          <a:pt x="2" y="9"/>
                          <a:pt x="2" y="8"/>
                          <a:pt x="2" y="8"/>
                        </a:cubicBezTo>
                        <a:moveTo>
                          <a:pt x="2" y="8"/>
                        </a:moveTo>
                        <a:cubicBezTo>
                          <a:pt x="2" y="8"/>
                          <a:pt x="2" y="8"/>
                          <a:pt x="2" y="8"/>
                        </a:cubicBezTo>
                        <a:cubicBezTo>
                          <a:pt x="2" y="8"/>
                          <a:pt x="2" y="8"/>
                          <a:pt x="2" y="8"/>
                        </a:cubicBezTo>
                        <a:moveTo>
                          <a:pt x="2" y="8"/>
                        </a:moveTo>
                        <a:cubicBezTo>
                          <a:pt x="2" y="8"/>
                          <a:pt x="2" y="8"/>
                          <a:pt x="2" y="8"/>
                        </a:cubicBezTo>
                        <a:cubicBezTo>
                          <a:pt x="2" y="8"/>
                          <a:pt x="2" y="8"/>
                          <a:pt x="2" y="8"/>
                        </a:cubicBezTo>
                        <a:moveTo>
                          <a:pt x="2" y="8"/>
                        </a:moveTo>
                        <a:cubicBezTo>
                          <a:pt x="2" y="8"/>
                          <a:pt x="2" y="8"/>
                          <a:pt x="2" y="8"/>
                        </a:cubicBezTo>
                        <a:cubicBezTo>
                          <a:pt x="2" y="8"/>
                          <a:pt x="2" y="8"/>
                          <a:pt x="2" y="8"/>
                        </a:cubicBezTo>
                        <a:moveTo>
                          <a:pt x="2" y="7"/>
                        </a:moveTo>
                        <a:cubicBezTo>
                          <a:pt x="2" y="7"/>
                          <a:pt x="2" y="7"/>
                          <a:pt x="2" y="7"/>
                        </a:cubicBezTo>
                        <a:cubicBezTo>
                          <a:pt x="2" y="7"/>
                          <a:pt x="2" y="7"/>
                          <a:pt x="2" y="7"/>
                        </a:cubicBezTo>
                        <a:moveTo>
                          <a:pt x="2" y="7"/>
                        </a:moveTo>
                        <a:cubicBezTo>
                          <a:pt x="2" y="7"/>
                          <a:pt x="2" y="7"/>
                          <a:pt x="2" y="7"/>
                        </a:cubicBezTo>
                        <a:cubicBezTo>
                          <a:pt x="2" y="7"/>
                          <a:pt x="2" y="7"/>
                          <a:pt x="2" y="7"/>
                        </a:cubicBezTo>
                        <a:moveTo>
                          <a:pt x="2" y="7"/>
                        </a:moveTo>
                        <a:cubicBezTo>
                          <a:pt x="2" y="7"/>
                          <a:pt x="2" y="7"/>
                          <a:pt x="2" y="7"/>
                        </a:cubicBezTo>
                        <a:cubicBezTo>
                          <a:pt x="2" y="7"/>
                          <a:pt x="2" y="7"/>
                          <a:pt x="2" y="7"/>
                        </a:cubicBezTo>
                        <a:moveTo>
                          <a:pt x="3" y="6"/>
                        </a:moveTo>
                        <a:cubicBezTo>
                          <a:pt x="3" y="6"/>
                          <a:pt x="2" y="7"/>
                          <a:pt x="2" y="7"/>
                        </a:cubicBezTo>
                        <a:cubicBezTo>
                          <a:pt x="2" y="7"/>
                          <a:pt x="3" y="6"/>
                          <a:pt x="3" y="6"/>
                        </a:cubicBezTo>
                        <a:moveTo>
                          <a:pt x="3" y="6"/>
                        </a:moveTo>
                        <a:cubicBezTo>
                          <a:pt x="3" y="6"/>
                          <a:pt x="3" y="6"/>
                          <a:pt x="3" y="6"/>
                        </a:cubicBezTo>
                        <a:cubicBezTo>
                          <a:pt x="3" y="6"/>
                          <a:pt x="3" y="6"/>
                          <a:pt x="3" y="6"/>
                        </a:cubicBezTo>
                        <a:moveTo>
                          <a:pt x="3" y="6"/>
                        </a:moveTo>
                        <a:cubicBezTo>
                          <a:pt x="3" y="6"/>
                          <a:pt x="3" y="6"/>
                          <a:pt x="3" y="6"/>
                        </a:cubicBezTo>
                        <a:cubicBezTo>
                          <a:pt x="3" y="6"/>
                          <a:pt x="3" y="6"/>
                          <a:pt x="3" y="6"/>
                        </a:cubicBezTo>
                        <a:moveTo>
                          <a:pt x="3" y="6"/>
                        </a:moveTo>
                        <a:cubicBezTo>
                          <a:pt x="3" y="6"/>
                          <a:pt x="3" y="6"/>
                          <a:pt x="3" y="6"/>
                        </a:cubicBezTo>
                        <a:cubicBezTo>
                          <a:pt x="3" y="6"/>
                          <a:pt x="3" y="6"/>
                          <a:pt x="3" y="6"/>
                        </a:cubicBezTo>
                        <a:moveTo>
                          <a:pt x="3" y="5"/>
                        </a:moveTo>
                        <a:cubicBezTo>
                          <a:pt x="3" y="5"/>
                          <a:pt x="3" y="5"/>
                          <a:pt x="3" y="5"/>
                        </a:cubicBezTo>
                        <a:cubicBezTo>
                          <a:pt x="3" y="5"/>
                          <a:pt x="3" y="5"/>
                          <a:pt x="3" y="5"/>
                        </a:cubicBezTo>
                        <a:moveTo>
                          <a:pt x="3" y="5"/>
                        </a:moveTo>
                        <a:cubicBezTo>
                          <a:pt x="3" y="5"/>
                          <a:pt x="3" y="5"/>
                          <a:pt x="3" y="5"/>
                        </a:cubicBezTo>
                        <a:cubicBezTo>
                          <a:pt x="3" y="5"/>
                          <a:pt x="3" y="5"/>
                          <a:pt x="3" y="5"/>
                        </a:cubicBezTo>
                        <a:moveTo>
                          <a:pt x="3" y="5"/>
                        </a:moveTo>
                        <a:cubicBezTo>
                          <a:pt x="3" y="5"/>
                          <a:pt x="3" y="5"/>
                          <a:pt x="3" y="5"/>
                        </a:cubicBezTo>
                        <a:cubicBezTo>
                          <a:pt x="3" y="5"/>
                          <a:pt x="3" y="5"/>
                          <a:pt x="3" y="5"/>
                        </a:cubicBezTo>
                        <a:moveTo>
                          <a:pt x="3" y="4"/>
                        </a:moveTo>
                        <a:cubicBezTo>
                          <a:pt x="3" y="5"/>
                          <a:pt x="3" y="5"/>
                          <a:pt x="3" y="5"/>
                        </a:cubicBezTo>
                        <a:cubicBezTo>
                          <a:pt x="3" y="5"/>
                          <a:pt x="3" y="5"/>
                          <a:pt x="3" y="4"/>
                        </a:cubicBezTo>
                        <a:moveTo>
                          <a:pt x="3" y="4"/>
                        </a:moveTo>
                        <a:cubicBezTo>
                          <a:pt x="3" y="4"/>
                          <a:pt x="3" y="4"/>
                          <a:pt x="3" y="4"/>
                        </a:cubicBezTo>
                        <a:cubicBezTo>
                          <a:pt x="3" y="4"/>
                          <a:pt x="3" y="4"/>
                          <a:pt x="3" y="4"/>
                        </a:cubicBezTo>
                        <a:moveTo>
                          <a:pt x="3" y="4"/>
                        </a:moveTo>
                        <a:cubicBezTo>
                          <a:pt x="3" y="4"/>
                          <a:pt x="3" y="4"/>
                          <a:pt x="3" y="4"/>
                        </a:cubicBezTo>
                        <a:cubicBezTo>
                          <a:pt x="3" y="4"/>
                          <a:pt x="3" y="4"/>
                          <a:pt x="3" y="4"/>
                        </a:cubicBezTo>
                        <a:moveTo>
                          <a:pt x="3" y="4"/>
                        </a:moveTo>
                        <a:cubicBezTo>
                          <a:pt x="3" y="4"/>
                          <a:pt x="3" y="4"/>
                          <a:pt x="3" y="4"/>
                        </a:cubicBezTo>
                        <a:cubicBezTo>
                          <a:pt x="3" y="4"/>
                          <a:pt x="3" y="4"/>
                          <a:pt x="3" y="4"/>
                        </a:cubicBezTo>
                        <a:moveTo>
                          <a:pt x="3" y="3"/>
                        </a:moveTo>
                        <a:cubicBezTo>
                          <a:pt x="3" y="3"/>
                          <a:pt x="3" y="3"/>
                          <a:pt x="3" y="4"/>
                        </a:cubicBezTo>
                        <a:cubicBezTo>
                          <a:pt x="3" y="3"/>
                          <a:pt x="3" y="3"/>
                          <a:pt x="3" y="3"/>
                        </a:cubicBezTo>
                        <a:moveTo>
                          <a:pt x="3" y="3"/>
                        </a:moveTo>
                        <a:cubicBezTo>
                          <a:pt x="3" y="3"/>
                          <a:pt x="3" y="3"/>
                          <a:pt x="3" y="3"/>
                        </a:cubicBezTo>
                        <a:cubicBezTo>
                          <a:pt x="3" y="3"/>
                          <a:pt x="3" y="3"/>
                          <a:pt x="3" y="3"/>
                        </a:cubicBezTo>
                        <a:moveTo>
                          <a:pt x="4" y="3"/>
                        </a:moveTo>
                        <a:cubicBezTo>
                          <a:pt x="4" y="3"/>
                          <a:pt x="4" y="3"/>
                          <a:pt x="3" y="3"/>
                        </a:cubicBezTo>
                        <a:cubicBezTo>
                          <a:pt x="4" y="3"/>
                          <a:pt x="4" y="3"/>
                          <a:pt x="4" y="3"/>
                        </a:cubicBezTo>
                        <a:moveTo>
                          <a:pt x="4" y="3"/>
                        </a:moveTo>
                        <a:cubicBezTo>
                          <a:pt x="4" y="3"/>
                          <a:pt x="4" y="3"/>
                          <a:pt x="4" y="3"/>
                        </a:cubicBezTo>
                        <a:cubicBezTo>
                          <a:pt x="4" y="3"/>
                          <a:pt x="4" y="3"/>
                          <a:pt x="4" y="3"/>
                        </a:cubicBezTo>
                        <a:moveTo>
                          <a:pt x="4" y="2"/>
                        </a:moveTo>
                        <a:cubicBezTo>
                          <a:pt x="4" y="2"/>
                          <a:pt x="4" y="2"/>
                          <a:pt x="4" y="2"/>
                        </a:cubicBezTo>
                        <a:cubicBezTo>
                          <a:pt x="4" y="2"/>
                          <a:pt x="4" y="2"/>
                          <a:pt x="4" y="2"/>
                        </a:cubicBezTo>
                        <a:moveTo>
                          <a:pt x="4" y="2"/>
                        </a:moveTo>
                        <a:cubicBezTo>
                          <a:pt x="4" y="2"/>
                          <a:pt x="4" y="2"/>
                          <a:pt x="4" y="2"/>
                        </a:cubicBezTo>
                        <a:cubicBezTo>
                          <a:pt x="4" y="2"/>
                          <a:pt x="4" y="2"/>
                          <a:pt x="4" y="2"/>
                        </a:cubicBezTo>
                        <a:moveTo>
                          <a:pt x="4" y="1"/>
                        </a:moveTo>
                        <a:cubicBezTo>
                          <a:pt x="4" y="1"/>
                          <a:pt x="4" y="1"/>
                          <a:pt x="4" y="1"/>
                        </a:cubicBezTo>
                        <a:cubicBezTo>
                          <a:pt x="4" y="1"/>
                          <a:pt x="4" y="1"/>
                          <a:pt x="4" y="1"/>
                        </a:cubicBezTo>
                        <a:moveTo>
                          <a:pt x="4" y="1"/>
                        </a:moveTo>
                        <a:cubicBezTo>
                          <a:pt x="4" y="1"/>
                          <a:pt x="4" y="1"/>
                          <a:pt x="4" y="1"/>
                        </a:cubicBezTo>
                        <a:cubicBezTo>
                          <a:pt x="4" y="1"/>
                          <a:pt x="4" y="1"/>
                          <a:pt x="4" y="1"/>
                        </a:cubicBezTo>
                        <a:moveTo>
                          <a:pt x="4" y="0"/>
                        </a:moveTo>
                        <a:cubicBezTo>
                          <a:pt x="4" y="0"/>
                          <a:pt x="4" y="0"/>
                          <a:pt x="4" y="0"/>
                        </a:cubicBezTo>
                        <a:cubicBezTo>
                          <a:pt x="4" y="0"/>
                          <a:pt x="4" y="0"/>
                          <a:pt x="4" y="0"/>
                        </a:cubicBezTo>
                      </a:path>
                    </a:pathLst>
                  </a:custGeom>
                  <a:solidFill>
                    <a:srgbClr val="E56A0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169" name="צורה חופשית 35"/>
                  <p:cNvSpPr>
                    <a:spLocks/>
                  </p:cNvSpPr>
                  <p:nvPr/>
                </p:nvSpPr>
                <p:spPr bwMode="auto">
                  <a:xfrm>
                    <a:off x="2511425" y="2494353"/>
                    <a:ext cx="190500" cy="425450"/>
                  </a:xfrm>
                  <a:custGeom>
                    <a:avLst/>
                    <a:gdLst>
                      <a:gd name="T0" fmla="*/ 4 w 78"/>
                      <a:gd name="T1" fmla="*/ 53 h 174"/>
                      <a:gd name="T2" fmla="*/ 4 w 78"/>
                      <a:gd name="T3" fmla="*/ 54 h 174"/>
                      <a:gd name="T4" fmla="*/ 3 w 78"/>
                      <a:gd name="T5" fmla="*/ 55 h 174"/>
                      <a:gd name="T6" fmla="*/ 3 w 78"/>
                      <a:gd name="T7" fmla="*/ 56 h 174"/>
                      <a:gd name="T8" fmla="*/ 3 w 78"/>
                      <a:gd name="T9" fmla="*/ 56 h 174"/>
                      <a:gd name="T10" fmla="*/ 3 w 78"/>
                      <a:gd name="T11" fmla="*/ 57 h 174"/>
                      <a:gd name="T12" fmla="*/ 3 w 78"/>
                      <a:gd name="T13" fmla="*/ 58 h 174"/>
                      <a:gd name="T14" fmla="*/ 3 w 78"/>
                      <a:gd name="T15" fmla="*/ 58 h 174"/>
                      <a:gd name="T16" fmla="*/ 2 w 78"/>
                      <a:gd name="T17" fmla="*/ 59 h 174"/>
                      <a:gd name="T18" fmla="*/ 2 w 78"/>
                      <a:gd name="T19" fmla="*/ 60 h 174"/>
                      <a:gd name="T20" fmla="*/ 2 w 78"/>
                      <a:gd name="T21" fmla="*/ 61 h 174"/>
                      <a:gd name="T22" fmla="*/ 2 w 78"/>
                      <a:gd name="T23" fmla="*/ 61 h 174"/>
                      <a:gd name="T24" fmla="*/ 2 w 78"/>
                      <a:gd name="T25" fmla="*/ 62 h 174"/>
                      <a:gd name="T26" fmla="*/ 2 w 78"/>
                      <a:gd name="T27" fmla="*/ 63 h 174"/>
                      <a:gd name="T28" fmla="*/ 1 w 78"/>
                      <a:gd name="T29" fmla="*/ 63 h 174"/>
                      <a:gd name="T30" fmla="*/ 1 w 78"/>
                      <a:gd name="T31" fmla="*/ 64 h 174"/>
                      <a:gd name="T32" fmla="*/ 1 w 78"/>
                      <a:gd name="T33" fmla="*/ 65 h 174"/>
                      <a:gd name="T34" fmla="*/ 1 w 78"/>
                      <a:gd name="T35" fmla="*/ 66 h 174"/>
                      <a:gd name="T36" fmla="*/ 1 w 78"/>
                      <a:gd name="T37" fmla="*/ 67 h 174"/>
                      <a:gd name="T38" fmla="*/ 1 w 78"/>
                      <a:gd name="T39" fmla="*/ 68 h 174"/>
                      <a:gd name="T40" fmla="*/ 0 w 78"/>
                      <a:gd name="T41" fmla="*/ 69 h 174"/>
                      <a:gd name="T42" fmla="*/ 0 w 78"/>
                      <a:gd name="T43" fmla="*/ 70 h 174"/>
                      <a:gd name="T44" fmla="*/ 0 w 78"/>
                      <a:gd name="T45" fmla="*/ 71 h 174"/>
                      <a:gd name="T46" fmla="*/ 0 w 78"/>
                      <a:gd name="T47" fmla="*/ 71 h 174"/>
                      <a:gd name="T48" fmla="*/ 0 w 78"/>
                      <a:gd name="T49" fmla="*/ 73 h 174"/>
                      <a:gd name="T50" fmla="*/ 0 w 78"/>
                      <a:gd name="T51" fmla="*/ 73 h 174"/>
                      <a:gd name="T52" fmla="*/ 0 w 78"/>
                      <a:gd name="T53" fmla="*/ 74 h 174"/>
                      <a:gd name="T54" fmla="*/ 0 w 78"/>
                      <a:gd name="T55" fmla="*/ 75 h 174"/>
                      <a:gd name="T56" fmla="*/ 0 w 78"/>
                      <a:gd name="T57" fmla="*/ 76 h 174"/>
                      <a:gd name="T58" fmla="*/ 0 w 78"/>
                      <a:gd name="T59" fmla="*/ 77 h 174"/>
                      <a:gd name="T60" fmla="*/ 0 w 78"/>
                      <a:gd name="T61" fmla="*/ 77 h 174"/>
                      <a:gd name="T62" fmla="*/ 0 w 78"/>
                      <a:gd name="T63" fmla="*/ 78 h 174"/>
                      <a:gd name="T64" fmla="*/ 0 w 78"/>
                      <a:gd name="T65" fmla="*/ 79 h 174"/>
                      <a:gd name="T66" fmla="*/ 0 w 78"/>
                      <a:gd name="T67" fmla="*/ 80 h 174"/>
                      <a:gd name="T68" fmla="*/ 0 w 78"/>
                      <a:gd name="T69" fmla="*/ 81 h 174"/>
                      <a:gd name="T70" fmla="*/ 0 w 78"/>
                      <a:gd name="T71" fmla="*/ 81 h 174"/>
                      <a:gd name="T72" fmla="*/ 0 w 78"/>
                      <a:gd name="T73" fmla="*/ 82 h 174"/>
                      <a:gd name="T74" fmla="*/ 0 w 78"/>
                      <a:gd name="T75" fmla="*/ 83 h 174"/>
                      <a:gd name="T76" fmla="*/ 0 w 78"/>
                      <a:gd name="T77" fmla="*/ 84 h 174"/>
                      <a:gd name="T78" fmla="*/ 0 w 78"/>
                      <a:gd name="T79" fmla="*/ 84 h 174"/>
                      <a:gd name="T80" fmla="*/ 0 w 78"/>
                      <a:gd name="T81" fmla="*/ 85 h 174"/>
                      <a:gd name="T82" fmla="*/ 0 w 78"/>
                      <a:gd name="T83" fmla="*/ 86 h 174"/>
                      <a:gd name="T84" fmla="*/ 0 w 78"/>
                      <a:gd name="T85" fmla="*/ 87 h 174"/>
                      <a:gd name="T86" fmla="*/ 0 w 78"/>
                      <a:gd name="T87" fmla="*/ 87 h 174"/>
                      <a:gd name="T88" fmla="*/ 0 w 78"/>
                      <a:gd name="T89" fmla="*/ 88 h 174"/>
                      <a:gd name="T90" fmla="*/ 0 w 78"/>
                      <a:gd name="T91" fmla="*/ 89 h 174"/>
                      <a:gd name="T92" fmla="*/ 0 w 78"/>
                      <a:gd name="T93" fmla="*/ 90 h 174"/>
                      <a:gd name="T94" fmla="*/ 0 w 78"/>
                      <a:gd name="T95" fmla="*/ 90 h 174"/>
                      <a:gd name="T96" fmla="*/ 0 w 78"/>
                      <a:gd name="T97" fmla="*/ 91 h 174"/>
                      <a:gd name="T98" fmla="*/ 0 w 78"/>
                      <a:gd name="T99" fmla="*/ 92 h 174"/>
                      <a:gd name="T100" fmla="*/ 0 w 78"/>
                      <a:gd name="T101" fmla="*/ 92 h 174"/>
                      <a:gd name="T102" fmla="*/ 0 w 78"/>
                      <a:gd name="T103" fmla="*/ 94 h 174"/>
                      <a:gd name="T104" fmla="*/ 0 w 78"/>
                      <a:gd name="T105" fmla="*/ 94 h 174"/>
                      <a:gd name="T106" fmla="*/ 1 w 78"/>
                      <a:gd name="T107" fmla="*/ 97 h 174"/>
                      <a:gd name="T108" fmla="*/ 15 w 78"/>
                      <a:gd name="T109" fmla="*/ 78 h 1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</a:cxnLst>
                    <a:rect l="0" t="0" r="r" b="b"/>
                    <a:pathLst>
                      <a:path w="78" h="174">
                        <a:moveTo>
                          <a:pt x="48" y="0"/>
                        </a:moveTo>
                        <a:cubicBezTo>
                          <a:pt x="28" y="11"/>
                          <a:pt x="12" y="30"/>
                          <a:pt x="4" y="52"/>
                        </a:cubicBezTo>
                        <a:cubicBezTo>
                          <a:pt x="4" y="52"/>
                          <a:pt x="4" y="52"/>
                          <a:pt x="4" y="52"/>
                        </a:cubicBezTo>
                        <a:cubicBezTo>
                          <a:pt x="4" y="52"/>
                          <a:pt x="4" y="52"/>
                          <a:pt x="4" y="53"/>
                        </a:cubicBezTo>
                        <a:cubicBezTo>
                          <a:pt x="4" y="53"/>
                          <a:pt x="4" y="53"/>
                          <a:pt x="4" y="53"/>
                        </a:cubicBezTo>
                        <a:cubicBezTo>
                          <a:pt x="4" y="53"/>
                          <a:pt x="4" y="53"/>
                          <a:pt x="4" y="53"/>
                        </a:cubicBezTo>
                        <a:cubicBezTo>
                          <a:pt x="4" y="53"/>
                          <a:pt x="4" y="53"/>
                          <a:pt x="4" y="53"/>
                        </a:cubicBezTo>
                        <a:cubicBezTo>
                          <a:pt x="4" y="53"/>
                          <a:pt x="4" y="54"/>
                          <a:pt x="4" y="54"/>
                        </a:cubicBezTo>
                        <a:cubicBezTo>
                          <a:pt x="4" y="54"/>
                          <a:pt x="4" y="54"/>
                          <a:pt x="4" y="54"/>
                        </a:cubicBezTo>
                        <a:cubicBezTo>
                          <a:pt x="4" y="54"/>
                          <a:pt x="4" y="54"/>
                          <a:pt x="4" y="54"/>
                        </a:cubicBezTo>
                        <a:cubicBezTo>
                          <a:pt x="4" y="54"/>
                          <a:pt x="4" y="54"/>
                          <a:pt x="4" y="54"/>
                        </a:cubicBezTo>
                        <a:cubicBezTo>
                          <a:pt x="4" y="54"/>
                          <a:pt x="4" y="54"/>
                          <a:pt x="4" y="55"/>
                        </a:cubicBezTo>
                        <a:cubicBezTo>
                          <a:pt x="4" y="55"/>
                          <a:pt x="4" y="55"/>
                          <a:pt x="4" y="55"/>
                        </a:cubicBezTo>
                        <a:cubicBezTo>
                          <a:pt x="4" y="55"/>
                          <a:pt x="4" y="55"/>
                          <a:pt x="4" y="55"/>
                        </a:cubicBezTo>
                        <a:cubicBezTo>
                          <a:pt x="4" y="55"/>
                          <a:pt x="4" y="55"/>
                          <a:pt x="3" y="55"/>
                        </a:cubicBezTo>
                        <a:cubicBezTo>
                          <a:pt x="3" y="55"/>
                          <a:pt x="3" y="55"/>
                          <a:pt x="3" y="55"/>
                        </a:cubicBezTo>
                        <a:cubicBezTo>
                          <a:pt x="3" y="55"/>
                          <a:pt x="3" y="55"/>
                          <a:pt x="3" y="55"/>
                        </a:cubicBezTo>
                        <a:cubicBezTo>
                          <a:pt x="3" y="55"/>
                          <a:pt x="3" y="55"/>
                          <a:pt x="3" y="55"/>
                        </a:cubicBezTo>
                        <a:cubicBezTo>
                          <a:pt x="3" y="55"/>
                          <a:pt x="3" y="55"/>
                          <a:pt x="3" y="56"/>
                        </a:cubicBezTo>
                        <a:cubicBezTo>
                          <a:pt x="3" y="56"/>
                          <a:pt x="3" y="56"/>
                          <a:pt x="3" y="56"/>
                        </a:cubicBezTo>
                        <a:cubicBezTo>
                          <a:pt x="3" y="56"/>
                          <a:pt x="3" y="56"/>
                          <a:pt x="3" y="56"/>
                        </a:cubicBezTo>
                        <a:cubicBezTo>
                          <a:pt x="3" y="56"/>
                          <a:pt x="3" y="56"/>
                          <a:pt x="3" y="56"/>
                        </a:cubicBezTo>
                        <a:cubicBezTo>
                          <a:pt x="3" y="56"/>
                          <a:pt x="3" y="56"/>
                          <a:pt x="3" y="56"/>
                        </a:cubicBezTo>
                        <a:cubicBezTo>
                          <a:pt x="3" y="56"/>
                          <a:pt x="3" y="56"/>
                          <a:pt x="3" y="56"/>
                        </a:cubicBezTo>
                        <a:cubicBezTo>
                          <a:pt x="3" y="56"/>
                          <a:pt x="3" y="56"/>
                          <a:pt x="3" y="56"/>
                        </a:cubicBezTo>
                        <a:cubicBezTo>
                          <a:pt x="3" y="56"/>
                          <a:pt x="3" y="56"/>
                          <a:pt x="3" y="56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3" y="58"/>
                          <a:pt x="2" y="59"/>
                          <a:pt x="2" y="59"/>
                        </a:cubicBezTo>
                        <a:cubicBezTo>
                          <a:pt x="2" y="59"/>
                          <a:pt x="2" y="59"/>
                          <a:pt x="2" y="59"/>
                        </a:cubicBezTo>
                        <a:cubicBezTo>
                          <a:pt x="2" y="59"/>
                          <a:pt x="2" y="59"/>
                          <a:pt x="2" y="59"/>
                        </a:cubicBezTo>
                        <a:cubicBezTo>
                          <a:pt x="2" y="59"/>
                          <a:pt x="2" y="59"/>
                          <a:pt x="2" y="59"/>
                        </a:cubicBezTo>
                        <a:cubicBezTo>
                          <a:pt x="2" y="59"/>
                          <a:pt x="2" y="59"/>
                          <a:pt x="2" y="59"/>
                        </a:cubicBezTo>
                        <a:cubicBezTo>
                          <a:pt x="2" y="59"/>
                          <a:pt x="2" y="59"/>
                          <a:pt x="2" y="59"/>
                        </a:cubicBezTo>
                        <a:cubicBezTo>
                          <a:pt x="2" y="59"/>
                          <a:pt x="2" y="59"/>
                          <a:pt x="2" y="59"/>
                        </a:cubicBezTo>
                        <a:cubicBezTo>
                          <a:pt x="2" y="59"/>
                          <a:pt x="2" y="59"/>
                          <a:pt x="2" y="60"/>
                        </a:cubicBezTo>
                        <a:cubicBezTo>
                          <a:pt x="2" y="60"/>
                          <a:pt x="2" y="60"/>
                          <a:pt x="2" y="60"/>
                        </a:cubicBezTo>
                        <a:cubicBezTo>
                          <a:pt x="2" y="60"/>
                          <a:pt x="2" y="60"/>
                          <a:pt x="2" y="60"/>
                        </a:cubicBezTo>
                        <a:cubicBezTo>
                          <a:pt x="2" y="60"/>
                          <a:pt x="2" y="60"/>
                          <a:pt x="2" y="60"/>
                        </a:cubicBezTo>
                        <a:cubicBezTo>
                          <a:pt x="2" y="60"/>
                          <a:pt x="2" y="60"/>
                          <a:pt x="2" y="60"/>
                        </a:cubicBezTo>
                        <a:cubicBezTo>
                          <a:pt x="2" y="60"/>
                          <a:pt x="2" y="60"/>
                          <a:pt x="2" y="60"/>
                        </a:cubicBezTo>
                        <a:cubicBezTo>
                          <a:pt x="2" y="60"/>
                          <a:pt x="2" y="60"/>
                          <a:pt x="2" y="60"/>
                        </a:cubicBezTo>
                        <a:cubicBezTo>
                          <a:pt x="2" y="60"/>
                          <a:pt x="2" y="61"/>
                          <a:pt x="2" y="61"/>
                        </a:cubicBezTo>
                        <a:cubicBezTo>
                          <a:pt x="2" y="61"/>
                          <a:pt x="2" y="61"/>
                          <a:pt x="2" y="61"/>
                        </a:cubicBezTo>
                        <a:cubicBezTo>
                          <a:pt x="2" y="61"/>
                          <a:pt x="2" y="61"/>
                          <a:pt x="2" y="61"/>
                        </a:cubicBezTo>
                        <a:cubicBezTo>
                          <a:pt x="2" y="61"/>
                          <a:pt x="2" y="61"/>
                          <a:pt x="2" y="61"/>
                        </a:cubicBezTo>
                        <a:cubicBezTo>
                          <a:pt x="2" y="61"/>
                          <a:pt x="2" y="61"/>
                          <a:pt x="2" y="61"/>
                        </a:cubicBezTo>
                        <a:cubicBezTo>
                          <a:pt x="2" y="61"/>
                          <a:pt x="2" y="61"/>
                          <a:pt x="2" y="61"/>
                        </a:cubicBezTo>
                        <a:cubicBezTo>
                          <a:pt x="2" y="61"/>
                          <a:pt x="2" y="61"/>
                          <a:pt x="2" y="61"/>
                        </a:cubicBezTo>
                        <a:cubicBezTo>
                          <a:pt x="2" y="61"/>
                          <a:pt x="2" y="61"/>
                          <a:pt x="2" y="61"/>
                        </a:cubicBezTo>
                        <a:cubicBezTo>
                          <a:pt x="2" y="62"/>
                          <a:pt x="2" y="62"/>
                          <a:pt x="2" y="62"/>
                        </a:cubicBezTo>
                        <a:cubicBezTo>
                          <a:pt x="2" y="62"/>
                          <a:pt x="2" y="62"/>
                          <a:pt x="2" y="62"/>
                        </a:cubicBezTo>
                        <a:cubicBezTo>
                          <a:pt x="2" y="62"/>
                          <a:pt x="2" y="62"/>
                          <a:pt x="2" y="62"/>
                        </a:cubicBezTo>
                        <a:cubicBezTo>
                          <a:pt x="2" y="62"/>
                          <a:pt x="2" y="62"/>
                          <a:pt x="2" y="62"/>
                        </a:cubicBezTo>
                        <a:cubicBezTo>
                          <a:pt x="2" y="62"/>
                          <a:pt x="2" y="62"/>
                          <a:pt x="2" y="62"/>
                        </a:cubicBezTo>
                        <a:cubicBezTo>
                          <a:pt x="2" y="62"/>
                          <a:pt x="2" y="62"/>
                          <a:pt x="2" y="62"/>
                        </a:cubicBezTo>
                        <a:cubicBezTo>
                          <a:pt x="2" y="62"/>
                          <a:pt x="2" y="63"/>
                          <a:pt x="2" y="63"/>
                        </a:cubicBezTo>
                        <a:cubicBezTo>
                          <a:pt x="2" y="63"/>
                          <a:pt x="2" y="63"/>
                          <a:pt x="2" y="63"/>
                        </a:cubicBezTo>
                        <a:cubicBezTo>
                          <a:pt x="2" y="63"/>
                          <a:pt x="1" y="63"/>
                          <a:pt x="1" y="63"/>
                        </a:cubicBezTo>
                        <a:cubicBezTo>
                          <a:pt x="1" y="63"/>
                          <a:pt x="1" y="63"/>
                          <a:pt x="1" y="63"/>
                        </a:cubicBezTo>
                        <a:cubicBezTo>
                          <a:pt x="1" y="63"/>
                          <a:pt x="1" y="63"/>
                          <a:pt x="1" y="63"/>
                        </a:cubicBezTo>
                        <a:cubicBezTo>
                          <a:pt x="1" y="63"/>
                          <a:pt x="1" y="63"/>
                          <a:pt x="1" y="63"/>
                        </a:cubicBezTo>
                        <a:cubicBezTo>
                          <a:pt x="1" y="63"/>
                          <a:pt x="1" y="63"/>
                          <a:pt x="1" y="63"/>
                        </a:cubicBezTo>
                        <a:cubicBezTo>
                          <a:pt x="1" y="63"/>
                          <a:pt x="1" y="63"/>
                          <a:pt x="1" y="63"/>
                        </a:cubicBezTo>
                        <a:cubicBezTo>
                          <a:pt x="1" y="64"/>
                          <a:pt x="1" y="64"/>
                          <a:pt x="1" y="64"/>
                        </a:cubicBezTo>
                        <a:cubicBezTo>
                          <a:pt x="1" y="64"/>
                          <a:pt x="1" y="64"/>
                          <a:pt x="1" y="64"/>
                        </a:cubicBezTo>
                        <a:cubicBezTo>
                          <a:pt x="1" y="64"/>
                          <a:pt x="1" y="64"/>
                          <a:pt x="1" y="64"/>
                        </a:cubicBezTo>
                        <a:cubicBezTo>
                          <a:pt x="1" y="64"/>
                          <a:pt x="1" y="64"/>
                          <a:pt x="1" y="64"/>
                        </a:cubicBezTo>
                        <a:cubicBezTo>
                          <a:pt x="1" y="64"/>
                          <a:pt x="1" y="64"/>
                          <a:pt x="1" y="64"/>
                        </a:cubicBezTo>
                        <a:cubicBezTo>
                          <a:pt x="1" y="64"/>
                          <a:pt x="1" y="64"/>
                          <a:pt x="1" y="64"/>
                        </a:cubicBezTo>
                        <a:cubicBezTo>
                          <a:pt x="1" y="65"/>
                          <a:pt x="1" y="65"/>
                          <a:pt x="1" y="65"/>
                        </a:cubicBezTo>
                        <a:cubicBezTo>
                          <a:pt x="1" y="65"/>
                          <a:pt x="1" y="65"/>
                          <a:pt x="1" y="65"/>
                        </a:cubicBezTo>
                        <a:cubicBezTo>
                          <a:pt x="1" y="65"/>
                          <a:pt x="1" y="65"/>
                          <a:pt x="1" y="65"/>
                        </a:cubicBezTo>
                        <a:cubicBezTo>
                          <a:pt x="1" y="65"/>
                          <a:pt x="1" y="65"/>
                          <a:pt x="1" y="65"/>
                        </a:cubicBezTo>
                        <a:cubicBezTo>
                          <a:pt x="1" y="66"/>
                          <a:pt x="1" y="66"/>
                          <a:pt x="1" y="66"/>
                        </a:cubicBezTo>
                        <a:cubicBezTo>
                          <a:pt x="1" y="66"/>
                          <a:pt x="1" y="66"/>
                          <a:pt x="1" y="66"/>
                        </a:cubicBezTo>
                        <a:cubicBezTo>
                          <a:pt x="1" y="66"/>
                          <a:pt x="1" y="66"/>
                          <a:pt x="1" y="66"/>
                        </a:cubicBezTo>
                        <a:cubicBezTo>
                          <a:pt x="1" y="66"/>
                          <a:pt x="1" y="66"/>
                          <a:pt x="1" y="66"/>
                        </a:cubicBezTo>
                        <a:cubicBezTo>
                          <a:pt x="1" y="66"/>
                          <a:pt x="1" y="67"/>
                          <a:pt x="1" y="67"/>
                        </a:cubicBezTo>
                        <a:cubicBezTo>
                          <a:pt x="1" y="67"/>
                          <a:pt x="1" y="67"/>
                          <a:pt x="1" y="67"/>
                        </a:cubicBezTo>
                        <a:cubicBezTo>
                          <a:pt x="1" y="67"/>
                          <a:pt x="1" y="67"/>
                          <a:pt x="1" y="67"/>
                        </a:cubicBezTo>
                        <a:cubicBezTo>
                          <a:pt x="1" y="67"/>
                          <a:pt x="1" y="67"/>
                          <a:pt x="1" y="67"/>
                        </a:cubicBezTo>
                        <a:cubicBezTo>
                          <a:pt x="1" y="67"/>
                          <a:pt x="1" y="67"/>
                          <a:pt x="1" y="67"/>
                        </a:cubicBezTo>
                        <a:cubicBezTo>
                          <a:pt x="1" y="67"/>
                          <a:pt x="1" y="67"/>
                          <a:pt x="1" y="67"/>
                        </a:cubicBezTo>
                        <a:cubicBezTo>
                          <a:pt x="1" y="67"/>
                          <a:pt x="1" y="67"/>
                          <a:pt x="1" y="67"/>
                        </a:cubicBezTo>
                        <a:cubicBezTo>
                          <a:pt x="1" y="67"/>
                          <a:pt x="1" y="67"/>
                          <a:pt x="1" y="67"/>
                        </a:cubicBezTo>
                        <a:cubicBezTo>
                          <a:pt x="1" y="68"/>
                          <a:pt x="1" y="68"/>
                          <a:pt x="1" y="68"/>
                        </a:cubicBezTo>
                        <a:cubicBezTo>
                          <a:pt x="1" y="68"/>
                          <a:pt x="1" y="68"/>
                          <a:pt x="1" y="68"/>
                        </a:cubicBezTo>
                        <a:cubicBezTo>
                          <a:pt x="1" y="68"/>
                          <a:pt x="1" y="68"/>
                          <a:pt x="1" y="68"/>
                        </a:cubicBezTo>
                        <a:cubicBezTo>
                          <a:pt x="1" y="68"/>
                          <a:pt x="1" y="68"/>
                          <a:pt x="1" y="68"/>
                        </a:cubicBezTo>
                        <a:cubicBezTo>
                          <a:pt x="1" y="68"/>
                          <a:pt x="0" y="68"/>
                          <a:pt x="0" y="69"/>
                        </a:cubicBezTo>
                        <a:cubicBezTo>
                          <a:pt x="0" y="69"/>
                          <a:pt x="0" y="69"/>
                          <a:pt x="0" y="69"/>
                        </a:cubicBezTo>
                        <a:cubicBezTo>
                          <a:pt x="0" y="69"/>
                          <a:pt x="0" y="69"/>
                          <a:pt x="0" y="69"/>
                        </a:cubicBezTo>
                        <a:cubicBezTo>
                          <a:pt x="0" y="69"/>
                          <a:pt x="0" y="69"/>
                          <a:pt x="0" y="69"/>
                        </a:cubicBezTo>
                        <a:cubicBezTo>
                          <a:pt x="0" y="69"/>
                          <a:pt x="0" y="69"/>
                          <a:pt x="0" y="70"/>
                        </a:cubicBezTo>
                        <a:cubicBezTo>
                          <a:pt x="0" y="70"/>
                          <a:pt x="0" y="70"/>
                          <a:pt x="0" y="70"/>
                        </a:cubicBezTo>
                        <a:cubicBezTo>
                          <a:pt x="0" y="70"/>
                          <a:pt x="0" y="70"/>
                          <a:pt x="0" y="70"/>
                        </a:cubicBezTo>
                        <a:cubicBezTo>
                          <a:pt x="0" y="70"/>
                          <a:pt x="0" y="70"/>
                          <a:pt x="0" y="70"/>
                        </a:cubicBezTo>
                        <a:cubicBezTo>
                          <a:pt x="0" y="70"/>
                          <a:pt x="0" y="70"/>
                          <a:pt x="0" y="70"/>
                        </a:cubicBezTo>
                        <a:cubicBezTo>
                          <a:pt x="0" y="70"/>
                          <a:pt x="0" y="70"/>
                          <a:pt x="0" y="70"/>
                        </a:cubicBezTo>
                        <a:cubicBezTo>
                          <a:pt x="0" y="70"/>
                          <a:pt x="0" y="70"/>
                          <a:pt x="0" y="70"/>
                        </a:cubicBezTo>
                        <a:cubicBezTo>
                          <a:pt x="0" y="70"/>
                          <a:pt x="0" y="70"/>
                          <a:pt x="0" y="70"/>
                        </a:cubicBezTo>
                        <a:cubicBezTo>
                          <a:pt x="0" y="70"/>
                          <a:pt x="0" y="71"/>
                          <a:pt x="0" y="71"/>
                        </a:cubicBezTo>
                        <a:cubicBezTo>
                          <a:pt x="0" y="71"/>
                          <a:pt x="0" y="71"/>
                          <a:pt x="0" y="71"/>
                        </a:cubicBezTo>
                        <a:cubicBezTo>
                          <a:pt x="0" y="71"/>
                          <a:pt x="0" y="71"/>
                          <a:pt x="0" y="71"/>
                        </a:cubicBezTo>
                        <a:cubicBezTo>
                          <a:pt x="0" y="71"/>
                          <a:pt x="0" y="71"/>
                          <a:pt x="0" y="71"/>
                        </a:cubicBezTo>
                        <a:cubicBezTo>
                          <a:pt x="0" y="71"/>
                          <a:pt x="0" y="71"/>
                          <a:pt x="0" y="71"/>
                        </a:cubicBezTo>
                        <a:cubicBezTo>
                          <a:pt x="0" y="71"/>
                          <a:pt x="0" y="71"/>
                          <a:pt x="0" y="71"/>
                        </a:cubicBezTo>
                        <a:cubicBezTo>
                          <a:pt x="0" y="71"/>
                          <a:pt x="0" y="72"/>
                          <a:pt x="0" y="72"/>
                        </a:cubicBezTo>
                        <a:cubicBezTo>
                          <a:pt x="0" y="72"/>
                          <a:pt x="0" y="72"/>
                          <a:pt x="0" y="72"/>
                        </a:cubicBezTo>
                        <a:cubicBezTo>
                          <a:pt x="0" y="72"/>
                          <a:pt x="0" y="72"/>
                          <a:pt x="0" y="72"/>
                        </a:cubicBezTo>
                        <a:cubicBezTo>
                          <a:pt x="0" y="72"/>
                          <a:pt x="0" y="72"/>
                          <a:pt x="0" y="72"/>
                        </a:cubicBezTo>
                        <a:cubicBezTo>
                          <a:pt x="0" y="73"/>
                          <a:pt x="0" y="73"/>
                          <a:pt x="0" y="73"/>
                        </a:cubicBezTo>
                        <a:cubicBezTo>
                          <a:pt x="0" y="73"/>
                          <a:pt x="0" y="73"/>
                          <a:pt x="0" y="73"/>
                        </a:cubicBezTo>
                        <a:cubicBezTo>
                          <a:pt x="0" y="73"/>
                          <a:pt x="0" y="73"/>
                          <a:pt x="0" y="73"/>
                        </a:cubicBezTo>
                        <a:cubicBezTo>
                          <a:pt x="0" y="73"/>
                          <a:pt x="0" y="73"/>
                          <a:pt x="0" y="73"/>
                        </a:cubicBezTo>
                        <a:cubicBezTo>
                          <a:pt x="0" y="73"/>
                          <a:pt x="0" y="73"/>
                          <a:pt x="0" y="73"/>
                        </a:cubicBezTo>
                        <a:cubicBezTo>
                          <a:pt x="0" y="73"/>
                          <a:pt x="0" y="73"/>
                          <a:pt x="0" y="73"/>
                        </a:cubicBezTo>
                        <a:cubicBezTo>
                          <a:pt x="0" y="73"/>
                          <a:pt x="0" y="74"/>
                          <a:pt x="0" y="74"/>
                        </a:cubicBezTo>
                        <a:cubicBezTo>
                          <a:pt x="0" y="74"/>
                          <a:pt x="0" y="74"/>
                          <a:pt x="0" y="74"/>
                        </a:cubicBezTo>
                        <a:cubicBezTo>
                          <a:pt x="0" y="74"/>
                          <a:pt x="0" y="74"/>
                          <a:pt x="0" y="74"/>
                        </a:cubicBezTo>
                        <a:cubicBezTo>
                          <a:pt x="0" y="74"/>
                          <a:pt x="0" y="74"/>
                          <a:pt x="0" y="74"/>
                        </a:cubicBezTo>
                        <a:cubicBezTo>
                          <a:pt x="0" y="74"/>
                          <a:pt x="0" y="74"/>
                          <a:pt x="0" y="74"/>
                        </a:cubicBezTo>
                        <a:cubicBezTo>
                          <a:pt x="0" y="74"/>
                          <a:pt x="0" y="74"/>
                          <a:pt x="0" y="74"/>
                        </a:cubicBezTo>
                        <a:cubicBezTo>
                          <a:pt x="0" y="74"/>
                          <a:pt x="0" y="74"/>
                          <a:pt x="0" y="74"/>
                        </a:cubicBezTo>
                        <a:cubicBezTo>
                          <a:pt x="0" y="74"/>
                          <a:pt x="0" y="75"/>
                          <a:pt x="0" y="75"/>
                        </a:cubicBezTo>
                        <a:cubicBezTo>
                          <a:pt x="0" y="75"/>
                          <a:pt x="0" y="75"/>
                          <a:pt x="0" y="75"/>
                        </a:cubicBezTo>
                        <a:cubicBezTo>
                          <a:pt x="0" y="75"/>
                          <a:pt x="0" y="75"/>
                          <a:pt x="0" y="75"/>
                        </a:cubicBezTo>
                        <a:cubicBezTo>
                          <a:pt x="0" y="75"/>
                          <a:pt x="0" y="75"/>
                          <a:pt x="0" y="75"/>
                        </a:cubicBezTo>
                        <a:cubicBezTo>
                          <a:pt x="0" y="75"/>
                          <a:pt x="0" y="75"/>
                          <a:pt x="0" y="75"/>
                        </a:cubicBezTo>
                        <a:cubicBezTo>
                          <a:pt x="0" y="75"/>
                          <a:pt x="0" y="75"/>
                          <a:pt x="0" y="76"/>
                        </a:cubicBezTo>
                        <a:cubicBezTo>
                          <a:pt x="0" y="76"/>
                          <a:pt x="0" y="76"/>
                          <a:pt x="0" y="76"/>
                        </a:cubicBezTo>
                        <a:cubicBezTo>
                          <a:pt x="0" y="76"/>
                          <a:pt x="0" y="76"/>
                          <a:pt x="0" y="76"/>
                        </a:cubicBezTo>
                        <a:cubicBezTo>
                          <a:pt x="0" y="76"/>
                          <a:pt x="0" y="76"/>
                          <a:pt x="0" y="76"/>
                        </a:cubicBezTo>
                        <a:cubicBezTo>
                          <a:pt x="0" y="76"/>
                          <a:pt x="0" y="76"/>
                          <a:pt x="0" y="76"/>
                        </a:cubicBezTo>
                        <a:cubicBezTo>
                          <a:pt x="0" y="76"/>
                          <a:pt x="0" y="76"/>
                          <a:pt x="0" y="76"/>
                        </a:cubicBezTo>
                        <a:cubicBezTo>
                          <a:pt x="0" y="76"/>
                          <a:pt x="0" y="76"/>
                          <a:pt x="0" y="77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7"/>
                          <a:pt x="0" y="77"/>
                          <a:pt x="0" y="78"/>
                        </a:cubicBezTo>
                        <a:cubicBezTo>
                          <a:pt x="0" y="78"/>
                          <a:pt x="0" y="78"/>
                          <a:pt x="0" y="78"/>
                        </a:cubicBezTo>
                        <a:cubicBezTo>
                          <a:pt x="0" y="78"/>
                          <a:pt x="0" y="78"/>
                          <a:pt x="0" y="78"/>
                        </a:cubicBezTo>
                        <a:cubicBezTo>
                          <a:pt x="0" y="78"/>
                          <a:pt x="0" y="78"/>
                          <a:pt x="0" y="78"/>
                        </a:cubicBezTo>
                        <a:cubicBezTo>
                          <a:pt x="0" y="78"/>
                          <a:pt x="0" y="78"/>
                          <a:pt x="0" y="78"/>
                        </a:cubicBezTo>
                        <a:cubicBezTo>
                          <a:pt x="0" y="78"/>
                          <a:pt x="0" y="78"/>
                          <a:pt x="0" y="78"/>
                        </a:cubicBezTo>
                        <a:cubicBezTo>
                          <a:pt x="0" y="78"/>
                          <a:pt x="0" y="78"/>
                          <a:pt x="0" y="78"/>
                        </a:cubicBezTo>
                        <a:cubicBezTo>
                          <a:pt x="0" y="79"/>
                          <a:pt x="0" y="79"/>
                          <a:pt x="0" y="79"/>
                        </a:cubicBezTo>
                        <a:cubicBezTo>
                          <a:pt x="0" y="79"/>
                          <a:pt x="0" y="79"/>
                          <a:pt x="0" y="79"/>
                        </a:cubicBezTo>
                        <a:cubicBezTo>
                          <a:pt x="0" y="79"/>
                          <a:pt x="0" y="79"/>
                          <a:pt x="0" y="79"/>
                        </a:cubicBezTo>
                        <a:cubicBezTo>
                          <a:pt x="0" y="79"/>
                          <a:pt x="0" y="79"/>
                          <a:pt x="0" y="79"/>
                        </a:cubicBezTo>
                        <a:cubicBezTo>
                          <a:pt x="0" y="79"/>
                          <a:pt x="0" y="79"/>
                          <a:pt x="0" y="80"/>
                        </a:cubicBezTo>
                        <a:cubicBezTo>
                          <a:pt x="0" y="80"/>
                          <a:pt x="0" y="80"/>
                          <a:pt x="0" y="80"/>
                        </a:cubicBezTo>
                        <a:cubicBezTo>
                          <a:pt x="0" y="80"/>
                          <a:pt x="0" y="80"/>
                          <a:pt x="0" y="80"/>
                        </a:cubicBezTo>
                        <a:cubicBezTo>
                          <a:pt x="0" y="80"/>
                          <a:pt x="0" y="80"/>
                          <a:pt x="0" y="80"/>
                        </a:cubicBezTo>
                        <a:cubicBezTo>
                          <a:pt x="0" y="80"/>
                          <a:pt x="0" y="80"/>
                          <a:pt x="0" y="80"/>
                        </a:cubicBezTo>
                        <a:cubicBezTo>
                          <a:pt x="0" y="80"/>
                          <a:pt x="0" y="80"/>
                          <a:pt x="0" y="80"/>
                        </a:cubicBezTo>
                        <a:cubicBezTo>
                          <a:pt x="0" y="80"/>
                          <a:pt x="0" y="80"/>
                          <a:pt x="0" y="80"/>
                        </a:cubicBezTo>
                        <a:cubicBezTo>
                          <a:pt x="0" y="80"/>
                          <a:pt x="0" y="80"/>
                          <a:pt x="0" y="80"/>
                        </a:cubicBezTo>
                        <a:cubicBezTo>
                          <a:pt x="0" y="81"/>
                          <a:pt x="0" y="81"/>
                          <a:pt x="0" y="81"/>
                        </a:cubicBezTo>
                        <a:cubicBezTo>
                          <a:pt x="0" y="81"/>
                          <a:pt x="0" y="81"/>
                          <a:pt x="0" y="81"/>
                        </a:cubicBezTo>
                        <a:cubicBezTo>
                          <a:pt x="0" y="81"/>
                          <a:pt x="0" y="81"/>
                          <a:pt x="0" y="81"/>
                        </a:cubicBezTo>
                        <a:cubicBezTo>
                          <a:pt x="0" y="81"/>
                          <a:pt x="0" y="81"/>
                          <a:pt x="0" y="81"/>
                        </a:cubicBezTo>
                        <a:cubicBezTo>
                          <a:pt x="0" y="81"/>
                          <a:pt x="0" y="81"/>
                          <a:pt x="0" y="81"/>
                        </a:cubicBezTo>
                        <a:cubicBezTo>
                          <a:pt x="0" y="81"/>
                          <a:pt x="0" y="81"/>
                          <a:pt x="0" y="81"/>
                        </a:cubicBezTo>
                        <a:cubicBezTo>
                          <a:pt x="0" y="81"/>
                          <a:pt x="0" y="82"/>
                          <a:pt x="0" y="82"/>
                        </a:cubicBezTo>
                        <a:cubicBezTo>
                          <a:pt x="0" y="82"/>
                          <a:pt x="0" y="82"/>
                          <a:pt x="0" y="82"/>
                        </a:cubicBezTo>
                        <a:cubicBezTo>
                          <a:pt x="0" y="82"/>
                          <a:pt x="0" y="82"/>
                          <a:pt x="0" y="82"/>
                        </a:cubicBezTo>
                        <a:cubicBezTo>
                          <a:pt x="0" y="82"/>
                          <a:pt x="0" y="82"/>
                          <a:pt x="0" y="82"/>
                        </a:cubicBezTo>
                        <a:cubicBezTo>
                          <a:pt x="0" y="82"/>
                          <a:pt x="0" y="82"/>
                          <a:pt x="0" y="82"/>
                        </a:cubicBezTo>
                        <a:cubicBezTo>
                          <a:pt x="0" y="82"/>
                          <a:pt x="0" y="82"/>
                          <a:pt x="0" y="82"/>
                        </a:cubicBezTo>
                        <a:cubicBezTo>
                          <a:pt x="0" y="82"/>
                          <a:pt x="0" y="82"/>
                          <a:pt x="0" y="83"/>
                        </a:cubicBezTo>
                        <a:cubicBezTo>
                          <a:pt x="0" y="83"/>
                          <a:pt x="0" y="83"/>
                          <a:pt x="0" y="83"/>
                        </a:cubicBezTo>
                        <a:cubicBezTo>
                          <a:pt x="0" y="83"/>
                          <a:pt x="0" y="83"/>
                          <a:pt x="0" y="83"/>
                        </a:cubicBezTo>
                        <a:cubicBezTo>
                          <a:pt x="0" y="83"/>
                          <a:pt x="0" y="83"/>
                          <a:pt x="0" y="83"/>
                        </a:cubicBezTo>
                        <a:cubicBezTo>
                          <a:pt x="0" y="83"/>
                          <a:pt x="0" y="83"/>
                          <a:pt x="0" y="83"/>
                        </a:cubicBezTo>
                        <a:cubicBezTo>
                          <a:pt x="0" y="83"/>
                          <a:pt x="0" y="83"/>
                          <a:pt x="0" y="83"/>
                        </a:cubicBezTo>
                        <a:cubicBezTo>
                          <a:pt x="0" y="83"/>
                          <a:pt x="0" y="83"/>
                          <a:pt x="0" y="83"/>
                        </a:cubicBezTo>
                        <a:cubicBezTo>
                          <a:pt x="0" y="83"/>
                          <a:pt x="0" y="83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4"/>
                          <a:pt x="0" y="94"/>
                          <a:pt x="0" y="94"/>
                        </a:cubicBezTo>
                        <a:cubicBezTo>
                          <a:pt x="0" y="94"/>
                          <a:pt x="0" y="94"/>
                          <a:pt x="0" y="94"/>
                        </a:cubicBezTo>
                        <a:cubicBezTo>
                          <a:pt x="0" y="94"/>
                          <a:pt x="0" y="94"/>
                          <a:pt x="0" y="94"/>
                        </a:cubicBezTo>
                        <a:cubicBezTo>
                          <a:pt x="0" y="94"/>
                          <a:pt x="0" y="94"/>
                          <a:pt x="0" y="94"/>
                        </a:cubicBezTo>
                        <a:cubicBezTo>
                          <a:pt x="0" y="94"/>
                          <a:pt x="0" y="94"/>
                          <a:pt x="0" y="94"/>
                        </a:cubicBezTo>
                        <a:cubicBezTo>
                          <a:pt x="0" y="94"/>
                          <a:pt x="0" y="94"/>
                          <a:pt x="0" y="94"/>
                        </a:cubicBezTo>
                        <a:cubicBezTo>
                          <a:pt x="0" y="94"/>
                          <a:pt x="0" y="94"/>
                          <a:pt x="0" y="95"/>
                        </a:cubicBezTo>
                        <a:cubicBezTo>
                          <a:pt x="0" y="95"/>
                          <a:pt x="0" y="95"/>
                          <a:pt x="0" y="95"/>
                        </a:cubicBezTo>
                        <a:cubicBezTo>
                          <a:pt x="0" y="95"/>
                          <a:pt x="0" y="95"/>
                          <a:pt x="0" y="95"/>
                        </a:cubicBezTo>
                        <a:cubicBezTo>
                          <a:pt x="0" y="95"/>
                          <a:pt x="0" y="95"/>
                          <a:pt x="0" y="95"/>
                        </a:cubicBezTo>
                        <a:cubicBezTo>
                          <a:pt x="0" y="96"/>
                          <a:pt x="1" y="96"/>
                          <a:pt x="1" y="97"/>
                        </a:cubicBezTo>
                        <a:cubicBezTo>
                          <a:pt x="1" y="97"/>
                          <a:pt x="1" y="97"/>
                          <a:pt x="1" y="97"/>
                        </a:cubicBezTo>
                        <a:cubicBezTo>
                          <a:pt x="7" y="136"/>
                          <a:pt x="38" y="168"/>
                          <a:pt x="78" y="174"/>
                        </a:cubicBezTo>
                        <a:cubicBezTo>
                          <a:pt x="66" y="169"/>
                          <a:pt x="55" y="162"/>
                          <a:pt x="46" y="152"/>
                        </a:cubicBezTo>
                        <a:cubicBezTo>
                          <a:pt x="33" y="139"/>
                          <a:pt x="24" y="124"/>
                          <a:pt x="19" y="106"/>
                        </a:cubicBezTo>
                        <a:cubicBezTo>
                          <a:pt x="18" y="97"/>
                          <a:pt x="16" y="87"/>
                          <a:pt x="15" y="78"/>
                        </a:cubicBezTo>
                        <a:cubicBezTo>
                          <a:pt x="15" y="77"/>
                          <a:pt x="15" y="77"/>
                          <a:pt x="15" y="77"/>
                        </a:cubicBezTo>
                        <a:cubicBezTo>
                          <a:pt x="15" y="58"/>
                          <a:pt x="20" y="40"/>
                          <a:pt x="30" y="23"/>
                        </a:cubicBezTo>
                        <a:cubicBezTo>
                          <a:pt x="35" y="16"/>
                          <a:pt x="41" y="9"/>
                          <a:pt x="46" y="2"/>
                        </a:cubicBezTo>
                        <a:cubicBezTo>
                          <a:pt x="47" y="1"/>
                          <a:pt x="48" y="1"/>
                          <a:pt x="48" y="0"/>
                        </a:cubicBezTo>
                      </a:path>
                    </a:pathLst>
                  </a:custGeom>
                  <a:solidFill>
                    <a:srgbClr val="FFB54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170" name="מלבן 36"/>
                  <p:cNvSpPr>
                    <a:spLocks noChangeArrowheads="1"/>
                  </p:cNvSpPr>
                  <p:nvPr/>
                </p:nvSpPr>
                <p:spPr bwMode="auto">
                  <a:xfrm>
                    <a:off x="2605088" y="2592778"/>
                    <a:ext cx="268288" cy="153988"/>
                  </a:xfrm>
                  <a:prstGeom prst="rect">
                    <a:avLst/>
                  </a:prstGeom>
                  <a:solidFill>
                    <a:srgbClr val="FFD57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171" name="מלבן 37"/>
                  <p:cNvSpPr>
                    <a:spLocks noChangeArrowheads="1"/>
                  </p:cNvSpPr>
                  <p:nvPr/>
                </p:nvSpPr>
                <p:spPr bwMode="auto">
                  <a:xfrm>
                    <a:off x="2662555" y="2499116"/>
                    <a:ext cx="149613" cy="3231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rtl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l" defTabSz="685800"/>
                    <a:r>
                      <a:rPr lang="he-IL" sz="1575" b="1" dirty="0">
                        <a:solidFill>
                          <a:srgbClr val="FF9936"/>
                        </a:solidFill>
                        <a:latin typeface="Raleway" panose="020B0003030101060003" pitchFamily="34" charset="0"/>
                      </a:rPr>
                      <a:t>5</a:t>
                    </a:r>
                    <a:endParaRPr lang="he-IL" altLang="en-US" sz="1350" dirty="0"/>
                  </a:p>
                </p:txBody>
              </p:sp>
            </p:grpSp>
            <p:grpSp>
              <p:nvGrpSpPr>
                <p:cNvPr id="5" name="קבוצה 4">
                  <a:extLst>
                    <a:ext uri="{FF2B5EF4-FFF2-40B4-BE49-F238E27FC236}">
                      <a16:creationId xmlns:a16="http://schemas.microsoft.com/office/drawing/2014/main" id="{FAFBB084-0936-4099-AE98-E909E5283190}"/>
                    </a:ext>
                  </a:extLst>
                </p:cNvPr>
                <p:cNvGrpSpPr/>
                <p:nvPr/>
              </p:nvGrpSpPr>
              <p:grpSpPr>
                <a:xfrm>
                  <a:off x="9573957" y="3435280"/>
                  <a:ext cx="439341" cy="525032"/>
                  <a:chOff x="3951475" y="3437374"/>
                  <a:chExt cx="585788" cy="700042"/>
                </a:xfrm>
              </p:grpSpPr>
              <p:sp>
                <p:nvSpPr>
                  <p:cNvPr id="178" name="צורה חופשית 44"/>
                  <p:cNvSpPr>
                    <a:spLocks/>
                  </p:cNvSpPr>
                  <p:nvPr/>
                </p:nvSpPr>
                <p:spPr bwMode="auto">
                  <a:xfrm>
                    <a:off x="3951475" y="3437374"/>
                    <a:ext cx="585788" cy="587375"/>
                  </a:xfrm>
                  <a:custGeom>
                    <a:avLst/>
                    <a:gdLst>
                      <a:gd name="T0" fmla="*/ 127 w 240"/>
                      <a:gd name="T1" fmla="*/ 236 h 240"/>
                      <a:gd name="T2" fmla="*/ 236 w 240"/>
                      <a:gd name="T3" fmla="*/ 113 h 240"/>
                      <a:gd name="T4" fmla="*/ 113 w 240"/>
                      <a:gd name="T5" fmla="*/ 4 h 240"/>
                      <a:gd name="T6" fmla="*/ 4 w 240"/>
                      <a:gd name="T7" fmla="*/ 127 h 240"/>
                      <a:gd name="T8" fmla="*/ 127 w 240"/>
                      <a:gd name="T9" fmla="*/ 236 h 2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40" h="240">
                        <a:moveTo>
                          <a:pt x="127" y="236"/>
                        </a:moveTo>
                        <a:cubicBezTo>
                          <a:pt x="191" y="232"/>
                          <a:pt x="240" y="177"/>
                          <a:pt x="236" y="113"/>
                        </a:cubicBezTo>
                        <a:cubicBezTo>
                          <a:pt x="232" y="49"/>
                          <a:pt x="177" y="0"/>
                          <a:pt x="113" y="4"/>
                        </a:cubicBezTo>
                        <a:cubicBezTo>
                          <a:pt x="49" y="8"/>
                          <a:pt x="0" y="63"/>
                          <a:pt x="4" y="127"/>
                        </a:cubicBezTo>
                        <a:cubicBezTo>
                          <a:pt x="8" y="191"/>
                          <a:pt x="63" y="240"/>
                          <a:pt x="127" y="236"/>
                        </a:cubicBezTo>
                      </a:path>
                    </a:pathLst>
                  </a:custGeom>
                  <a:solidFill>
                    <a:srgbClr val="F2A01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179" name="צורה חופשית 45"/>
                  <p:cNvSpPr>
                    <a:spLocks/>
                  </p:cNvSpPr>
                  <p:nvPr/>
                </p:nvSpPr>
                <p:spPr bwMode="auto">
                  <a:xfrm>
                    <a:off x="4010212" y="3492937"/>
                    <a:ext cx="471488" cy="473075"/>
                  </a:xfrm>
                  <a:custGeom>
                    <a:avLst/>
                    <a:gdLst>
                      <a:gd name="T0" fmla="*/ 102 w 193"/>
                      <a:gd name="T1" fmla="*/ 190 h 193"/>
                      <a:gd name="T2" fmla="*/ 189 w 193"/>
                      <a:gd name="T3" fmla="*/ 91 h 193"/>
                      <a:gd name="T4" fmla="*/ 90 w 193"/>
                      <a:gd name="T5" fmla="*/ 4 h 193"/>
                      <a:gd name="T6" fmla="*/ 3 w 193"/>
                      <a:gd name="T7" fmla="*/ 103 h 193"/>
                      <a:gd name="T8" fmla="*/ 102 w 193"/>
                      <a:gd name="T9" fmla="*/ 190 h 1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93" h="193">
                        <a:moveTo>
                          <a:pt x="102" y="190"/>
                        </a:moveTo>
                        <a:cubicBezTo>
                          <a:pt x="153" y="187"/>
                          <a:pt x="193" y="143"/>
                          <a:pt x="189" y="91"/>
                        </a:cubicBezTo>
                        <a:cubicBezTo>
                          <a:pt x="186" y="40"/>
                          <a:pt x="142" y="0"/>
                          <a:pt x="90" y="4"/>
                        </a:cubicBezTo>
                        <a:cubicBezTo>
                          <a:pt x="39" y="7"/>
                          <a:pt x="0" y="51"/>
                          <a:pt x="3" y="103"/>
                        </a:cubicBezTo>
                        <a:cubicBezTo>
                          <a:pt x="6" y="154"/>
                          <a:pt x="50" y="193"/>
                          <a:pt x="102" y="190"/>
                        </a:cubicBezTo>
                      </a:path>
                    </a:pathLst>
                  </a:custGeom>
                  <a:solidFill>
                    <a:srgbClr val="FFD57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181" name="צורה חופשית 47"/>
                  <p:cNvSpPr>
                    <a:spLocks/>
                  </p:cNvSpPr>
                  <p:nvPr/>
                </p:nvSpPr>
                <p:spPr bwMode="auto">
                  <a:xfrm>
                    <a:off x="4014975" y="3537387"/>
                    <a:ext cx="207963" cy="420688"/>
                  </a:xfrm>
                  <a:custGeom>
                    <a:avLst/>
                    <a:gdLst>
                      <a:gd name="T0" fmla="*/ 19 w 85"/>
                      <a:gd name="T1" fmla="*/ 24 h 172"/>
                      <a:gd name="T2" fmla="*/ 19 w 85"/>
                      <a:gd name="T3" fmla="*/ 24 h 172"/>
                      <a:gd name="T4" fmla="*/ 18 w 85"/>
                      <a:gd name="T5" fmla="*/ 24 h 172"/>
                      <a:gd name="T6" fmla="*/ 18 w 85"/>
                      <a:gd name="T7" fmla="*/ 25 h 172"/>
                      <a:gd name="T8" fmla="*/ 1 w 85"/>
                      <a:gd name="T9" fmla="*/ 84 h 172"/>
                      <a:gd name="T10" fmla="*/ 1 w 85"/>
                      <a:gd name="T11" fmla="*/ 84 h 172"/>
                      <a:gd name="T12" fmla="*/ 1 w 85"/>
                      <a:gd name="T13" fmla="*/ 85 h 172"/>
                      <a:gd name="T14" fmla="*/ 1 w 85"/>
                      <a:gd name="T15" fmla="*/ 85 h 172"/>
                      <a:gd name="T16" fmla="*/ 1 w 85"/>
                      <a:gd name="T17" fmla="*/ 85 h 172"/>
                      <a:gd name="T18" fmla="*/ 1 w 85"/>
                      <a:gd name="T19" fmla="*/ 86 h 172"/>
                      <a:gd name="T20" fmla="*/ 1 w 85"/>
                      <a:gd name="T21" fmla="*/ 86 h 172"/>
                      <a:gd name="T22" fmla="*/ 1 w 85"/>
                      <a:gd name="T23" fmla="*/ 87 h 172"/>
                      <a:gd name="T24" fmla="*/ 1 w 85"/>
                      <a:gd name="T25" fmla="*/ 87 h 172"/>
                      <a:gd name="T26" fmla="*/ 1 w 85"/>
                      <a:gd name="T27" fmla="*/ 88 h 172"/>
                      <a:gd name="T28" fmla="*/ 1 w 85"/>
                      <a:gd name="T29" fmla="*/ 88 h 172"/>
                      <a:gd name="T30" fmla="*/ 1 w 85"/>
                      <a:gd name="T31" fmla="*/ 88 h 172"/>
                      <a:gd name="T32" fmla="*/ 1 w 85"/>
                      <a:gd name="T33" fmla="*/ 89 h 172"/>
                      <a:gd name="T34" fmla="*/ 1 w 85"/>
                      <a:gd name="T35" fmla="*/ 89 h 172"/>
                      <a:gd name="T36" fmla="*/ 1 w 85"/>
                      <a:gd name="T37" fmla="*/ 90 h 172"/>
                      <a:gd name="T38" fmla="*/ 1 w 85"/>
                      <a:gd name="T39" fmla="*/ 90 h 172"/>
                      <a:gd name="T40" fmla="*/ 1 w 85"/>
                      <a:gd name="T41" fmla="*/ 91 h 172"/>
                      <a:gd name="T42" fmla="*/ 1 w 85"/>
                      <a:gd name="T43" fmla="*/ 91 h 172"/>
                      <a:gd name="T44" fmla="*/ 1 w 85"/>
                      <a:gd name="T45" fmla="*/ 91 h 172"/>
                      <a:gd name="T46" fmla="*/ 2 w 85"/>
                      <a:gd name="T47" fmla="*/ 92 h 172"/>
                      <a:gd name="T48" fmla="*/ 2 w 85"/>
                      <a:gd name="T49" fmla="*/ 92 h 172"/>
                      <a:gd name="T50" fmla="*/ 2 w 85"/>
                      <a:gd name="T51" fmla="*/ 93 h 172"/>
                      <a:gd name="T52" fmla="*/ 2 w 85"/>
                      <a:gd name="T53" fmla="*/ 93 h 172"/>
                      <a:gd name="T54" fmla="*/ 2 w 85"/>
                      <a:gd name="T55" fmla="*/ 94 h 172"/>
                      <a:gd name="T56" fmla="*/ 2 w 85"/>
                      <a:gd name="T57" fmla="*/ 94 h 172"/>
                      <a:gd name="T58" fmla="*/ 2 w 85"/>
                      <a:gd name="T59" fmla="*/ 94 h 172"/>
                      <a:gd name="T60" fmla="*/ 2 w 85"/>
                      <a:gd name="T61" fmla="*/ 95 h 172"/>
                      <a:gd name="T62" fmla="*/ 2 w 85"/>
                      <a:gd name="T63" fmla="*/ 95 h 172"/>
                      <a:gd name="T64" fmla="*/ 2 w 85"/>
                      <a:gd name="T65" fmla="*/ 96 h 172"/>
                      <a:gd name="T66" fmla="*/ 2 w 85"/>
                      <a:gd name="T67" fmla="*/ 96 h 172"/>
                      <a:gd name="T68" fmla="*/ 2 w 85"/>
                      <a:gd name="T69" fmla="*/ 96 h 172"/>
                      <a:gd name="T70" fmla="*/ 2 w 85"/>
                      <a:gd name="T71" fmla="*/ 97 h 172"/>
                      <a:gd name="T72" fmla="*/ 3 w 85"/>
                      <a:gd name="T73" fmla="*/ 98 h 172"/>
                      <a:gd name="T74" fmla="*/ 3 w 85"/>
                      <a:gd name="T75" fmla="*/ 98 h 172"/>
                      <a:gd name="T76" fmla="*/ 3 w 85"/>
                      <a:gd name="T77" fmla="*/ 98 h 172"/>
                      <a:gd name="T78" fmla="*/ 3 w 85"/>
                      <a:gd name="T79" fmla="*/ 99 h 172"/>
                      <a:gd name="T80" fmla="*/ 3 w 85"/>
                      <a:gd name="T81" fmla="*/ 99 h 172"/>
                      <a:gd name="T82" fmla="*/ 3 w 85"/>
                      <a:gd name="T83" fmla="*/ 100 h 172"/>
                      <a:gd name="T84" fmla="*/ 3 w 85"/>
                      <a:gd name="T85" fmla="*/ 100 h 172"/>
                      <a:gd name="T86" fmla="*/ 3 w 85"/>
                      <a:gd name="T87" fmla="*/ 100 h 172"/>
                      <a:gd name="T88" fmla="*/ 85 w 85"/>
                      <a:gd name="T89" fmla="*/ 172 h 172"/>
                      <a:gd name="T90" fmla="*/ 16 w 85"/>
                      <a:gd name="T91" fmla="*/ 80 h 172"/>
                      <a:gd name="T92" fmla="*/ 42 w 85"/>
                      <a:gd name="T93" fmla="*/ 2 h 1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85" h="172">
                        <a:moveTo>
                          <a:pt x="45" y="0"/>
                        </a:moveTo>
                        <a:cubicBezTo>
                          <a:pt x="35" y="6"/>
                          <a:pt x="26" y="14"/>
                          <a:pt x="19" y="24"/>
                        </a:cubicBezTo>
                        <a:cubicBezTo>
                          <a:pt x="19" y="24"/>
                          <a:pt x="19" y="24"/>
                          <a:pt x="19" y="24"/>
                        </a:cubicBezTo>
                        <a:cubicBezTo>
                          <a:pt x="19" y="24"/>
                          <a:pt x="19" y="24"/>
                          <a:pt x="19" y="24"/>
                        </a:cubicBezTo>
                        <a:cubicBezTo>
                          <a:pt x="19" y="24"/>
                          <a:pt x="19" y="24"/>
                          <a:pt x="19" y="24"/>
                        </a:cubicBezTo>
                        <a:cubicBezTo>
                          <a:pt x="19" y="24"/>
                          <a:pt x="19" y="24"/>
                          <a:pt x="19" y="24"/>
                        </a:cubicBezTo>
                        <a:cubicBezTo>
                          <a:pt x="19" y="24"/>
                          <a:pt x="19" y="24"/>
                          <a:pt x="19" y="24"/>
                        </a:cubicBezTo>
                        <a:cubicBezTo>
                          <a:pt x="19" y="24"/>
                          <a:pt x="19" y="24"/>
                          <a:pt x="19" y="24"/>
                        </a:cubicBezTo>
                        <a:cubicBezTo>
                          <a:pt x="18" y="24"/>
                          <a:pt x="18" y="24"/>
                          <a:pt x="18" y="24"/>
                        </a:cubicBezTo>
                        <a:cubicBezTo>
                          <a:pt x="18" y="24"/>
                          <a:pt x="18" y="24"/>
                          <a:pt x="18" y="24"/>
                        </a:cubicBezTo>
                        <a:cubicBezTo>
                          <a:pt x="18" y="24"/>
                          <a:pt x="18" y="24"/>
                          <a:pt x="18" y="25"/>
                        </a:cubicBezTo>
                        <a:cubicBezTo>
                          <a:pt x="18" y="25"/>
                          <a:pt x="18" y="25"/>
                          <a:pt x="18" y="25"/>
                        </a:cubicBezTo>
                        <a:cubicBezTo>
                          <a:pt x="6" y="41"/>
                          <a:pt x="0" y="62"/>
                          <a:pt x="1" y="84"/>
                        </a:cubicBezTo>
                        <a:cubicBezTo>
                          <a:pt x="1" y="84"/>
                          <a:pt x="1" y="84"/>
                          <a:pt x="1" y="84"/>
                        </a:cubicBezTo>
                        <a:cubicBezTo>
                          <a:pt x="1" y="84"/>
                          <a:pt x="1" y="84"/>
                          <a:pt x="1" y="84"/>
                        </a:cubicBezTo>
                        <a:cubicBezTo>
                          <a:pt x="1" y="84"/>
                          <a:pt x="1" y="84"/>
                          <a:pt x="1" y="84"/>
                        </a:cubicBezTo>
                        <a:cubicBezTo>
                          <a:pt x="1" y="84"/>
                          <a:pt x="1" y="84"/>
                          <a:pt x="1" y="84"/>
                        </a:cubicBezTo>
                        <a:cubicBezTo>
                          <a:pt x="1" y="84"/>
                          <a:pt x="1" y="84"/>
                          <a:pt x="1" y="84"/>
                        </a:cubicBezTo>
                        <a:cubicBezTo>
                          <a:pt x="1" y="84"/>
                          <a:pt x="1" y="84"/>
                          <a:pt x="1" y="84"/>
                        </a:cubicBezTo>
                        <a:cubicBezTo>
                          <a:pt x="1" y="84"/>
                          <a:pt x="1" y="84"/>
                          <a:pt x="1" y="84"/>
                        </a:cubicBezTo>
                        <a:cubicBezTo>
                          <a:pt x="1" y="85"/>
                          <a:pt x="1" y="85"/>
                          <a:pt x="1" y="85"/>
                        </a:cubicBezTo>
                        <a:cubicBezTo>
                          <a:pt x="1" y="85"/>
                          <a:pt x="1" y="85"/>
                          <a:pt x="1" y="85"/>
                        </a:cubicBezTo>
                        <a:cubicBezTo>
                          <a:pt x="1" y="85"/>
                          <a:pt x="1" y="85"/>
                          <a:pt x="1" y="85"/>
                        </a:cubicBezTo>
                        <a:cubicBezTo>
                          <a:pt x="1" y="85"/>
                          <a:pt x="1" y="85"/>
                          <a:pt x="1" y="85"/>
                        </a:cubicBezTo>
                        <a:cubicBezTo>
                          <a:pt x="1" y="85"/>
                          <a:pt x="1" y="85"/>
                          <a:pt x="1" y="85"/>
                        </a:cubicBezTo>
                        <a:cubicBezTo>
                          <a:pt x="1" y="85"/>
                          <a:pt x="1" y="85"/>
                          <a:pt x="1" y="85"/>
                        </a:cubicBezTo>
                        <a:cubicBezTo>
                          <a:pt x="1" y="85"/>
                          <a:pt x="1" y="85"/>
                          <a:pt x="1" y="85"/>
                        </a:cubicBezTo>
                        <a:cubicBezTo>
                          <a:pt x="1" y="85"/>
                          <a:pt x="1" y="86"/>
                          <a:pt x="1" y="86"/>
                        </a:cubicBezTo>
                        <a:cubicBezTo>
                          <a:pt x="1" y="86"/>
                          <a:pt x="1" y="86"/>
                          <a:pt x="1" y="86"/>
                        </a:cubicBezTo>
                        <a:cubicBezTo>
                          <a:pt x="1" y="86"/>
                          <a:pt x="1" y="86"/>
                          <a:pt x="1" y="86"/>
                        </a:cubicBezTo>
                        <a:cubicBezTo>
                          <a:pt x="1" y="86"/>
                          <a:pt x="1" y="86"/>
                          <a:pt x="1" y="86"/>
                        </a:cubicBezTo>
                        <a:cubicBezTo>
                          <a:pt x="1" y="86"/>
                          <a:pt x="1" y="86"/>
                          <a:pt x="1" y="86"/>
                        </a:cubicBezTo>
                        <a:cubicBezTo>
                          <a:pt x="1" y="86"/>
                          <a:pt x="1" y="86"/>
                          <a:pt x="1" y="86"/>
                        </a:cubicBezTo>
                        <a:cubicBezTo>
                          <a:pt x="1" y="86"/>
                          <a:pt x="1" y="86"/>
                          <a:pt x="1" y="86"/>
                        </a:cubicBezTo>
                        <a:cubicBezTo>
                          <a:pt x="1" y="86"/>
                          <a:pt x="1" y="86"/>
                          <a:pt x="1" y="87"/>
                        </a:cubicBezTo>
                        <a:cubicBezTo>
                          <a:pt x="1" y="87"/>
                          <a:pt x="1" y="87"/>
                          <a:pt x="1" y="87"/>
                        </a:cubicBezTo>
                        <a:cubicBezTo>
                          <a:pt x="1" y="87"/>
                          <a:pt x="1" y="87"/>
                          <a:pt x="1" y="87"/>
                        </a:cubicBezTo>
                        <a:cubicBezTo>
                          <a:pt x="1" y="87"/>
                          <a:pt x="1" y="87"/>
                          <a:pt x="1" y="87"/>
                        </a:cubicBezTo>
                        <a:cubicBezTo>
                          <a:pt x="1" y="87"/>
                          <a:pt x="1" y="87"/>
                          <a:pt x="1" y="87"/>
                        </a:cubicBezTo>
                        <a:cubicBezTo>
                          <a:pt x="1" y="87"/>
                          <a:pt x="1" y="87"/>
                          <a:pt x="1" y="87"/>
                        </a:cubicBezTo>
                        <a:cubicBezTo>
                          <a:pt x="1" y="87"/>
                          <a:pt x="1" y="87"/>
                          <a:pt x="1" y="87"/>
                        </a:cubicBezTo>
                        <a:cubicBezTo>
                          <a:pt x="1" y="87"/>
                          <a:pt x="1" y="87"/>
                          <a:pt x="1" y="88"/>
                        </a:cubicBezTo>
                        <a:cubicBezTo>
                          <a:pt x="1" y="88"/>
                          <a:pt x="1" y="88"/>
                          <a:pt x="1" y="88"/>
                        </a:cubicBezTo>
                        <a:cubicBezTo>
                          <a:pt x="1" y="88"/>
                          <a:pt x="1" y="88"/>
                          <a:pt x="1" y="88"/>
                        </a:cubicBezTo>
                        <a:cubicBezTo>
                          <a:pt x="1" y="88"/>
                          <a:pt x="1" y="88"/>
                          <a:pt x="1" y="88"/>
                        </a:cubicBezTo>
                        <a:cubicBezTo>
                          <a:pt x="1" y="88"/>
                          <a:pt x="1" y="88"/>
                          <a:pt x="1" y="88"/>
                        </a:cubicBezTo>
                        <a:cubicBezTo>
                          <a:pt x="1" y="88"/>
                          <a:pt x="1" y="88"/>
                          <a:pt x="1" y="88"/>
                        </a:cubicBezTo>
                        <a:cubicBezTo>
                          <a:pt x="1" y="88"/>
                          <a:pt x="1" y="88"/>
                          <a:pt x="1" y="88"/>
                        </a:cubicBezTo>
                        <a:cubicBezTo>
                          <a:pt x="1" y="88"/>
                          <a:pt x="1" y="88"/>
                          <a:pt x="1" y="88"/>
                        </a:cubicBezTo>
                        <a:cubicBezTo>
                          <a:pt x="1" y="89"/>
                          <a:pt x="1" y="89"/>
                          <a:pt x="1" y="89"/>
                        </a:cubicBezTo>
                        <a:cubicBezTo>
                          <a:pt x="1" y="89"/>
                          <a:pt x="1" y="89"/>
                          <a:pt x="1" y="89"/>
                        </a:cubicBezTo>
                        <a:cubicBezTo>
                          <a:pt x="1" y="89"/>
                          <a:pt x="1" y="89"/>
                          <a:pt x="1" y="89"/>
                        </a:cubicBezTo>
                        <a:cubicBezTo>
                          <a:pt x="1" y="89"/>
                          <a:pt x="1" y="89"/>
                          <a:pt x="1" y="89"/>
                        </a:cubicBezTo>
                        <a:cubicBezTo>
                          <a:pt x="1" y="89"/>
                          <a:pt x="1" y="89"/>
                          <a:pt x="1" y="89"/>
                        </a:cubicBezTo>
                        <a:cubicBezTo>
                          <a:pt x="1" y="89"/>
                          <a:pt x="1" y="89"/>
                          <a:pt x="1" y="89"/>
                        </a:cubicBezTo>
                        <a:cubicBezTo>
                          <a:pt x="1" y="89"/>
                          <a:pt x="1" y="90"/>
                          <a:pt x="1" y="90"/>
                        </a:cubicBezTo>
                        <a:cubicBezTo>
                          <a:pt x="1" y="90"/>
                          <a:pt x="1" y="90"/>
                          <a:pt x="1" y="90"/>
                        </a:cubicBezTo>
                        <a:cubicBezTo>
                          <a:pt x="1" y="90"/>
                          <a:pt x="1" y="90"/>
                          <a:pt x="1" y="90"/>
                        </a:cubicBezTo>
                        <a:cubicBezTo>
                          <a:pt x="1" y="90"/>
                          <a:pt x="1" y="90"/>
                          <a:pt x="1" y="90"/>
                        </a:cubicBezTo>
                        <a:cubicBezTo>
                          <a:pt x="1" y="90"/>
                          <a:pt x="1" y="90"/>
                          <a:pt x="1" y="90"/>
                        </a:cubicBezTo>
                        <a:cubicBezTo>
                          <a:pt x="1" y="90"/>
                          <a:pt x="1" y="90"/>
                          <a:pt x="1" y="90"/>
                        </a:cubicBezTo>
                        <a:cubicBezTo>
                          <a:pt x="1" y="90"/>
                          <a:pt x="1" y="90"/>
                          <a:pt x="1" y="90"/>
                        </a:cubicBezTo>
                        <a:cubicBezTo>
                          <a:pt x="1" y="90"/>
                          <a:pt x="1" y="91"/>
                          <a:pt x="1" y="91"/>
                        </a:cubicBezTo>
                        <a:cubicBezTo>
                          <a:pt x="1" y="91"/>
                          <a:pt x="1" y="91"/>
                          <a:pt x="1" y="91"/>
                        </a:cubicBezTo>
                        <a:cubicBezTo>
                          <a:pt x="1" y="91"/>
                          <a:pt x="1" y="91"/>
                          <a:pt x="1" y="91"/>
                        </a:cubicBezTo>
                        <a:cubicBezTo>
                          <a:pt x="1" y="91"/>
                          <a:pt x="1" y="91"/>
                          <a:pt x="1" y="91"/>
                        </a:cubicBezTo>
                        <a:cubicBezTo>
                          <a:pt x="1" y="91"/>
                          <a:pt x="1" y="91"/>
                          <a:pt x="1" y="91"/>
                        </a:cubicBezTo>
                        <a:cubicBezTo>
                          <a:pt x="1" y="91"/>
                          <a:pt x="1" y="91"/>
                          <a:pt x="1" y="91"/>
                        </a:cubicBezTo>
                        <a:cubicBezTo>
                          <a:pt x="1" y="91"/>
                          <a:pt x="1" y="91"/>
                          <a:pt x="1" y="91"/>
                        </a:cubicBezTo>
                        <a:cubicBezTo>
                          <a:pt x="1" y="91"/>
                          <a:pt x="1" y="91"/>
                          <a:pt x="1" y="92"/>
                        </a:cubicBezTo>
                        <a:cubicBezTo>
                          <a:pt x="1" y="92"/>
                          <a:pt x="2" y="92"/>
                          <a:pt x="2" y="92"/>
                        </a:cubicBezTo>
                        <a:cubicBezTo>
                          <a:pt x="2" y="92"/>
                          <a:pt x="2" y="92"/>
                          <a:pt x="2" y="92"/>
                        </a:cubicBezTo>
                        <a:cubicBezTo>
                          <a:pt x="2" y="92"/>
                          <a:pt x="2" y="92"/>
                          <a:pt x="2" y="92"/>
                        </a:cubicBezTo>
                        <a:cubicBezTo>
                          <a:pt x="2" y="92"/>
                          <a:pt x="2" y="92"/>
                          <a:pt x="2" y="92"/>
                        </a:cubicBezTo>
                        <a:cubicBezTo>
                          <a:pt x="2" y="92"/>
                          <a:pt x="2" y="92"/>
                          <a:pt x="2" y="92"/>
                        </a:cubicBezTo>
                        <a:cubicBezTo>
                          <a:pt x="2" y="92"/>
                          <a:pt x="2" y="92"/>
                          <a:pt x="2" y="92"/>
                        </a:cubicBezTo>
                        <a:cubicBezTo>
                          <a:pt x="2" y="92"/>
                          <a:pt x="2" y="92"/>
                          <a:pt x="2" y="92"/>
                        </a:cubicBezTo>
                        <a:cubicBezTo>
                          <a:pt x="2" y="93"/>
                          <a:pt x="2" y="93"/>
                          <a:pt x="2" y="93"/>
                        </a:cubicBezTo>
                        <a:cubicBezTo>
                          <a:pt x="2" y="93"/>
                          <a:pt x="2" y="93"/>
                          <a:pt x="2" y="93"/>
                        </a:cubicBezTo>
                        <a:cubicBezTo>
                          <a:pt x="2" y="93"/>
                          <a:pt x="2" y="93"/>
                          <a:pt x="2" y="93"/>
                        </a:cubicBezTo>
                        <a:cubicBezTo>
                          <a:pt x="2" y="93"/>
                          <a:pt x="2" y="93"/>
                          <a:pt x="2" y="93"/>
                        </a:cubicBezTo>
                        <a:cubicBezTo>
                          <a:pt x="2" y="93"/>
                          <a:pt x="2" y="93"/>
                          <a:pt x="2" y="93"/>
                        </a:cubicBezTo>
                        <a:cubicBezTo>
                          <a:pt x="2" y="93"/>
                          <a:pt x="2" y="93"/>
                          <a:pt x="2" y="93"/>
                        </a:cubicBezTo>
                        <a:cubicBezTo>
                          <a:pt x="2" y="93"/>
                          <a:pt x="2" y="94"/>
                          <a:pt x="2" y="94"/>
                        </a:cubicBezTo>
                        <a:cubicBezTo>
                          <a:pt x="2" y="94"/>
                          <a:pt x="2" y="94"/>
                          <a:pt x="2" y="94"/>
                        </a:cubicBezTo>
                        <a:cubicBezTo>
                          <a:pt x="2" y="94"/>
                          <a:pt x="2" y="94"/>
                          <a:pt x="2" y="94"/>
                        </a:cubicBezTo>
                        <a:cubicBezTo>
                          <a:pt x="2" y="94"/>
                          <a:pt x="2" y="94"/>
                          <a:pt x="2" y="94"/>
                        </a:cubicBezTo>
                        <a:cubicBezTo>
                          <a:pt x="2" y="94"/>
                          <a:pt x="2" y="94"/>
                          <a:pt x="2" y="94"/>
                        </a:cubicBezTo>
                        <a:cubicBezTo>
                          <a:pt x="2" y="94"/>
                          <a:pt x="2" y="94"/>
                          <a:pt x="2" y="94"/>
                        </a:cubicBezTo>
                        <a:cubicBezTo>
                          <a:pt x="2" y="94"/>
                          <a:pt x="2" y="94"/>
                          <a:pt x="2" y="94"/>
                        </a:cubicBezTo>
                        <a:cubicBezTo>
                          <a:pt x="2" y="94"/>
                          <a:pt x="2" y="94"/>
                          <a:pt x="2" y="95"/>
                        </a:cubicBezTo>
                        <a:cubicBezTo>
                          <a:pt x="2" y="95"/>
                          <a:pt x="2" y="95"/>
                          <a:pt x="2" y="95"/>
                        </a:cubicBezTo>
                        <a:cubicBezTo>
                          <a:pt x="2" y="95"/>
                          <a:pt x="2" y="95"/>
                          <a:pt x="2" y="95"/>
                        </a:cubicBezTo>
                        <a:cubicBezTo>
                          <a:pt x="2" y="95"/>
                          <a:pt x="2" y="95"/>
                          <a:pt x="2" y="95"/>
                        </a:cubicBezTo>
                        <a:cubicBezTo>
                          <a:pt x="2" y="95"/>
                          <a:pt x="2" y="95"/>
                          <a:pt x="2" y="95"/>
                        </a:cubicBezTo>
                        <a:cubicBezTo>
                          <a:pt x="2" y="95"/>
                          <a:pt x="2" y="95"/>
                          <a:pt x="2" y="95"/>
                        </a:cubicBezTo>
                        <a:cubicBezTo>
                          <a:pt x="2" y="95"/>
                          <a:pt x="2" y="95"/>
                          <a:pt x="2" y="95"/>
                        </a:cubicBezTo>
                        <a:cubicBezTo>
                          <a:pt x="2" y="95"/>
                          <a:pt x="2" y="95"/>
                          <a:pt x="2" y="95"/>
                        </a:cubicBezTo>
                        <a:cubicBezTo>
                          <a:pt x="2" y="96"/>
                          <a:pt x="2" y="96"/>
                          <a:pt x="2" y="96"/>
                        </a:cubicBezTo>
                        <a:cubicBezTo>
                          <a:pt x="2" y="96"/>
                          <a:pt x="2" y="96"/>
                          <a:pt x="2" y="96"/>
                        </a:cubicBezTo>
                        <a:cubicBezTo>
                          <a:pt x="2" y="96"/>
                          <a:pt x="2" y="96"/>
                          <a:pt x="2" y="96"/>
                        </a:cubicBezTo>
                        <a:cubicBezTo>
                          <a:pt x="2" y="96"/>
                          <a:pt x="2" y="96"/>
                          <a:pt x="2" y="96"/>
                        </a:cubicBezTo>
                        <a:cubicBezTo>
                          <a:pt x="2" y="96"/>
                          <a:pt x="2" y="96"/>
                          <a:pt x="2" y="96"/>
                        </a:cubicBezTo>
                        <a:cubicBezTo>
                          <a:pt x="2" y="96"/>
                          <a:pt x="2" y="96"/>
                          <a:pt x="2" y="96"/>
                        </a:cubicBezTo>
                        <a:cubicBezTo>
                          <a:pt x="2" y="96"/>
                          <a:pt x="2" y="96"/>
                          <a:pt x="2" y="96"/>
                        </a:cubicBezTo>
                        <a:cubicBezTo>
                          <a:pt x="2" y="96"/>
                          <a:pt x="2" y="96"/>
                          <a:pt x="2" y="97"/>
                        </a:cubicBezTo>
                        <a:cubicBezTo>
                          <a:pt x="2" y="97"/>
                          <a:pt x="2" y="97"/>
                          <a:pt x="2" y="97"/>
                        </a:cubicBezTo>
                        <a:cubicBezTo>
                          <a:pt x="2" y="97"/>
                          <a:pt x="2" y="97"/>
                          <a:pt x="2" y="97"/>
                        </a:cubicBezTo>
                        <a:cubicBezTo>
                          <a:pt x="2" y="97"/>
                          <a:pt x="2" y="97"/>
                          <a:pt x="2" y="97"/>
                        </a:cubicBezTo>
                        <a:cubicBezTo>
                          <a:pt x="2" y="97"/>
                          <a:pt x="2" y="97"/>
                          <a:pt x="2" y="97"/>
                        </a:cubicBezTo>
                        <a:cubicBezTo>
                          <a:pt x="2" y="97"/>
                          <a:pt x="2" y="97"/>
                          <a:pt x="3" y="98"/>
                        </a:cubicBezTo>
                        <a:cubicBezTo>
                          <a:pt x="3" y="98"/>
                          <a:pt x="3" y="98"/>
                          <a:pt x="3" y="98"/>
                        </a:cubicBezTo>
                        <a:cubicBezTo>
                          <a:pt x="3" y="98"/>
                          <a:pt x="3" y="98"/>
                          <a:pt x="3" y="98"/>
                        </a:cubicBezTo>
                        <a:cubicBezTo>
                          <a:pt x="3" y="98"/>
                          <a:pt x="3" y="98"/>
                          <a:pt x="3" y="98"/>
                        </a:cubicBezTo>
                        <a:cubicBezTo>
                          <a:pt x="3" y="98"/>
                          <a:pt x="3" y="98"/>
                          <a:pt x="3" y="98"/>
                        </a:cubicBezTo>
                        <a:cubicBezTo>
                          <a:pt x="3" y="98"/>
                          <a:pt x="3" y="98"/>
                          <a:pt x="3" y="98"/>
                        </a:cubicBezTo>
                        <a:cubicBezTo>
                          <a:pt x="3" y="98"/>
                          <a:pt x="3" y="98"/>
                          <a:pt x="3" y="98"/>
                        </a:cubicBezTo>
                        <a:cubicBezTo>
                          <a:pt x="3" y="98"/>
                          <a:pt x="3" y="99"/>
                          <a:pt x="3" y="99"/>
                        </a:cubicBezTo>
                        <a:cubicBezTo>
                          <a:pt x="3" y="99"/>
                          <a:pt x="3" y="99"/>
                          <a:pt x="3" y="99"/>
                        </a:cubicBezTo>
                        <a:cubicBezTo>
                          <a:pt x="3" y="99"/>
                          <a:pt x="3" y="99"/>
                          <a:pt x="3" y="99"/>
                        </a:cubicBezTo>
                        <a:cubicBezTo>
                          <a:pt x="3" y="99"/>
                          <a:pt x="3" y="99"/>
                          <a:pt x="3" y="99"/>
                        </a:cubicBezTo>
                        <a:cubicBezTo>
                          <a:pt x="3" y="99"/>
                          <a:pt x="3" y="99"/>
                          <a:pt x="3" y="99"/>
                        </a:cubicBezTo>
                        <a:cubicBezTo>
                          <a:pt x="3" y="99"/>
                          <a:pt x="3" y="99"/>
                          <a:pt x="3" y="99"/>
                        </a:cubicBezTo>
                        <a:cubicBezTo>
                          <a:pt x="3" y="99"/>
                          <a:pt x="3" y="99"/>
                          <a:pt x="3" y="99"/>
                        </a:cubicBezTo>
                        <a:cubicBezTo>
                          <a:pt x="3" y="99"/>
                          <a:pt x="3" y="99"/>
                          <a:pt x="3" y="100"/>
                        </a:cubicBezTo>
                        <a:cubicBezTo>
                          <a:pt x="3" y="100"/>
                          <a:pt x="3" y="100"/>
                          <a:pt x="3" y="100"/>
                        </a:cubicBezTo>
                        <a:cubicBezTo>
                          <a:pt x="3" y="100"/>
                          <a:pt x="3" y="100"/>
                          <a:pt x="3" y="100"/>
                        </a:cubicBezTo>
                        <a:cubicBezTo>
                          <a:pt x="3" y="100"/>
                          <a:pt x="3" y="100"/>
                          <a:pt x="3" y="100"/>
                        </a:cubicBezTo>
                        <a:cubicBezTo>
                          <a:pt x="3" y="100"/>
                          <a:pt x="3" y="100"/>
                          <a:pt x="3" y="100"/>
                        </a:cubicBezTo>
                        <a:cubicBezTo>
                          <a:pt x="3" y="100"/>
                          <a:pt x="3" y="100"/>
                          <a:pt x="3" y="100"/>
                        </a:cubicBezTo>
                        <a:cubicBezTo>
                          <a:pt x="3" y="100"/>
                          <a:pt x="3" y="100"/>
                          <a:pt x="3" y="100"/>
                        </a:cubicBezTo>
                        <a:cubicBezTo>
                          <a:pt x="3" y="100"/>
                          <a:pt x="3" y="100"/>
                          <a:pt x="3" y="100"/>
                        </a:cubicBezTo>
                        <a:cubicBezTo>
                          <a:pt x="3" y="100"/>
                          <a:pt x="3" y="100"/>
                          <a:pt x="3" y="101"/>
                        </a:cubicBezTo>
                        <a:cubicBezTo>
                          <a:pt x="3" y="101"/>
                          <a:pt x="3" y="101"/>
                          <a:pt x="3" y="101"/>
                        </a:cubicBezTo>
                        <a:cubicBezTo>
                          <a:pt x="12" y="139"/>
                          <a:pt x="45" y="168"/>
                          <a:pt x="85" y="172"/>
                        </a:cubicBezTo>
                        <a:cubicBezTo>
                          <a:pt x="73" y="168"/>
                          <a:pt x="61" y="161"/>
                          <a:pt x="52" y="152"/>
                        </a:cubicBezTo>
                        <a:cubicBezTo>
                          <a:pt x="38" y="140"/>
                          <a:pt x="28" y="125"/>
                          <a:pt x="22" y="107"/>
                        </a:cubicBezTo>
                        <a:cubicBezTo>
                          <a:pt x="20" y="98"/>
                          <a:pt x="18" y="89"/>
                          <a:pt x="16" y="80"/>
                        </a:cubicBezTo>
                        <a:cubicBezTo>
                          <a:pt x="16" y="79"/>
                          <a:pt x="16" y="79"/>
                          <a:pt x="16" y="79"/>
                        </a:cubicBezTo>
                        <a:cubicBezTo>
                          <a:pt x="15" y="60"/>
                          <a:pt x="19" y="42"/>
                          <a:pt x="27" y="24"/>
                        </a:cubicBezTo>
                        <a:cubicBezTo>
                          <a:pt x="32" y="17"/>
                          <a:pt x="37" y="10"/>
                          <a:pt x="42" y="2"/>
                        </a:cubicBezTo>
                        <a:cubicBezTo>
                          <a:pt x="43" y="1"/>
                          <a:pt x="44" y="1"/>
                          <a:pt x="45" y="0"/>
                        </a:cubicBezTo>
                      </a:path>
                    </a:pathLst>
                  </a:custGeom>
                  <a:solidFill>
                    <a:srgbClr val="FFB54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182" name="מלבן 48"/>
                  <p:cNvSpPr>
                    <a:spLocks noChangeArrowheads="1"/>
                  </p:cNvSpPr>
                  <p:nvPr/>
                </p:nvSpPr>
                <p:spPr bwMode="auto">
                  <a:xfrm>
                    <a:off x="4170550" y="3623112"/>
                    <a:ext cx="142875" cy="161925"/>
                  </a:xfrm>
                  <a:prstGeom prst="rect">
                    <a:avLst/>
                  </a:prstGeom>
                  <a:solidFill>
                    <a:srgbClr val="FFD57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183" name="מלבן 49"/>
                  <p:cNvSpPr>
                    <a:spLocks noChangeArrowheads="1"/>
                  </p:cNvSpPr>
                  <p:nvPr/>
                </p:nvSpPr>
                <p:spPr bwMode="auto">
                  <a:xfrm>
                    <a:off x="4193410" y="3540562"/>
                    <a:ext cx="149613" cy="3231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rtl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l" defTabSz="685800"/>
                    <a:r>
                      <a:rPr lang="he-IL" sz="1575" b="1" dirty="0">
                        <a:solidFill>
                          <a:srgbClr val="FF9936"/>
                        </a:solidFill>
                        <a:latin typeface="Raleway" panose="020B0003030101060003" pitchFamily="34" charset="0"/>
                      </a:rPr>
                      <a:t>1</a:t>
                    </a:r>
                    <a:endParaRPr lang="he-IL" altLang="en-US" sz="1350" dirty="0"/>
                  </a:p>
                </p:txBody>
              </p:sp>
              <p:sp>
                <p:nvSpPr>
                  <p:cNvPr id="186" name="צורה חופשית 52"/>
                  <p:cNvSpPr>
                    <a:spLocks noEditPoints="1"/>
                  </p:cNvSpPr>
                  <p:nvPr/>
                </p:nvSpPr>
                <p:spPr bwMode="auto">
                  <a:xfrm>
                    <a:off x="3994150" y="3978666"/>
                    <a:ext cx="60325" cy="158750"/>
                  </a:xfrm>
                  <a:custGeom>
                    <a:avLst/>
                    <a:gdLst>
                      <a:gd name="T0" fmla="*/ 0 w 25"/>
                      <a:gd name="T1" fmla="*/ 65 h 65"/>
                      <a:gd name="T2" fmla="*/ 0 w 25"/>
                      <a:gd name="T3" fmla="*/ 65 h 65"/>
                      <a:gd name="T4" fmla="*/ 0 w 25"/>
                      <a:gd name="T5" fmla="*/ 65 h 65"/>
                      <a:gd name="T6" fmla="*/ 0 w 25"/>
                      <a:gd name="T7" fmla="*/ 65 h 65"/>
                      <a:gd name="T8" fmla="*/ 0 w 25"/>
                      <a:gd name="T9" fmla="*/ 65 h 65"/>
                      <a:gd name="T10" fmla="*/ 0 w 25"/>
                      <a:gd name="T11" fmla="*/ 65 h 65"/>
                      <a:gd name="T12" fmla="*/ 0 w 25"/>
                      <a:gd name="T13" fmla="*/ 64 h 65"/>
                      <a:gd name="T14" fmla="*/ 0 w 25"/>
                      <a:gd name="T15" fmla="*/ 64 h 65"/>
                      <a:gd name="T16" fmla="*/ 0 w 25"/>
                      <a:gd name="T17" fmla="*/ 64 h 65"/>
                      <a:gd name="T18" fmla="*/ 0 w 25"/>
                      <a:gd name="T19" fmla="*/ 64 h 65"/>
                      <a:gd name="T20" fmla="*/ 0 w 25"/>
                      <a:gd name="T21" fmla="*/ 64 h 65"/>
                      <a:gd name="T22" fmla="*/ 0 w 25"/>
                      <a:gd name="T23" fmla="*/ 64 h 65"/>
                      <a:gd name="T24" fmla="*/ 0 w 25"/>
                      <a:gd name="T25" fmla="*/ 64 h 65"/>
                      <a:gd name="T26" fmla="*/ 0 w 25"/>
                      <a:gd name="T27" fmla="*/ 64 h 65"/>
                      <a:gd name="T28" fmla="*/ 0 w 25"/>
                      <a:gd name="T29" fmla="*/ 64 h 65"/>
                      <a:gd name="T30" fmla="*/ 0 w 25"/>
                      <a:gd name="T31" fmla="*/ 63 h 65"/>
                      <a:gd name="T32" fmla="*/ 0 w 25"/>
                      <a:gd name="T33" fmla="*/ 64 h 65"/>
                      <a:gd name="T34" fmla="*/ 0 w 25"/>
                      <a:gd name="T35" fmla="*/ 64 h 65"/>
                      <a:gd name="T36" fmla="*/ 0 w 25"/>
                      <a:gd name="T37" fmla="*/ 63 h 65"/>
                      <a:gd name="T38" fmla="*/ 25 w 25"/>
                      <a:gd name="T39" fmla="*/ 0 h 65"/>
                      <a:gd name="T40" fmla="*/ 0 w 25"/>
                      <a:gd name="T41" fmla="*/ 63 h 65"/>
                      <a:gd name="T42" fmla="*/ 25 w 25"/>
                      <a:gd name="T43" fmla="*/ 0 h 65"/>
                      <a:gd name="T44" fmla="*/ 25 w 25"/>
                      <a:gd name="T45" fmla="*/ 0 h 65"/>
                      <a:gd name="T46" fmla="*/ 25 w 25"/>
                      <a:gd name="T47" fmla="*/ 0 h 65"/>
                      <a:gd name="T48" fmla="*/ 25 w 25"/>
                      <a:gd name="T49" fmla="*/ 0 h 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25" h="65">
                        <a:moveTo>
                          <a:pt x="0" y="65"/>
                        </a:moveTo>
                        <a:cubicBezTo>
                          <a:pt x="0" y="65"/>
                          <a:pt x="0" y="65"/>
                          <a:pt x="0" y="65"/>
                        </a:cubicBezTo>
                        <a:cubicBezTo>
                          <a:pt x="0" y="65"/>
                          <a:pt x="0" y="65"/>
                          <a:pt x="0" y="65"/>
                        </a:cubicBezTo>
                        <a:moveTo>
                          <a:pt x="0" y="65"/>
                        </a:moveTo>
                        <a:cubicBezTo>
                          <a:pt x="0" y="65"/>
                          <a:pt x="0" y="65"/>
                          <a:pt x="0" y="65"/>
                        </a:cubicBezTo>
                        <a:cubicBezTo>
                          <a:pt x="0" y="65"/>
                          <a:pt x="0" y="65"/>
                          <a:pt x="0" y="65"/>
                        </a:cubicBezTo>
                        <a:moveTo>
                          <a:pt x="0" y="64"/>
                        </a:moveTo>
                        <a:cubicBezTo>
                          <a:pt x="0" y="64"/>
                          <a:pt x="0" y="64"/>
                          <a:pt x="0" y="64"/>
                        </a:cubicBezTo>
                        <a:cubicBezTo>
                          <a:pt x="0" y="64"/>
                          <a:pt x="0" y="64"/>
                          <a:pt x="0" y="64"/>
                        </a:cubicBezTo>
                        <a:moveTo>
                          <a:pt x="0" y="64"/>
                        </a:moveTo>
                        <a:cubicBezTo>
                          <a:pt x="0" y="64"/>
                          <a:pt x="0" y="64"/>
                          <a:pt x="0" y="64"/>
                        </a:cubicBezTo>
                        <a:cubicBezTo>
                          <a:pt x="0" y="64"/>
                          <a:pt x="0" y="64"/>
                          <a:pt x="0" y="64"/>
                        </a:cubicBezTo>
                        <a:moveTo>
                          <a:pt x="0" y="64"/>
                        </a:moveTo>
                        <a:cubicBezTo>
                          <a:pt x="0" y="64"/>
                          <a:pt x="0" y="64"/>
                          <a:pt x="0" y="64"/>
                        </a:cubicBezTo>
                        <a:cubicBezTo>
                          <a:pt x="0" y="64"/>
                          <a:pt x="0" y="64"/>
                          <a:pt x="0" y="64"/>
                        </a:cubicBezTo>
                        <a:moveTo>
                          <a:pt x="0" y="63"/>
                        </a:moveTo>
                        <a:cubicBezTo>
                          <a:pt x="0" y="63"/>
                          <a:pt x="0" y="64"/>
                          <a:pt x="0" y="64"/>
                        </a:cubicBezTo>
                        <a:cubicBezTo>
                          <a:pt x="0" y="64"/>
                          <a:pt x="0" y="64"/>
                          <a:pt x="0" y="64"/>
                        </a:cubicBezTo>
                        <a:cubicBezTo>
                          <a:pt x="0" y="64"/>
                          <a:pt x="0" y="63"/>
                          <a:pt x="0" y="63"/>
                        </a:cubicBezTo>
                        <a:moveTo>
                          <a:pt x="25" y="0"/>
                        </a:moveTo>
                        <a:cubicBezTo>
                          <a:pt x="10" y="17"/>
                          <a:pt x="0" y="39"/>
                          <a:pt x="0" y="63"/>
                        </a:cubicBezTo>
                        <a:cubicBezTo>
                          <a:pt x="0" y="39"/>
                          <a:pt x="10" y="17"/>
                          <a:pt x="25" y="0"/>
                        </a:cubicBezTo>
                        <a:moveTo>
                          <a:pt x="25" y="0"/>
                        </a:moveTo>
                        <a:cubicBezTo>
                          <a:pt x="25" y="0"/>
                          <a:pt x="25" y="0"/>
                          <a:pt x="25" y="0"/>
                        </a:cubicBezTo>
                        <a:cubicBezTo>
                          <a:pt x="25" y="0"/>
                          <a:pt x="25" y="0"/>
                          <a:pt x="25" y="0"/>
                        </a:cubicBezTo>
                      </a:path>
                    </a:pathLst>
                  </a:custGeom>
                  <a:solidFill>
                    <a:srgbClr val="E56A0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</p:grpSp>
            <p:grpSp>
              <p:nvGrpSpPr>
                <p:cNvPr id="6" name="קבוצה 5">
                  <a:extLst>
                    <a:ext uri="{FF2B5EF4-FFF2-40B4-BE49-F238E27FC236}">
                      <a16:creationId xmlns:a16="http://schemas.microsoft.com/office/drawing/2014/main" id="{9904C281-CCA8-4FD4-A293-FE67ED6D76E0}"/>
                    </a:ext>
                  </a:extLst>
                </p:cNvPr>
                <p:cNvGrpSpPr/>
                <p:nvPr/>
              </p:nvGrpSpPr>
              <p:grpSpPr>
                <a:xfrm>
                  <a:off x="9071373" y="4725646"/>
                  <a:ext cx="471965" cy="433388"/>
                  <a:chOff x="3281363" y="5157861"/>
                  <a:chExt cx="629286" cy="577850"/>
                </a:xfrm>
              </p:grpSpPr>
              <p:sp>
                <p:nvSpPr>
                  <p:cNvPr id="196" name="צורה חופשית 62"/>
                  <p:cNvSpPr>
                    <a:spLocks/>
                  </p:cNvSpPr>
                  <p:nvPr/>
                </p:nvSpPr>
                <p:spPr bwMode="auto">
                  <a:xfrm>
                    <a:off x="3332799" y="5157861"/>
                    <a:ext cx="577850" cy="577850"/>
                  </a:xfrm>
                  <a:custGeom>
                    <a:avLst/>
                    <a:gdLst>
                      <a:gd name="T0" fmla="*/ 122 w 236"/>
                      <a:gd name="T1" fmla="*/ 234 h 236"/>
                      <a:gd name="T2" fmla="*/ 234 w 236"/>
                      <a:gd name="T3" fmla="*/ 114 h 236"/>
                      <a:gd name="T4" fmla="*/ 114 w 236"/>
                      <a:gd name="T5" fmla="*/ 2 h 236"/>
                      <a:gd name="T6" fmla="*/ 2 w 236"/>
                      <a:gd name="T7" fmla="*/ 122 h 236"/>
                      <a:gd name="T8" fmla="*/ 122 w 236"/>
                      <a:gd name="T9" fmla="*/ 234 h 2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36" h="236">
                        <a:moveTo>
                          <a:pt x="122" y="234"/>
                        </a:moveTo>
                        <a:cubicBezTo>
                          <a:pt x="186" y="231"/>
                          <a:pt x="236" y="178"/>
                          <a:pt x="234" y="114"/>
                        </a:cubicBezTo>
                        <a:cubicBezTo>
                          <a:pt x="232" y="50"/>
                          <a:pt x="178" y="0"/>
                          <a:pt x="114" y="2"/>
                        </a:cubicBezTo>
                        <a:cubicBezTo>
                          <a:pt x="50" y="4"/>
                          <a:pt x="0" y="58"/>
                          <a:pt x="2" y="122"/>
                        </a:cubicBezTo>
                        <a:cubicBezTo>
                          <a:pt x="4" y="186"/>
                          <a:pt x="58" y="236"/>
                          <a:pt x="122" y="234"/>
                        </a:cubicBezTo>
                      </a:path>
                    </a:pathLst>
                  </a:custGeom>
                  <a:solidFill>
                    <a:srgbClr val="F2A01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197" name="צורה חופשית 63"/>
                  <p:cNvSpPr>
                    <a:spLocks/>
                  </p:cNvSpPr>
                  <p:nvPr/>
                </p:nvSpPr>
                <p:spPr bwMode="auto">
                  <a:xfrm>
                    <a:off x="3389949" y="5215011"/>
                    <a:ext cx="465138" cy="463550"/>
                  </a:xfrm>
                  <a:custGeom>
                    <a:avLst/>
                    <a:gdLst>
                      <a:gd name="T0" fmla="*/ 98 w 190"/>
                      <a:gd name="T1" fmla="*/ 188 h 190"/>
                      <a:gd name="T2" fmla="*/ 188 w 190"/>
                      <a:gd name="T3" fmla="*/ 91 h 190"/>
                      <a:gd name="T4" fmla="*/ 92 w 190"/>
                      <a:gd name="T5" fmla="*/ 1 h 190"/>
                      <a:gd name="T6" fmla="*/ 1 w 190"/>
                      <a:gd name="T7" fmla="*/ 98 h 190"/>
                      <a:gd name="T8" fmla="*/ 98 w 190"/>
                      <a:gd name="T9" fmla="*/ 188 h 1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90" h="190">
                        <a:moveTo>
                          <a:pt x="98" y="188"/>
                        </a:moveTo>
                        <a:cubicBezTo>
                          <a:pt x="150" y="186"/>
                          <a:pt x="190" y="143"/>
                          <a:pt x="188" y="91"/>
                        </a:cubicBezTo>
                        <a:cubicBezTo>
                          <a:pt x="186" y="40"/>
                          <a:pt x="143" y="0"/>
                          <a:pt x="92" y="1"/>
                        </a:cubicBezTo>
                        <a:cubicBezTo>
                          <a:pt x="40" y="3"/>
                          <a:pt x="0" y="47"/>
                          <a:pt x="1" y="98"/>
                        </a:cubicBezTo>
                        <a:cubicBezTo>
                          <a:pt x="3" y="149"/>
                          <a:pt x="47" y="190"/>
                          <a:pt x="98" y="188"/>
                        </a:cubicBezTo>
                      </a:path>
                    </a:pathLst>
                  </a:custGeom>
                  <a:solidFill>
                    <a:srgbClr val="FFD57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198" name="צורה חופשית 64"/>
                  <p:cNvSpPr>
                    <a:spLocks noEditPoints="1"/>
                  </p:cNvSpPr>
                  <p:nvPr/>
                </p:nvSpPr>
                <p:spPr bwMode="auto">
                  <a:xfrm>
                    <a:off x="3281363" y="5326453"/>
                    <a:ext cx="17463" cy="168275"/>
                  </a:xfrm>
                  <a:custGeom>
                    <a:avLst/>
                    <a:gdLst>
                      <a:gd name="T0" fmla="*/ 7 w 7"/>
                      <a:gd name="T1" fmla="*/ 69 h 69"/>
                      <a:gd name="T2" fmla="*/ 7 w 7"/>
                      <a:gd name="T3" fmla="*/ 69 h 69"/>
                      <a:gd name="T4" fmla="*/ 7 w 7"/>
                      <a:gd name="T5" fmla="*/ 69 h 69"/>
                      <a:gd name="T6" fmla="*/ 7 w 7"/>
                      <a:gd name="T7" fmla="*/ 68 h 69"/>
                      <a:gd name="T8" fmla="*/ 6 w 7"/>
                      <a:gd name="T9" fmla="*/ 67 h 69"/>
                      <a:gd name="T10" fmla="*/ 6 w 7"/>
                      <a:gd name="T11" fmla="*/ 66 h 69"/>
                      <a:gd name="T12" fmla="*/ 6 w 7"/>
                      <a:gd name="T13" fmla="*/ 66 h 69"/>
                      <a:gd name="T14" fmla="*/ 6 w 7"/>
                      <a:gd name="T15" fmla="*/ 66 h 69"/>
                      <a:gd name="T16" fmla="*/ 6 w 7"/>
                      <a:gd name="T17" fmla="*/ 66 h 69"/>
                      <a:gd name="T18" fmla="*/ 5 w 7"/>
                      <a:gd name="T19" fmla="*/ 65 h 69"/>
                      <a:gd name="T20" fmla="*/ 5 w 7"/>
                      <a:gd name="T21" fmla="*/ 65 h 69"/>
                      <a:gd name="T22" fmla="*/ 5 w 7"/>
                      <a:gd name="T23" fmla="*/ 65 h 69"/>
                      <a:gd name="T24" fmla="*/ 5 w 7"/>
                      <a:gd name="T25" fmla="*/ 64 h 69"/>
                      <a:gd name="T26" fmla="*/ 5 w 7"/>
                      <a:gd name="T27" fmla="*/ 64 h 69"/>
                      <a:gd name="T28" fmla="*/ 5 w 7"/>
                      <a:gd name="T29" fmla="*/ 63 h 69"/>
                      <a:gd name="T30" fmla="*/ 5 w 7"/>
                      <a:gd name="T31" fmla="*/ 63 h 69"/>
                      <a:gd name="T32" fmla="*/ 5 w 7"/>
                      <a:gd name="T33" fmla="*/ 63 h 69"/>
                      <a:gd name="T34" fmla="*/ 5 w 7"/>
                      <a:gd name="T35" fmla="*/ 62 h 69"/>
                      <a:gd name="T36" fmla="*/ 4 w 7"/>
                      <a:gd name="T37" fmla="*/ 62 h 69"/>
                      <a:gd name="T38" fmla="*/ 4 w 7"/>
                      <a:gd name="T39" fmla="*/ 62 h 69"/>
                      <a:gd name="T40" fmla="*/ 4 w 7"/>
                      <a:gd name="T41" fmla="*/ 61 h 69"/>
                      <a:gd name="T42" fmla="*/ 4 w 7"/>
                      <a:gd name="T43" fmla="*/ 60 h 69"/>
                      <a:gd name="T44" fmla="*/ 4 w 7"/>
                      <a:gd name="T45" fmla="*/ 60 h 69"/>
                      <a:gd name="T46" fmla="*/ 4 w 7"/>
                      <a:gd name="T47" fmla="*/ 60 h 69"/>
                      <a:gd name="T48" fmla="*/ 4 w 7"/>
                      <a:gd name="T49" fmla="*/ 60 h 69"/>
                      <a:gd name="T50" fmla="*/ 4 w 7"/>
                      <a:gd name="T51" fmla="*/ 59 h 69"/>
                      <a:gd name="T52" fmla="*/ 4 w 7"/>
                      <a:gd name="T53" fmla="*/ 59 h 69"/>
                      <a:gd name="T54" fmla="*/ 3 w 7"/>
                      <a:gd name="T55" fmla="*/ 59 h 69"/>
                      <a:gd name="T56" fmla="*/ 3 w 7"/>
                      <a:gd name="T57" fmla="*/ 57 h 69"/>
                      <a:gd name="T58" fmla="*/ 3 w 7"/>
                      <a:gd name="T59" fmla="*/ 57 h 69"/>
                      <a:gd name="T60" fmla="*/ 3 w 7"/>
                      <a:gd name="T61" fmla="*/ 56 h 69"/>
                      <a:gd name="T62" fmla="*/ 3 w 7"/>
                      <a:gd name="T63" fmla="*/ 56 h 69"/>
                      <a:gd name="T64" fmla="*/ 3 w 7"/>
                      <a:gd name="T65" fmla="*/ 56 h 69"/>
                      <a:gd name="T66" fmla="*/ 0 w 7"/>
                      <a:gd name="T67" fmla="*/ 40 h 69"/>
                      <a:gd name="T68" fmla="*/ 0 w 7"/>
                      <a:gd name="T69" fmla="*/ 40 h 69"/>
                      <a:gd name="T70" fmla="*/ 0 w 7"/>
                      <a:gd name="T71" fmla="*/ 40 h 69"/>
                      <a:gd name="T72" fmla="*/ 0 w 7"/>
                      <a:gd name="T73" fmla="*/ 40 h 69"/>
                      <a:gd name="T74" fmla="*/ 0 w 7"/>
                      <a:gd name="T75" fmla="*/ 39 h 69"/>
                      <a:gd name="T76" fmla="*/ 0 w 7"/>
                      <a:gd name="T77" fmla="*/ 39 h 69"/>
                      <a:gd name="T78" fmla="*/ 0 w 7"/>
                      <a:gd name="T79" fmla="*/ 39 h 69"/>
                      <a:gd name="T80" fmla="*/ 0 w 7"/>
                      <a:gd name="T81" fmla="*/ 38 h 69"/>
                      <a:gd name="T82" fmla="*/ 0 w 7"/>
                      <a:gd name="T83" fmla="*/ 38 h 69"/>
                      <a:gd name="T84" fmla="*/ 0 w 7"/>
                      <a:gd name="T85" fmla="*/ 38 h 69"/>
                      <a:gd name="T86" fmla="*/ 7 w 7"/>
                      <a:gd name="T87" fmla="*/ 0 h 69"/>
                      <a:gd name="T88" fmla="*/ 7 w 7"/>
                      <a:gd name="T89" fmla="*/ 0 h 69"/>
                      <a:gd name="T90" fmla="*/ 7 w 7"/>
                      <a:gd name="T91" fmla="*/ 0 h 69"/>
                      <a:gd name="T92" fmla="*/ 7 w 7"/>
                      <a:gd name="T93" fmla="*/ 0 h 6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7" h="69">
                        <a:moveTo>
                          <a:pt x="7" y="69"/>
                        </a:moveTo>
                        <a:cubicBezTo>
                          <a:pt x="7" y="69"/>
                          <a:pt x="7" y="69"/>
                          <a:pt x="7" y="69"/>
                        </a:cubicBezTo>
                        <a:cubicBezTo>
                          <a:pt x="7" y="69"/>
                          <a:pt x="7" y="69"/>
                          <a:pt x="7" y="69"/>
                        </a:cubicBezTo>
                        <a:moveTo>
                          <a:pt x="7" y="69"/>
                        </a:moveTo>
                        <a:cubicBezTo>
                          <a:pt x="7" y="69"/>
                          <a:pt x="7" y="69"/>
                          <a:pt x="7" y="69"/>
                        </a:cubicBezTo>
                        <a:cubicBezTo>
                          <a:pt x="7" y="69"/>
                          <a:pt x="7" y="69"/>
                          <a:pt x="7" y="69"/>
                        </a:cubicBezTo>
                        <a:moveTo>
                          <a:pt x="7" y="69"/>
                        </a:moveTo>
                        <a:cubicBezTo>
                          <a:pt x="7" y="69"/>
                          <a:pt x="7" y="69"/>
                          <a:pt x="7" y="69"/>
                        </a:cubicBezTo>
                        <a:cubicBezTo>
                          <a:pt x="7" y="69"/>
                          <a:pt x="7" y="69"/>
                          <a:pt x="7" y="69"/>
                        </a:cubicBezTo>
                        <a:moveTo>
                          <a:pt x="7" y="68"/>
                        </a:moveTo>
                        <a:cubicBezTo>
                          <a:pt x="7" y="68"/>
                          <a:pt x="7" y="68"/>
                          <a:pt x="7" y="68"/>
                        </a:cubicBezTo>
                        <a:cubicBezTo>
                          <a:pt x="7" y="68"/>
                          <a:pt x="7" y="68"/>
                          <a:pt x="7" y="68"/>
                        </a:cubicBezTo>
                        <a:moveTo>
                          <a:pt x="6" y="67"/>
                        </a:moveTo>
                        <a:cubicBezTo>
                          <a:pt x="6" y="67"/>
                          <a:pt x="6" y="67"/>
                          <a:pt x="6" y="67"/>
                        </a:cubicBezTo>
                        <a:cubicBezTo>
                          <a:pt x="6" y="67"/>
                          <a:pt x="6" y="67"/>
                          <a:pt x="6" y="67"/>
                        </a:cubicBezTo>
                        <a:moveTo>
                          <a:pt x="6" y="66"/>
                        </a:moveTo>
                        <a:cubicBezTo>
                          <a:pt x="6" y="66"/>
                          <a:pt x="6" y="66"/>
                          <a:pt x="6" y="66"/>
                        </a:cubicBezTo>
                        <a:cubicBezTo>
                          <a:pt x="6" y="66"/>
                          <a:pt x="6" y="66"/>
                          <a:pt x="6" y="66"/>
                        </a:cubicBezTo>
                        <a:moveTo>
                          <a:pt x="6" y="66"/>
                        </a:moveTo>
                        <a:cubicBezTo>
                          <a:pt x="6" y="66"/>
                          <a:pt x="6" y="66"/>
                          <a:pt x="6" y="66"/>
                        </a:cubicBezTo>
                        <a:cubicBezTo>
                          <a:pt x="6" y="66"/>
                          <a:pt x="6" y="66"/>
                          <a:pt x="6" y="66"/>
                        </a:cubicBezTo>
                        <a:moveTo>
                          <a:pt x="6" y="66"/>
                        </a:moveTo>
                        <a:cubicBezTo>
                          <a:pt x="6" y="66"/>
                          <a:pt x="6" y="66"/>
                          <a:pt x="6" y="66"/>
                        </a:cubicBezTo>
                        <a:cubicBezTo>
                          <a:pt x="6" y="66"/>
                          <a:pt x="6" y="66"/>
                          <a:pt x="6" y="66"/>
                        </a:cubicBezTo>
                        <a:moveTo>
                          <a:pt x="6" y="66"/>
                        </a:moveTo>
                        <a:cubicBezTo>
                          <a:pt x="6" y="66"/>
                          <a:pt x="6" y="66"/>
                          <a:pt x="6" y="66"/>
                        </a:cubicBezTo>
                        <a:cubicBezTo>
                          <a:pt x="6" y="66"/>
                          <a:pt x="6" y="66"/>
                          <a:pt x="6" y="66"/>
                        </a:cubicBezTo>
                        <a:moveTo>
                          <a:pt x="5" y="65"/>
                        </a:moveTo>
                        <a:cubicBezTo>
                          <a:pt x="5" y="65"/>
                          <a:pt x="6" y="65"/>
                          <a:pt x="6" y="66"/>
                        </a:cubicBezTo>
                        <a:cubicBezTo>
                          <a:pt x="6" y="65"/>
                          <a:pt x="5" y="65"/>
                          <a:pt x="5" y="65"/>
                        </a:cubicBezTo>
                        <a:moveTo>
                          <a:pt x="5" y="65"/>
                        </a:moveTo>
                        <a:cubicBezTo>
                          <a:pt x="5" y="65"/>
                          <a:pt x="5" y="65"/>
                          <a:pt x="5" y="65"/>
                        </a:cubicBezTo>
                        <a:cubicBezTo>
                          <a:pt x="5" y="65"/>
                          <a:pt x="5" y="65"/>
                          <a:pt x="5" y="65"/>
                        </a:cubicBezTo>
                        <a:moveTo>
                          <a:pt x="5" y="65"/>
                        </a:moveTo>
                        <a:cubicBezTo>
                          <a:pt x="5" y="65"/>
                          <a:pt x="5" y="65"/>
                          <a:pt x="5" y="65"/>
                        </a:cubicBezTo>
                        <a:cubicBezTo>
                          <a:pt x="5" y="65"/>
                          <a:pt x="5" y="65"/>
                          <a:pt x="5" y="65"/>
                        </a:cubicBezTo>
                        <a:moveTo>
                          <a:pt x="5" y="64"/>
                        </a:moveTo>
                        <a:cubicBezTo>
                          <a:pt x="5" y="64"/>
                          <a:pt x="5" y="64"/>
                          <a:pt x="5" y="64"/>
                        </a:cubicBezTo>
                        <a:cubicBezTo>
                          <a:pt x="5" y="64"/>
                          <a:pt x="5" y="64"/>
                          <a:pt x="5" y="64"/>
                        </a:cubicBezTo>
                        <a:moveTo>
                          <a:pt x="5" y="64"/>
                        </a:moveTo>
                        <a:cubicBezTo>
                          <a:pt x="5" y="64"/>
                          <a:pt x="5" y="64"/>
                          <a:pt x="5" y="64"/>
                        </a:cubicBezTo>
                        <a:cubicBezTo>
                          <a:pt x="5" y="64"/>
                          <a:pt x="5" y="64"/>
                          <a:pt x="5" y="64"/>
                        </a:cubicBezTo>
                        <a:moveTo>
                          <a:pt x="5" y="63"/>
                        </a:moveTo>
                        <a:cubicBezTo>
                          <a:pt x="5" y="63"/>
                          <a:pt x="5" y="63"/>
                          <a:pt x="5" y="63"/>
                        </a:cubicBezTo>
                        <a:cubicBezTo>
                          <a:pt x="5" y="63"/>
                          <a:pt x="5" y="63"/>
                          <a:pt x="5" y="63"/>
                        </a:cubicBezTo>
                        <a:moveTo>
                          <a:pt x="5" y="63"/>
                        </a:moveTo>
                        <a:cubicBezTo>
                          <a:pt x="5" y="63"/>
                          <a:pt x="5" y="63"/>
                          <a:pt x="5" y="63"/>
                        </a:cubicBezTo>
                        <a:cubicBezTo>
                          <a:pt x="5" y="63"/>
                          <a:pt x="5" y="63"/>
                          <a:pt x="5" y="63"/>
                        </a:cubicBezTo>
                        <a:moveTo>
                          <a:pt x="5" y="63"/>
                        </a:moveTo>
                        <a:cubicBezTo>
                          <a:pt x="5" y="63"/>
                          <a:pt x="5" y="63"/>
                          <a:pt x="5" y="63"/>
                        </a:cubicBezTo>
                        <a:cubicBezTo>
                          <a:pt x="5" y="63"/>
                          <a:pt x="5" y="63"/>
                          <a:pt x="5" y="63"/>
                        </a:cubicBezTo>
                        <a:moveTo>
                          <a:pt x="5" y="62"/>
                        </a:moveTo>
                        <a:cubicBezTo>
                          <a:pt x="5" y="63"/>
                          <a:pt x="5" y="63"/>
                          <a:pt x="5" y="63"/>
                        </a:cubicBezTo>
                        <a:cubicBezTo>
                          <a:pt x="5" y="63"/>
                          <a:pt x="5" y="63"/>
                          <a:pt x="5" y="62"/>
                        </a:cubicBezTo>
                        <a:moveTo>
                          <a:pt x="4" y="62"/>
                        </a:moveTo>
                        <a:cubicBezTo>
                          <a:pt x="4" y="62"/>
                          <a:pt x="4" y="62"/>
                          <a:pt x="4" y="62"/>
                        </a:cubicBezTo>
                        <a:cubicBezTo>
                          <a:pt x="4" y="62"/>
                          <a:pt x="4" y="62"/>
                          <a:pt x="4" y="62"/>
                        </a:cubicBezTo>
                        <a:moveTo>
                          <a:pt x="4" y="62"/>
                        </a:moveTo>
                        <a:cubicBezTo>
                          <a:pt x="4" y="62"/>
                          <a:pt x="4" y="62"/>
                          <a:pt x="4" y="62"/>
                        </a:cubicBezTo>
                        <a:cubicBezTo>
                          <a:pt x="4" y="62"/>
                          <a:pt x="4" y="62"/>
                          <a:pt x="4" y="62"/>
                        </a:cubicBezTo>
                        <a:moveTo>
                          <a:pt x="4" y="61"/>
                        </a:moveTo>
                        <a:cubicBezTo>
                          <a:pt x="4" y="61"/>
                          <a:pt x="4" y="61"/>
                          <a:pt x="4" y="61"/>
                        </a:cubicBezTo>
                        <a:cubicBezTo>
                          <a:pt x="4" y="61"/>
                          <a:pt x="4" y="61"/>
                          <a:pt x="4" y="61"/>
                        </a:cubicBezTo>
                        <a:moveTo>
                          <a:pt x="4" y="60"/>
                        </a:moveTo>
                        <a:cubicBezTo>
                          <a:pt x="4" y="60"/>
                          <a:pt x="4" y="60"/>
                          <a:pt x="4" y="60"/>
                        </a:cubicBezTo>
                        <a:cubicBezTo>
                          <a:pt x="4" y="60"/>
                          <a:pt x="4" y="60"/>
                          <a:pt x="4" y="60"/>
                        </a:cubicBezTo>
                        <a:moveTo>
                          <a:pt x="4" y="60"/>
                        </a:moveTo>
                        <a:cubicBezTo>
                          <a:pt x="4" y="60"/>
                          <a:pt x="4" y="60"/>
                          <a:pt x="4" y="60"/>
                        </a:cubicBezTo>
                        <a:cubicBezTo>
                          <a:pt x="4" y="60"/>
                          <a:pt x="4" y="60"/>
                          <a:pt x="4" y="60"/>
                        </a:cubicBezTo>
                        <a:moveTo>
                          <a:pt x="4" y="60"/>
                        </a:moveTo>
                        <a:cubicBezTo>
                          <a:pt x="4" y="60"/>
                          <a:pt x="4" y="60"/>
                          <a:pt x="4" y="60"/>
                        </a:cubicBezTo>
                        <a:cubicBezTo>
                          <a:pt x="4" y="60"/>
                          <a:pt x="4" y="60"/>
                          <a:pt x="4" y="60"/>
                        </a:cubicBezTo>
                        <a:moveTo>
                          <a:pt x="4" y="60"/>
                        </a:moveTo>
                        <a:cubicBezTo>
                          <a:pt x="4" y="60"/>
                          <a:pt x="4" y="60"/>
                          <a:pt x="4" y="60"/>
                        </a:cubicBezTo>
                        <a:cubicBezTo>
                          <a:pt x="4" y="60"/>
                          <a:pt x="4" y="60"/>
                          <a:pt x="4" y="60"/>
                        </a:cubicBezTo>
                        <a:moveTo>
                          <a:pt x="4" y="59"/>
                        </a:moveTo>
                        <a:cubicBezTo>
                          <a:pt x="4" y="59"/>
                          <a:pt x="4" y="59"/>
                          <a:pt x="4" y="59"/>
                        </a:cubicBezTo>
                        <a:cubicBezTo>
                          <a:pt x="4" y="59"/>
                          <a:pt x="4" y="59"/>
                          <a:pt x="4" y="59"/>
                        </a:cubicBezTo>
                        <a:moveTo>
                          <a:pt x="4" y="59"/>
                        </a:moveTo>
                        <a:cubicBezTo>
                          <a:pt x="4" y="59"/>
                          <a:pt x="4" y="59"/>
                          <a:pt x="4" y="59"/>
                        </a:cubicBezTo>
                        <a:cubicBezTo>
                          <a:pt x="4" y="59"/>
                          <a:pt x="4" y="59"/>
                          <a:pt x="4" y="59"/>
                        </a:cubicBezTo>
                        <a:moveTo>
                          <a:pt x="3" y="59"/>
                        </a:moveTo>
                        <a:cubicBezTo>
                          <a:pt x="3" y="59"/>
                          <a:pt x="3" y="59"/>
                          <a:pt x="3" y="59"/>
                        </a:cubicBezTo>
                        <a:cubicBezTo>
                          <a:pt x="3" y="59"/>
                          <a:pt x="3" y="59"/>
                          <a:pt x="3" y="59"/>
                        </a:cubicBezTo>
                        <a:moveTo>
                          <a:pt x="3" y="57"/>
                        </a:move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moveTo>
                          <a:pt x="3" y="57"/>
                        </a:move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moveTo>
                          <a:pt x="3" y="56"/>
                        </a:moveTo>
                        <a:cubicBezTo>
                          <a:pt x="3" y="56"/>
                          <a:pt x="3" y="57"/>
                          <a:pt x="3" y="57"/>
                        </a:cubicBezTo>
                        <a:cubicBezTo>
                          <a:pt x="3" y="57"/>
                          <a:pt x="3" y="56"/>
                          <a:pt x="3" y="56"/>
                        </a:cubicBezTo>
                        <a:moveTo>
                          <a:pt x="3" y="56"/>
                        </a:moveTo>
                        <a:cubicBezTo>
                          <a:pt x="3" y="56"/>
                          <a:pt x="3" y="56"/>
                          <a:pt x="3" y="56"/>
                        </a:cubicBezTo>
                        <a:cubicBezTo>
                          <a:pt x="3" y="56"/>
                          <a:pt x="3" y="56"/>
                          <a:pt x="3" y="56"/>
                        </a:cubicBezTo>
                        <a:moveTo>
                          <a:pt x="3" y="56"/>
                        </a:moveTo>
                        <a:cubicBezTo>
                          <a:pt x="3" y="56"/>
                          <a:pt x="3" y="56"/>
                          <a:pt x="3" y="56"/>
                        </a:cubicBezTo>
                        <a:cubicBezTo>
                          <a:pt x="3" y="56"/>
                          <a:pt x="3" y="56"/>
                          <a:pt x="3" y="56"/>
                        </a:cubicBezTo>
                        <a:moveTo>
                          <a:pt x="0" y="40"/>
                        </a:moveTo>
                        <a:cubicBezTo>
                          <a:pt x="0" y="40"/>
                          <a:pt x="0" y="40"/>
                          <a:pt x="0" y="40"/>
                        </a:cubicBezTo>
                        <a:cubicBezTo>
                          <a:pt x="0" y="40"/>
                          <a:pt x="0" y="40"/>
                          <a:pt x="0" y="40"/>
                        </a:cubicBezTo>
                        <a:moveTo>
                          <a:pt x="0" y="40"/>
                        </a:moveTo>
                        <a:cubicBezTo>
                          <a:pt x="0" y="40"/>
                          <a:pt x="0" y="40"/>
                          <a:pt x="0" y="40"/>
                        </a:cubicBezTo>
                        <a:cubicBezTo>
                          <a:pt x="0" y="40"/>
                          <a:pt x="0" y="40"/>
                          <a:pt x="0" y="40"/>
                        </a:cubicBezTo>
                        <a:moveTo>
                          <a:pt x="0" y="40"/>
                        </a:moveTo>
                        <a:cubicBezTo>
                          <a:pt x="0" y="40"/>
                          <a:pt x="0" y="40"/>
                          <a:pt x="0" y="40"/>
                        </a:cubicBezTo>
                        <a:cubicBezTo>
                          <a:pt x="0" y="40"/>
                          <a:pt x="0" y="40"/>
                          <a:pt x="0" y="40"/>
                        </a:cubicBezTo>
                        <a:moveTo>
                          <a:pt x="0" y="40"/>
                        </a:moveTo>
                        <a:cubicBezTo>
                          <a:pt x="0" y="40"/>
                          <a:pt x="0" y="40"/>
                          <a:pt x="0" y="40"/>
                        </a:cubicBezTo>
                        <a:cubicBezTo>
                          <a:pt x="0" y="40"/>
                          <a:pt x="0" y="40"/>
                          <a:pt x="0" y="40"/>
                        </a:cubicBezTo>
                        <a:moveTo>
                          <a:pt x="0" y="39"/>
                        </a:moveTo>
                        <a:cubicBezTo>
                          <a:pt x="0" y="39"/>
                          <a:pt x="0" y="39"/>
                          <a:pt x="0" y="39"/>
                        </a:cubicBezTo>
                        <a:cubicBezTo>
                          <a:pt x="0" y="39"/>
                          <a:pt x="0" y="39"/>
                          <a:pt x="0" y="39"/>
                        </a:cubicBezTo>
                        <a:moveTo>
                          <a:pt x="0" y="39"/>
                        </a:moveTo>
                        <a:cubicBezTo>
                          <a:pt x="0" y="39"/>
                          <a:pt x="0" y="39"/>
                          <a:pt x="0" y="39"/>
                        </a:cubicBezTo>
                        <a:cubicBezTo>
                          <a:pt x="0" y="39"/>
                          <a:pt x="0" y="39"/>
                          <a:pt x="0" y="39"/>
                        </a:cubicBezTo>
                        <a:moveTo>
                          <a:pt x="0" y="39"/>
                        </a:moveTo>
                        <a:cubicBezTo>
                          <a:pt x="0" y="39"/>
                          <a:pt x="0" y="39"/>
                          <a:pt x="0" y="39"/>
                        </a:cubicBezTo>
                        <a:cubicBezTo>
                          <a:pt x="0" y="39"/>
                          <a:pt x="0" y="39"/>
                          <a:pt x="0" y="39"/>
                        </a:cubicBezTo>
                        <a:moveTo>
                          <a:pt x="0" y="38"/>
                        </a:moveTo>
                        <a:cubicBezTo>
                          <a:pt x="0" y="38"/>
                          <a:pt x="0" y="39"/>
                          <a:pt x="0" y="39"/>
                        </a:cubicBezTo>
                        <a:cubicBezTo>
                          <a:pt x="0" y="39"/>
                          <a:pt x="0" y="38"/>
                          <a:pt x="0" y="38"/>
                        </a:cubicBezTo>
                        <a:moveTo>
                          <a:pt x="0" y="38"/>
                        </a:moveTo>
                        <a:cubicBezTo>
                          <a:pt x="0" y="38"/>
                          <a:pt x="0" y="38"/>
                          <a:pt x="0" y="38"/>
                        </a:cubicBezTo>
                        <a:cubicBezTo>
                          <a:pt x="0" y="38"/>
                          <a:pt x="0" y="38"/>
                          <a:pt x="0" y="38"/>
                        </a:cubicBezTo>
                        <a:moveTo>
                          <a:pt x="0" y="38"/>
                        </a:moveTo>
                        <a:cubicBezTo>
                          <a:pt x="0" y="38"/>
                          <a:pt x="0" y="38"/>
                          <a:pt x="0" y="38"/>
                        </a:cubicBezTo>
                        <a:cubicBezTo>
                          <a:pt x="0" y="38"/>
                          <a:pt x="0" y="38"/>
                          <a:pt x="0" y="38"/>
                        </a:cubicBezTo>
                        <a:moveTo>
                          <a:pt x="7" y="0"/>
                        </a:moveTo>
                        <a:cubicBezTo>
                          <a:pt x="2" y="12"/>
                          <a:pt x="0" y="24"/>
                          <a:pt x="0" y="38"/>
                        </a:cubicBezTo>
                        <a:cubicBezTo>
                          <a:pt x="0" y="24"/>
                          <a:pt x="2" y="12"/>
                          <a:pt x="7" y="0"/>
                        </a:cubicBezTo>
                        <a:moveTo>
                          <a:pt x="7" y="0"/>
                        </a:moveTo>
                        <a:cubicBezTo>
                          <a:pt x="7" y="0"/>
                          <a:pt x="7" y="0"/>
                          <a:pt x="7" y="0"/>
                        </a:cubicBezTo>
                        <a:cubicBezTo>
                          <a:pt x="7" y="0"/>
                          <a:pt x="7" y="0"/>
                          <a:pt x="7" y="0"/>
                        </a:cubicBezTo>
                        <a:moveTo>
                          <a:pt x="7" y="0"/>
                        </a:moveTo>
                        <a:cubicBezTo>
                          <a:pt x="7" y="0"/>
                          <a:pt x="7" y="0"/>
                          <a:pt x="7" y="0"/>
                        </a:cubicBezTo>
                        <a:cubicBezTo>
                          <a:pt x="7" y="0"/>
                          <a:pt x="7" y="0"/>
                          <a:pt x="7" y="0"/>
                        </a:cubicBezTo>
                        <a:moveTo>
                          <a:pt x="7" y="0"/>
                        </a:moveTo>
                        <a:cubicBezTo>
                          <a:pt x="7" y="0"/>
                          <a:pt x="7" y="0"/>
                          <a:pt x="7" y="0"/>
                        </a:cubicBezTo>
                        <a:cubicBezTo>
                          <a:pt x="7" y="0"/>
                          <a:pt x="7" y="0"/>
                          <a:pt x="7" y="0"/>
                        </a:cubicBezTo>
                      </a:path>
                    </a:pathLst>
                  </a:custGeom>
                  <a:solidFill>
                    <a:srgbClr val="E56A0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199" name="צורה חופשית 65"/>
                  <p:cNvSpPr>
                    <a:spLocks/>
                  </p:cNvSpPr>
                  <p:nvPr/>
                </p:nvSpPr>
                <p:spPr bwMode="auto">
                  <a:xfrm>
                    <a:off x="3391537" y="5248349"/>
                    <a:ext cx="201613" cy="425450"/>
                  </a:xfrm>
                  <a:custGeom>
                    <a:avLst/>
                    <a:gdLst>
                      <a:gd name="T0" fmla="*/ 7 w 82"/>
                      <a:gd name="T1" fmla="*/ 46 h 174"/>
                      <a:gd name="T2" fmla="*/ 7 w 82"/>
                      <a:gd name="T3" fmla="*/ 46 h 174"/>
                      <a:gd name="T4" fmla="*/ 7 w 82"/>
                      <a:gd name="T5" fmla="*/ 46 h 174"/>
                      <a:gd name="T6" fmla="*/ 7 w 82"/>
                      <a:gd name="T7" fmla="*/ 46 h 174"/>
                      <a:gd name="T8" fmla="*/ 0 w 82"/>
                      <a:gd name="T9" fmla="*/ 84 h 174"/>
                      <a:gd name="T10" fmla="*/ 0 w 82"/>
                      <a:gd name="T11" fmla="*/ 84 h 174"/>
                      <a:gd name="T12" fmla="*/ 0 w 82"/>
                      <a:gd name="T13" fmla="*/ 84 h 174"/>
                      <a:gd name="T14" fmla="*/ 0 w 82"/>
                      <a:gd name="T15" fmla="*/ 85 h 174"/>
                      <a:gd name="T16" fmla="*/ 0 w 82"/>
                      <a:gd name="T17" fmla="*/ 85 h 174"/>
                      <a:gd name="T18" fmla="*/ 0 w 82"/>
                      <a:gd name="T19" fmla="*/ 85 h 174"/>
                      <a:gd name="T20" fmla="*/ 0 w 82"/>
                      <a:gd name="T21" fmla="*/ 85 h 174"/>
                      <a:gd name="T22" fmla="*/ 0 w 82"/>
                      <a:gd name="T23" fmla="*/ 86 h 174"/>
                      <a:gd name="T24" fmla="*/ 0 w 82"/>
                      <a:gd name="T25" fmla="*/ 86 h 174"/>
                      <a:gd name="T26" fmla="*/ 0 w 82"/>
                      <a:gd name="T27" fmla="*/ 86 h 174"/>
                      <a:gd name="T28" fmla="*/ 0 w 82"/>
                      <a:gd name="T29" fmla="*/ 86 h 174"/>
                      <a:gd name="T30" fmla="*/ 3 w 82"/>
                      <a:gd name="T31" fmla="*/ 102 h 174"/>
                      <a:gd name="T32" fmla="*/ 3 w 82"/>
                      <a:gd name="T33" fmla="*/ 102 h 174"/>
                      <a:gd name="T34" fmla="*/ 3 w 82"/>
                      <a:gd name="T35" fmla="*/ 103 h 174"/>
                      <a:gd name="T36" fmla="*/ 3 w 82"/>
                      <a:gd name="T37" fmla="*/ 103 h 174"/>
                      <a:gd name="T38" fmla="*/ 3 w 82"/>
                      <a:gd name="T39" fmla="*/ 103 h 174"/>
                      <a:gd name="T40" fmla="*/ 3 w 82"/>
                      <a:gd name="T41" fmla="*/ 105 h 174"/>
                      <a:gd name="T42" fmla="*/ 4 w 82"/>
                      <a:gd name="T43" fmla="*/ 105 h 174"/>
                      <a:gd name="T44" fmla="*/ 4 w 82"/>
                      <a:gd name="T45" fmla="*/ 105 h 174"/>
                      <a:gd name="T46" fmla="*/ 4 w 82"/>
                      <a:gd name="T47" fmla="*/ 106 h 174"/>
                      <a:gd name="T48" fmla="*/ 4 w 82"/>
                      <a:gd name="T49" fmla="*/ 106 h 174"/>
                      <a:gd name="T50" fmla="*/ 4 w 82"/>
                      <a:gd name="T51" fmla="*/ 106 h 174"/>
                      <a:gd name="T52" fmla="*/ 4 w 82"/>
                      <a:gd name="T53" fmla="*/ 106 h 174"/>
                      <a:gd name="T54" fmla="*/ 4 w 82"/>
                      <a:gd name="T55" fmla="*/ 107 h 174"/>
                      <a:gd name="T56" fmla="*/ 4 w 82"/>
                      <a:gd name="T57" fmla="*/ 108 h 174"/>
                      <a:gd name="T58" fmla="*/ 4 w 82"/>
                      <a:gd name="T59" fmla="*/ 108 h 174"/>
                      <a:gd name="T60" fmla="*/ 5 w 82"/>
                      <a:gd name="T61" fmla="*/ 109 h 174"/>
                      <a:gd name="T62" fmla="*/ 5 w 82"/>
                      <a:gd name="T63" fmla="*/ 109 h 174"/>
                      <a:gd name="T64" fmla="*/ 5 w 82"/>
                      <a:gd name="T65" fmla="*/ 109 h 174"/>
                      <a:gd name="T66" fmla="*/ 5 w 82"/>
                      <a:gd name="T67" fmla="*/ 109 h 174"/>
                      <a:gd name="T68" fmla="*/ 5 w 82"/>
                      <a:gd name="T69" fmla="*/ 110 h 174"/>
                      <a:gd name="T70" fmla="*/ 5 w 82"/>
                      <a:gd name="T71" fmla="*/ 110 h 174"/>
                      <a:gd name="T72" fmla="*/ 5 w 82"/>
                      <a:gd name="T73" fmla="*/ 111 h 174"/>
                      <a:gd name="T74" fmla="*/ 5 w 82"/>
                      <a:gd name="T75" fmla="*/ 111 h 174"/>
                      <a:gd name="T76" fmla="*/ 6 w 82"/>
                      <a:gd name="T77" fmla="*/ 112 h 174"/>
                      <a:gd name="T78" fmla="*/ 6 w 82"/>
                      <a:gd name="T79" fmla="*/ 112 h 174"/>
                      <a:gd name="T80" fmla="*/ 6 w 82"/>
                      <a:gd name="T81" fmla="*/ 112 h 174"/>
                      <a:gd name="T82" fmla="*/ 6 w 82"/>
                      <a:gd name="T83" fmla="*/ 112 h 174"/>
                      <a:gd name="T84" fmla="*/ 6 w 82"/>
                      <a:gd name="T85" fmla="*/ 112 h 174"/>
                      <a:gd name="T86" fmla="*/ 6 w 82"/>
                      <a:gd name="T87" fmla="*/ 113 h 174"/>
                      <a:gd name="T88" fmla="*/ 7 w 82"/>
                      <a:gd name="T89" fmla="*/ 114 h 174"/>
                      <a:gd name="T90" fmla="*/ 7 w 82"/>
                      <a:gd name="T91" fmla="*/ 115 h 174"/>
                      <a:gd name="T92" fmla="*/ 7 w 82"/>
                      <a:gd name="T93" fmla="*/ 115 h 174"/>
                      <a:gd name="T94" fmla="*/ 7 w 82"/>
                      <a:gd name="T95" fmla="*/ 115 h 174"/>
                      <a:gd name="T96" fmla="*/ 49 w 82"/>
                      <a:gd name="T97" fmla="*/ 153 h 174"/>
                      <a:gd name="T98" fmla="*/ 16 w 82"/>
                      <a:gd name="T99" fmla="*/ 79 h 174"/>
                      <a:gd name="T100" fmla="*/ 28 w 82"/>
                      <a:gd name="T101" fmla="*/ 25 h 174"/>
                      <a:gd name="T102" fmla="*/ 46 w 82"/>
                      <a:gd name="T103" fmla="*/ 0 h 1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</a:cxnLst>
                    <a:rect l="0" t="0" r="r" b="b"/>
                    <a:pathLst>
                      <a:path w="82" h="174">
                        <a:moveTo>
                          <a:pt x="46" y="0"/>
                        </a:moveTo>
                        <a:cubicBezTo>
                          <a:pt x="29" y="11"/>
                          <a:pt x="15" y="27"/>
                          <a:pt x="7" y="46"/>
                        </a:cubicBezTo>
                        <a:cubicBezTo>
                          <a:pt x="7" y="46"/>
                          <a:pt x="7" y="46"/>
                          <a:pt x="7" y="46"/>
                        </a:cubicBezTo>
                        <a:cubicBezTo>
                          <a:pt x="7" y="46"/>
                          <a:pt x="7" y="46"/>
                          <a:pt x="7" y="46"/>
                        </a:cubicBezTo>
                        <a:cubicBezTo>
                          <a:pt x="7" y="46"/>
                          <a:pt x="7" y="46"/>
                          <a:pt x="7" y="46"/>
                        </a:cubicBezTo>
                        <a:cubicBezTo>
                          <a:pt x="7" y="46"/>
                          <a:pt x="7" y="46"/>
                          <a:pt x="7" y="46"/>
                        </a:cubicBezTo>
                        <a:cubicBezTo>
                          <a:pt x="7" y="46"/>
                          <a:pt x="7" y="46"/>
                          <a:pt x="7" y="46"/>
                        </a:cubicBezTo>
                        <a:cubicBezTo>
                          <a:pt x="7" y="46"/>
                          <a:pt x="7" y="46"/>
                          <a:pt x="7" y="46"/>
                        </a:cubicBezTo>
                        <a:cubicBezTo>
                          <a:pt x="2" y="58"/>
                          <a:pt x="0" y="70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1" y="92"/>
                          <a:pt x="2" y="97"/>
                          <a:pt x="3" y="102"/>
                        </a:cubicBezTo>
                        <a:cubicBezTo>
                          <a:pt x="3" y="102"/>
                          <a:pt x="3" y="102"/>
                          <a:pt x="3" y="102"/>
                        </a:cubicBezTo>
                        <a:cubicBezTo>
                          <a:pt x="3" y="102"/>
                          <a:pt x="3" y="102"/>
                          <a:pt x="3" y="102"/>
                        </a:cubicBezTo>
                        <a:cubicBezTo>
                          <a:pt x="3" y="102"/>
                          <a:pt x="3" y="102"/>
                          <a:pt x="3" y="102"/>
                        </a:cubicBezTo>
                        <a:cubicBezTo>
                          <a:pt x="3" y="102"/>
                          <a:pt x="3" y="102"/>
                          <a:pt x="3" y="102"/>
                        </a:cubicBezTo>
                        <a:cubicBezTo>
                          <a:pt x="3" y="102"/>
                          <a:pt x="3" y="103"/>
                          <a:pt x="3" y="103"/>
                        </a:cubicBezTo>
                        <a:cubicBezTo>
                          <a:pt x="3" y="103"/>
                          <a:pt x="3" y="103"/>
                          <a:pt x="3" y="103"/>
                        </a:cubicBezTo>
                        <a:cubicBezTo>
                          <a:pt x="3" y="103"/>
                          <a:pt x="3" y="103"/>
                          <a:pt x="3" y="103"/>
                        </a:cubicBezTo>
                        <a:cubicBezTo>
                          <a:pt x="3" y="103"/>
                          <a:pt x="3" y="103"/>
                          <a:pt x="3" y="103"/>
                        </a:cubicBezTo>
                        <a:cubicBezTo>
                          <a:pt x="3" y="103"/>
                          <a:pt x="3" y="103"/>
                          <a:pt x="3" y="103"/>
                        </a:cubicBezTo>
                        <a:cubicBezTo>
                          <a:pt x="3" y="104"/>
                          <a:pt x="3" y="104"/>
                          <a:pt x="3" y="105"/>
                        </a:cubicBezTo>
                        <a:cubicBezTo>
                          <a:pt x="3" y="105"/>
                          <a:pt x="3" y="105"/>
                          <a:pt x="3" y="105"/>
                        </a:cubicBezTo>
                        <a:cubicBezTo>
                          <a:pt x="3" y="105"/>
                          <a:pt x="3" y="105"/>
                          <a:pt x="4" y="105"/>
                        </a:cubicBezTo>
                        <a:cubicBezTo>
                          <a:pt x="4" y="105"/>
                          <a:pt x="4" y="105"/>
                          <a:pt x="4" y="105"/>
                        </a:cubicBezTo>
                        <a:cubicBezTo>
                          <a:pt x="4" y="105"/>
                          <a:pt x="4" y="105"/>
                          <a:pt x="4" y="105"/>
                        </a:cubicBezTo>
                        <a:cubicBezTo>
                          <a:pt x="4" y="105"/>
                          <a:pt x="4" y="105"/>
                          <a:pt x="4" y="105"/>
                        </a:cubicBezTo>
                        <a:cubicBezTo>
                          <a:pt x="4" y="105"/>
                          <a:pt x="4" y="105"/>
                          <a:pt x="4" y="106"/>
                        </a:cubicBezTo>
                        <a:cubicBezTo>
                          <a:pt x="4" y="106"/>
                          <a:pt x="4" y="106"/>
                          <a:pt x="4" y="106"/>
                        </a:cubicBezTo>
                        <a:cubicBezTo>
                          <a:pt x="4" y="106"/>
                          <a:pt x="4" y="106"/>
                          <a:pt x="4" y="106"/>
                        </a:cubicBezTo>
                        <a:cubicBezTo>
                          <a:pt x="4" y="106"/>
                          <a:pt x="4" y="106"/>
                          <a:pt x="4" y="106"/>
                        </a:cubicBezTo>
                        <a:cubicBezTo>
                          <a:pt x="4" y="106"/>
                          <a:pt x="4" y="106"/>
                          <a:pt x="4" y="106"/>
                        </a:cubicBezTo>
                        <a:cubicBezTo>
                          <a:pt x="4" y="106"/>
                          <a:pt x="4" y="106"/>
                          <a:pt x="4" y="106"/>
                        </a:cubicBezTo>
                        <a:cubicBezTo>
                          <a:pt x="4" y="106"/>
                          <a:pt x="4" y="106"/>
                          <a:pt x="4" y="106"/>
                        </a:cubicBezTo>
                        <a:cubicBezTo>
                          <a:pt x="4" y="106"/>
                          <a:pt x="4" y="106"/>
                          <a:pt x="4" y="106"/>
                        </a:cubicBezTo>
                        <a:cubicBezTo>
                          <a:pt x="4" y="106"/>
                          <a:pt x="4" y="106"/>
                          <a:pt x="4" y="107"/>
                        </a:cubicBezTo>
                        <a:cubicBezTo>
                          <a:pt x="4" y="107"/>
                          <a:pt x="4" y="107"/>
                          <a:pt x="4" y="107"/>
                        </a:cubicBezTo>
                        <a:cubicBezTo>
                          <a:pt x="4" y="107"/>
                          <a:pt x="4" y="108"/>
                          <a:pt x="4" y="108"/>
                        </a:cubicBezTo>
                        <a:cubicBezTo>
                          <a:pt x="4" y="108"/>
                          <a:pt x="4" y="108"/>
                          <a:pt x="4" y="108"/>
                        </a:cubicBezTo>
                        <a:cubicBezTo>
                          <a:pt x="4" y="108"/>
                          <a:pt x="4" y="108"/>
                          <a:pt x="4" y="108"/>
                        </a:cubicBezTo>
                        <a:cubicBezTo>
                          <a:pt x="4" y="108"/>
                          <a:pt x="4" y="108"/>
                          <a:pt x="4" y="108"/>
                        </a:cubicBezTo>
                        <a:cubicBezTo>
                          <a:pt x="4" y="108"/>
                          <a:pt x="4" y="108"/>
                          <a:pt x="5" y="108"/>
                        </a:cubicBezTo>
                        <a:cubicBezTo>
                          <a:pt x="5" y="109"/>
                          <a:pt x="5" y="109"/>
                          <a:pt x="5" y="109"/>
                        </a:cubicBezTo>
                        <a:cubicBezTo>
                          <a:pt x="5" y="109"/>
                          <a:pt x="5" y="109"/>
                          <a:pt x="5" y="109"/>
                        </a:cubicBezTo>
                        <a:cubicBezTo>
                          <a:pt x="5" y="109"/>
                          <a:pt x="5" y="109"/>
                          <a:pt x="5" y="109"/>
                        </a:cubicBezTo>
                        <a:cubicBezTo>
                          <a:pt x="5" y="109"/>
                          <a:pt x="5" y="109"/>
                          <a:pt x="5" y="109"/>
                        </a:cubicBezTo>
                        <a:cubicBezTo>
                          <a:pt x="5" y="109"/>
                          <a:pt x="5" y="109"/>
                          <a:pt x="5" y="109"/>
                        </a:cubicBezTo>
                        <a:cubicBezTo>
                          <a:pt x="5" y="109"/>
                          <a:pt x="5" y="109"/>
                          <a:pt x="5" y="109"/>
                        </a:cubicBezTo>
                        <a:cubicBezTo>
                          <a:pt x="5" y="109"/>
                          <a:pt x="5" y="109"/>
                          <a:pt x="5" y="109"/>
                        </a:cubicBezTo>
                        <a:cubicBezTo>
                          <a:pt x="5" y="109"/>
                          <a:pt x="5" y="109"/>
                          <a:pt x="5" y="110"/>
                        </a:cubicBezTo>
                        <a:cubicBezTo>
                          <a:pt x="5" y="110"/>
                          <a:pt x="5" y="110"/>
                          <a:pt x="5" y="110"/>
                        </a:cubicBezTo>
                        <a:cubicBezTo>
                          <a:pt x="5" y="110"/>
                          <a:pt x="5" y="110"/>
                          <a:pt x="5" y="110"/>
                        </a:cubicBezTo>
                        <a:cubicBezTo>
                          <a:pt x="5" y="110"/>
                          <a:pt x="5" y="110"/>
                          <a:pt x="5" y="110"/>
                        </a:cubicBezTo>
                        <a:cubicBezTo>
                          <a:pt x="5" y="110"/>
                          <a:pt x="5" y="111"/>
                          <a:pt x="5" y="111"/>
                        </a:cubicBezTo>
                        <a:cubicBezTo>
                          <a:pt x="5" y="111"/>
                          <a:pt x="5" y="111"/>
                          <a:pt x="5" y="111"/>
                        </a:cubicBezTo>
                        <a:cubicBezTo>
                          <a:pt x="5" y="111"/>
                          <a:pt x="5" y="111"/>
                          <a:pt x="5" y="111"/>
                        </a:cubicBezTo>
                        <a:cubicBezTo>
                          <a:pt x="5" y="111"/>
                          <a:pt x="5" y="111"/>
                          <a:pt x="5" y="111"/>
                        </a:cubicBezTo>
                        <a:cubicBezTo>
                          <a:pt x="5" y="111"/>
                          <a:pt x="5" y="111"/>
                          <a:pt x="5" y="111"/>
                        </a:cubicBezTo>
                        <a:cubicBezTo>
                          <a:pt x="5" y="111"/>
                          <a:pt x="6" y="111"/>
                          <a:pt x="6" y="112"/>
                        </a:cubicBezTo>
                        <a:cubicBezTo>
                          <a:pt x="6" y="112"/>
                          <a:pt x="6" y="112"/>
                          <a:pt x="6" y="112"/>
                        </a:cubicBezTo>
                        <a:cubicBezTo>
                          <a:pt x="6" y="112"/>
                          <a:pt x="6" y="112"/>
                          <a:pt x="6" y="112"/>
                        </a:cubicBezTo>
                        <a:cubicBezTo>
                          <a:pt x="6" y="112"/>
                          <a:pt x="6" y="112"/>
                          <a:pt x="6" y="112"/>
                        </a:cubicBezTo>
                        <a:cubicBezTo>
                          <a:pt x="6" y="112"/>
                          <a:pt x="6" y="112"/>
                          <a:pt x="6" y="112"/>
                        </a:cubicBezTo>
                        <a:cubicBezTo>
                          <a:pt x="6" y="112"/>
                          <a:pt x="6" y="112"/>
                          <a:pt x="6" y="112"/>
                        </a:cubicBezTo>
                        <a:cubicBezTo>
                          <a:pt x="6" y="112"/>
                          <a:pt x="6" y="112"/>
                          <a:pt x="6" y="112"/>
                        </a:cubicBezTo>
                        <a:cubicBezTo>
                          <a:pt x="6" y="112"/>
                          <a:pt x="6" y="112"/>
                          <a:pt x="6" y="112"/>
                        </a:cubicBezTo>
                        <a:cubicBezTo>
                          <a:pt x="6" y="112"/>
                          <a:pt x="6" y="112"/>
                          <a:pt x="6" y="112"/>
                        </a:cubicBezTo>
                        <a:cubicBezTo>
                          <a:pt x="6" y="113"/>
                          <a:pt x="6" y="113"/>
                          <a:pt x="6" y="113"/>
                        </a:cubicBezTo>
                        <a:cubicBezTo>
                          <a:pt x="6" y="113"/>
                          <a:pt x="6" y="113"/>
                          <a:pt x="6" y="113"/>
                        </a:cubicBezTo>
                        <a:cubicBezTo>
                          <a:pt x="6" y="113"/>
                          <a:pt x="6" y="114"/>
                          <a:pt x="7" y="114"/>
                        </a:cubicBezTo>
                        <a:cubicBezTo>
                          <a:pt x="7" y="114"/>
                          <a:pt x="7" y="114"/>
                          <a:pt x="7" y="114"/>
                        </a:cubicBezTo>
                        <a:cubicBezTo>
                          <a:pt x="7" y="114"/>
                          <a:pt x="7" y="115"/>
                          <a:pt x="7" y="115"/>
                        </a:cubicBezTo>
                        <a:cubicBezTo>
                          <a:pt x="7" y="115"/>
                          <a:pt x="7" y="115"/>
                          <a:pt x="7" y="115"/>
                        </a:cubicBezTo>
                        <a:cubicBezTo>
                          <a:pt x="7" y="115"/>
                          <a:pt x="7" y="115"/>
                          <a:pt x="7" y="115"/>
                        </a:cubicBezTo>
                        <a:cubicBezTo>
                          <a:pt x="7" y="115"/>
                          <a:pt x="7" y="115"/>
                          <a:pt x="7" y="115"/>
                        </a:cubicBezTo>
                        <a:cubicBezTo>
                          <a:pt x="7" y="115"/>
                          <a:pt x="7" y="115"/>
                          <a:pt x="7" y="115"/>
                        </a:cubicBezTo>
                        <a:cubicBezTo>
                          <a:pt x="7" y="115"/>
                          <a:pt x="7" y="115"/>
                          <a:pt x="7" y="115"/>
                        </a:cubicBezTo>
                        <a:cubicBezTo>
                          <a:pt x="19" y="146"/>
                          <a:pt x="48" y="169"/>
                          <a:pt x="82" y="174"/>
                        </a:cubicBezTo>
                        <a:cubicBezTo>
                          <a:pt x="70" y="169"/>
                          <a:pt x="59" y="162"/>
                          <a:pt x="49" y="153"/>
                        </a:cubicBezTo>
                        <a:cubicBezTo>
                          <a:pt x="36" y="140"/>
                          <a:pt x="26" y="125"/>
                          <a:pt x="21" y="107"/>
                        </a:cubicBezTo>
                        <a:cubicBezTo>
                          <a:pt x="19" y="98"/>
                          <a:pt x="17" y="89"/>
                          <a:pt x="16" y="79"/>
                        </a:cubicBezTo>
                        <a:cubicBezTo>
                          <a:pt x="16" y="78"/>
                          <a:pt x="16" y="78"/>
                          <a:pt x="16" y="78"/>
                        </a:cubicBezTo>
                        <a:cubicBezTo>
                          <a:pt x="15" y="59"/>
                          <a:pt x="19" y="41"/>
                          <a:pt x="28" y="25"/>
                        </a:cubicBezTo>
                        <a:cubicBezTo>
                          <a:pt x="34" y="17"/>
                          <a:pt x="39" y="10"/>
                          <a:pt x="44" y="3"/>
                        </a:cubicBezTo>
                        <a:cubicBezTo>
                          <a:pt x="45" y="2"/>
                          <a:pt x="46" y="1"/>
                          <a:pt x="46" y="0"/>
                        </a:cubicBezTo>
                      </a:path>
                    </a:pathLst>
                  </a:custGeom>
                  <a:solidFill>
                    <a:srgbClr val="FFB54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200" name="מלבן 66"/>
                  <p:cNvSpPr>
                    <a:spLocks noChangeArrowheads="1"/>
                  </p:cNvSpPr>
                  <p:nvPr/>
                </p:nvSpPr>
                <p:spPr bwMode="auto">
                  <a:xfrm>
                    <a:off x="3551874" y="5343599"/>
                    <a:ext cx="138113" cy="196850"/>
                  </a:xfrm>
                  <a:prstGeom prst="rect">
                    <a:avLst/>
                  </a:prstGeom>
                  <a:solidFill>
                    <a:srgbClr val="FFD57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201" name="מלבן 67"/>
                  <p:cNvSpPr>
                    <a:spLocks noChangeArrowheads="1"/>
                  </p:cNvSpPr>
                  <p:nvPr/>
                </p:nvSpPr>
                <p:spPr bwMode="auto">
                  <a:xfrm>
                    <a:off x="3557907" y="5254700"/>
                    <a:ext cx="149613" cy="3231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rtl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l" defTabSz="685800"/>
                    <a:r>
                      <a:rPr lang="he-IL" sz="1575" b="1" dirty="0">
                        <a:solidFill>
                          <a:srgbClr val="FF9936"/>
                        </a:solidFill>
                        <a:latin typeface="Raleway" panose="020B0003030101060003" pitchFamily="34" charset="0"/>
                      </a:rPr>
                      <a:t>2</a:t>
                    </a:r>
                    <a:endParaRPr lang="he-IL" altLang="en-US" sz="1350" dirty="0"/>
                  </a:p>
                </p:txBody>
              </p:sp>
            </p:grpSp>
            <p:grpSp>
              <p:nvGrpSpPr>
                <p:cNvPr id="8" name="קבוצה 7">
                  <a:extLst>
                    <a:ext uri="{FF2B5EF4-FFF2-40B4-BE49-F238E27FC236}">
                      <a16:creationId xmlns:a16="http://schemas.microsoft.com/office/drawing/2014/main" id="{18D2C52C-52FC-4FC3-B1F3-CE6A5B70BDB0}"/>
                    </a:ext>
                  </a:extLst>
                </p:cNvPr>
                <p:cNvGrpSpPr/>
                <p:nvPr/>
              </p:nvGrpSpPr>
              <p:grpSpPr>
                <a:xfrm>
                  <a:off x="7309167" y="3399528"/>
                  <a:ext cx="428625" cy="466900"/>
                  <a:chOff x="931754" y="3389703"/>
                  <a:chExt cx="571500" cy="622533"/>
                </a:xfrm>
              </p:grpSpPr>
              <p:sp>
                <p:nvSpPr>
                  <p:cNvPr id="202" name="צורה חופשית 68"/>
                  <p:cNvSpPr>
                    <a:spLocks/>
                  </p:cNvSpPr>
                  <p:nvPr/>
                </p:nvSpPr>
                <p:spPr bwMode="auto">
                  <a:xfrm>
                    <a:off x="931754" y="3439148"/>
                    <a:ext cx="571500" cy="573088"/>
                  </a:xfrm>
                  <a:custGeom>
                    <a:avLst/>
                    <a:gdLst>
                      <a:gd name="T0" fmla="*/ 116 w 234"/>
                      <a:gd name="T1" fmla="*/ 1 h 234"/>
                      <a:gd name="T2" fmla="*/ 233 w 234"/>
                      <a:gd name="T3" fmla="*/ 115 h 234"/>
                      <a:gd name="T4" fmla="*/ 119 w 234"/>
                      <a:gd name="T5" fmla="*/ 233 h 234"/>
                      <a:gd name="T6" fmla="*/ 1 w 234"/>
                      <a:gd name="T7" fmla="*/ 118 h 234"/>
                      <a:gd name="T8" fmla="*/ 116 w 234"/>
                      <a:gd name="T9" fmla="*/ 1 h 2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34" h="234">
                        <a:moveTo>
                          <a:pt x="116" y="1"/>
                        </a:moveTo>
                        <a:cubicBezTo>
                          <a:pt x="179" y="0"/>
                          <a:pt x="232" y="51"/>
                          <a:pt x="233" y="115"/>
                        </a:cubicBezTo>
                        <a:cubicBezTo>
                          <a:pt x="234" y="179"/>
                          <a:pt x="183" y="232"/>
                          <a:pt x="119" y="233"/>
                        </a:cubicBezTo>
                        <a:cubicBezTo>
                          <a:pt x="55" y="234"/>
                          <a:pt x="2" y="182"/>
                          <a:pt x="1" y="118"/>
                        </a:cubicBezTo>
                        <a:cubicBezTo>
                          <a:pt x="0" y="54"/>
                          <a:pt x="52" y="1"/>
                          <a:pt x="116" y="1"/>
                        </a:cubicBezTo>
                      </a:path>
                    </a:pathLst>
                  </a:custGeom>
                  <a:solidFill>
                    <a:srgbClr val="F2A01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203" name="צורה חופשית 69"/>
                  <p:cNvSpPr>
                    <a:spLocks/>
                  </p:cNvSpPr>
                  <p:nvPr/>
                </p:nvSpPr>
                <p:spPr bwMode="auto">
                  <a:xfrm>
                    <a:off x="987317" y="3493123"/>
                    <a:ext cx="461963" cy="461963"/>
                  </a:xfrm>
                  <a:custGeom>
                    <a:avLst/>
                    <a:gdLst>
                      <a:gd name="T0" fmla="*/ 93 w 189"/>
                      <a:gd name="T1" fmla="*/ 1 h 189"/>
                      <a:gd name="T2" fmla="*/ 188 w 189"/>
                      <a:gd name="T3" fmla="*/ 93 h 189"/>
                      <a:gd name="T4" fmla="*/ 96 w 189"/>
                      <a:gd name="T5" fmla="*/ 188 h 189"/>
                      <a:gd name="T6" fmla="*/ 1 w 189"/>
                      <a:gd name="T7" fmla="*/ 96 h 189"/>
                      <a:gd name="T8" fmla="*/ 93 w 189"/>
                      <a:gd name="T9" fmla="*/ 1 h 18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89" h="189">
                        <a:moveTo>
                          <a:pt x="93" y="1"/>
                        </a:moveTo>
                        <a:cubicBezTo>
                          <a:pt x="144" y="0"/>
                          <a:pt x="187" y="42"/>
                          <a:pt x="188" y="93"/>
                        </a:cubicBezTo>
                        <a:cubicBezTo>
                          <a:pt x="189" y="145"/>
                          <a:pt x="147" y="187"/>
                          <a:pt x="96" y="188"/>
                        </a:cubicBezTo>
                        <a:cubicBezTo>
                          <a:pt x="44" y="189"/>
                          <a:pt x="2" y="147"/>
                          <a:pt x="1" y="96"/>
                        </a:cubicBezTo>
                        <a:cubicBezTo>
                          <a:pt x="0" y="44"/>
                          <a:pt x="41" y="2"/>
                          <a:pt x="93" y="1"/>
                        </a:cubicBezTo>
                      </a:path>
                    </a:pathLst>
                  </a:custGeom>
                  <a:solidFill>
                    <a:srgbClr val="FFD57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205" name="צורה חופשית 71"/>
                  <p:cNvSpPr>
                    <a:spLocks/>
                  </p:cNvSpPr>
                  <p:nvPr/>
                </p:nvSpPr>
                <p:spPr bwMode="auto">
                  <a:xfrm>
                    <a:off x="990492" y="3497885"/>
                    <a:ext cx="187325" cy="428625"/>
                  </a:xfrm>
                  <a:custGeom>
                    <a:avLst/>
                    <a:gdLst>
                      <a:gd name="T0" fmla="*/ 0 w 77"/>
                      <a:gd name="T1" fmla="*/ 84 h 175"/>
                      <a:gd name="T2" fmla="*/ 0 w 77"/>
                      <a:gd name="T3" fmla="*/ 85 h 175"/>
                      <a:gd name="T4" fmla="*/ 0 w 77"/>
                      <a:gd name="T5" fmla="*/ 85 h 175"/>
                      <a:gd name="T6" fmla="*/ 0 w 77"/>
                      <a:gd name="T7" fmla="*/ 85 h 175"/>
                      <a:gd name="T8" fmla="*/ 0 w 77"/>
                      <a:gd name="T9" fmla="*/ 86 h 175"/>
                      <a:gd name="T10" fmla="*/ 0 w 77"/>
                      <a:gd name="T11" fmla="*/ 87 h 175"/>
                      <a:gd name="T12" fmla="*/ 0 w 77"/>
                      <a:gd name="T13" fmla="*/ 87 h 175"/>
                      <a:gd name="T14" fmla="*/ 0 w 77"/>
                      <a:gd name="T15" fmla="*/ 87 h 175"/>
                      <a:gd name="T16" fmla="*/ 0 w 77"/>
                      <a:gd name="T17" fmla="*/ 88 h 175"/>
                      <a:gd name="T18" fmla="*/ 0 w 77"/>
                      <a:gd name="T19" fmla="*/ 88 h 175"/>
                      <a:gd name="T20" fmla="*/ 0 w 77"/>
                      <a:gd name="T21" fmla="*/ 89 h 175"/>
                      <a:gd name="T22" fmla="*/ 0 w 77"/>
                      <a:gd name="T23" fmla="*/ 89 h 175"/>
                      <a:gd name="T24" fmla="*/ 0 w 77"/>
                      <a:gd name="T25" fmla="*/ 90 h 175"/>
                      <a:gd name="T26" fmla="*/ 0 w 77"/>
                      <a:gd name="T27" fmla="*/ 90 h 175"/>
                      <a:gd name="T28" fmla="*/ 0 w 77"/>
                      <a:gd name="T29" fmla="*/ 91 h 175"/>
                      <a:gd name="T30" fmla="*/ 0 w 77"/>
                      <a:gd name="T31" fmla="*/ 91 h 175"/>
                      <a:gd name="T32" fmla="*/ 0 w 77"/>
                      <a:gd name="T33" fmla="*/ 92 h 175"/>
                      <a:gd name="T34" fmla="*/ 0 w 77"/>
                      <a:gd name="T35" fmla="*/ 92 h 175"/>
                      <a:gd name="T36" fmla="*/ 0 w 77"/>
                      <a:gd name="T37" fmla="*/ 92 h 175"/>
                      <a:gd name="T38" fmla="*/ 0 w 77"/>
                      <a:gd name="T39" fmla="*/ 93 h 175"/>
                      <a:gd name="T40" fmla="*/ 0 w 77"/>
                      <a:gd name="T41" fmla="*/ 93 h 175"/>
                      <a:gd name="T42" fmla="*/ 0 w 77"/>
                      <a:gd name="T43" fmla="*/ 94 h 175"/>
                      <a:gd name="T44" fmla="*/ 0 w 77"/>
                      <a:gd name="T45" fmla="*/ 94 h 175"/>
                      <a:gd name="T46" fmla="*/ 0 w 77"/>
                      <a:gd name="T47" fmla="*/ 95 h 175"/>
                      <a:gd name="T48" fmla="*/ 0 w 77"/>
                      <a:gd name="T49" fmla="*/ 95 h 175"/>
                      <a:gd name="T50" fmla="*/ 0 w 77"/>
                      <a:gd name="T51" fmla="*/ 95 h 175"/>
                      <a:gd name="T52" fmla="*/ 0 w 77"/>
                      <a:gd name="T53" fmla="*/ 96 h 175"/>
                      <a:gd name="T54" fmla="*/ 0 w 77"/>
                      <a:gd name="T55" fmla="*/ 96 h 175"/>
                      <a:gd name="T56" fmla="*/ 0 w 77"/>
                      <a:gd name="T57" fmla="*/ 97 h 175"/>
                      <a:gd name="T58" fmla="*/ 0 w 77"/>
                      <a:gd name="T59" fmla="*/ 97 h 175"/>
                      <a:gd name="T60" fmla="*/ 0 w 77"/>
                      <a:gd name="T61" fmla="*/ 98 h 175"/>
                      <a:gd name="T62" fmla="*/ 0 w 77"/>
                      <a:gd name="T63" fmla="*/ 98 h 175"/>
                      <a:gd name="T64" fmla="*/ 0 w 77"/>
                      <a:gd name="T65" fmla="*/ 98 h 175"/>
                      <a:gd name="T66" fmla="*/ 0 w 77"/>
                      <a:gd name="T67" fmla="*/ 99 h 175"/>
                      <a:gd name="T68" fmla="*/ 0 w 77"/>
                      <a:gd name="T69" fmla="*/ 99 h 175"/>
                      <a:gd name="T70" fmla="*/ 0 w 77"/>
                      <a:gd name="T71" fmla="*/ 100 h 175"/>
                      <a:gd name="T72" fmla="*/ 0 w 77"/>
                      <a:gd name="T73" fmla="*/ 100 h 175"/>
                      <a:gd name="T74" fmla="*/ 0 w 77"/>
                      <a:gd name="T75" fmla="*/ 101 h 175"/>
                      <a:gd name="T76" fmla="*/ 0 w 77"/>
                      <a:gd name="T77" fmla="*/ 101 h 175"/>
                      <a:gd name="T78" fmla="*/ 0 w 77"/>
                      <a:gd name="T79" fmla="*/ 102 h 175"/>
                      <a:gd name="T80" fmla="*/ 0 w 77"/>
                      <a:gd name="T81" fmla="*/ 102 h 175"/>
                      <a:gd name="T82" fmla="*/ 0 w 77"/>
                      <a:gd name="T83" fmla="*/ 102 h 175"/>
                      <a:gd name="T84" fmla="*/ 0 w 77"/>
                      <a:gd name="T85" fmla="*/ 103 h 175"/>
                      <a:gd name="T86" fmla="*/ 0 w 77"/>
                      <a:gd name="T87" fmla="*/ 103 h 175"/>
                      <a:gd name="T88" fmla="*/ 1 w 77"/>
                      <a:gd name="T89" fmla="*/ 104 h 175"/>
                      <a:gd name="T90" fmla="*/ 1 w 77"/>
                      <a:gd name="T91" fmla="*/ 104 h 175"/>
                      <a:gd name="T92" fmla="*/ 1 w 77"/>
                      <a:gd name="T93" fmla="*/ 105 h 175"/>
                      <a:gd name="T94" fmla="*/ 1 w 77"/>
                      <a:gd name="T95" fmla="*/ 105 h 175"/>
                      <a:gd name="T96" fmla="*/ 1 w 77"/>
                      <a:gd name="T97" fmla="*/ 106 h 175"/>
                      <a:gd name="T98" fmla="*/ 1 w 77"/>
                      <a:gd name="T99" fmla="*/ 107 h 175"/>
                      <a:gd name="T100" fmla="*/ 50 w 77"/>
                      <a:gd name="T101" fmla="*/ 175 h 175"/>
                      <a:gd name="T102" fmla="*/ 16 w 77"/>
                      <a:gd name="T103" fmla="*/ 99 h 175"/>
                      <a:gd name="T104" fmla="*/ 45 w 77"/>
                      <a:gd name="T105" fmla="*/ 23 h 1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77" h="175">
                        <a:moveTo>
                          <a:pt x="77" y="0"/>
                        </a:moveTo>
                        <a:cubicBezTo>
                          <a:pt x="36" y="8"/>
                          <a:pt x="4" y="42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4"/>
                          <a:pt x="0" y="94"/>
                        </a:cubicBezTo>
                        <a:cubicBezTo>
                          <a:pt x="0" y="94"/>
                          <a:pt x="0" y="94"/>
                          <a:pt x="0" y="94"/>
                        </a:cubicBezTo>
                        <a:cubicBezTo>
                          <a:pt x="0" y="94"/>
                          <a:pt x="0" y="94"/>
                          <a:pt x="0" y="94"/>
                        </a:cubicBezTo>
                        <a:cubicBezTo>
                          <a:pt x="0" y="94"/>
                          <a:pt x="0" y="94"/>
                          <a:pt x="0" y="94"/>
                        </a:cubicBezTo>
                        <a:cubicBezTo>
                          <a:pt x="0" y="94"/>
                          <a:pt x="0" y="94"/>
                          <a:pt x="0" y="94"/>
                        </a:cubicBezTo>
                        <a:cubicBezTo>
                          <a:pt x="0" y="94"/>
                          <a:pt x="0" y="94"/>
                          <a:pt x="0" y="94"/>
                        </a:cubicBezTo>
                        <a:cubicBezTo>
                          <a:pt x="0" y="94"/>
                          <a:pt x="0" y="94"/>
                          <a:pt x="0" y="94"/>
                        </a:cubicBezTo>
                        <a:cubicBezTo>
                          <a:pt x="0" y="94"/>
                          <a:pt x="0" y="94"/>
                          <a:pt x="0" y="95"/>
                        </a:cubicBezTo>
                        <a:cubicBezTo>
                          <a:pt x="0" y="95"/>
                          <a:pt x="0" y="95"/>
                          <a:pt x="0" y="95"/>
                        </a:cubicBezTo>
                        <a:cubicBezTo>
                          <a:pt x="0" y="95"/>
                          <a:pt x="0" y="95"/>
                          <a:pt x="0" y="95"/>
                        </a:cubicBezTo>
                        <a:cubicBezTo>
                          <a:pt x="0" y="95"/>
                          <a:pt x="0" y="95"/>
                          <a:pt x="0" y="95"/>
                        </a:cubicBezTo>
                        <a:cubicBezTo>
                          <a:pt x="0" y="95"/>
                          <a:pt x="0" y="95"/>
                          <a:pt x="0" y="95"/>
                        </a:cubicBezTo>
                        <a:cubicBezTo>
                          <a:pt x="0" y="95"/>
                          <a:pt x="0" y="95"/>
                          <a:pt x="0" y="95"/>
                        </a:cubicBezTo>
                        <a:cubicBezTo>
                          <a:pt x="0" y="95"/>
                          <a:pt x="0" y="95"/>
                          <a:pt x="0" y="95"/>
                        </a:cubicBezTo>
                        <a:cubicBezTo>
                          <a:pt x="0" y="95"/>
                          <a:pt x="0" y="95"/>
                          <a:pt x="0" y="95"/>
                        </a:cubicBezTo>
                        <a:cubicBezTo>
                          <a:pt x="0" y="96"/>
                          <a:pt x="0" y="96"/>
                          <a:pt x="0" y="96"/>
                        </a:cubicBezTo>
                        <a:cubicBezTo>
                          <a:pt x="0" y="96"/>
                          <a:pt x="0" y="96"/>
                          <a:pt x="0" y="96"/>
                        </a:cubicBezTo>
                        <a:cubicBezTo>
                          <a:pt x="0" y="96"/>
                          <a:pt x="0" y="96"/>
                          <a:pt x="0" y="96"/>
                        </a:cubicBezTo>
                        <a:cubicBezTo>
                          <a:pt x="0" y="96"/>
                          <a:pt x="0" y="96"/>
                          <a:pt x="0" y="96"/>
                        </a:cubicBezTo>
                        <a:cubicBezTo>
                          <a:pt x="0" y="96"/>
                          <a:pt x="0" y="96"/>
                          <a:pt x="0" y="96"/>
                        </a:cubicBezTo>
                        <a:cubicBezTo>
                          <a:pt x="0" y="96"/>
                          <a:pt x="0" y="96"/>
                          <a:pt x="0" y="96"/>
                        </a:cubicBezTo>
                        <a:cubicBezTo>
                          <a:pt x="0" y="96"/>
                          <a:pt x="0" y="97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98"/>
                          <a:pt x="0" y="98"/>
                          <a:pt x="0" y="98"/>
                        </a:cubicBezTo>
                        <a:cubicBezTo>
                          <a:pt x="0" y="98"/>
                          <a:pt x="0" y="98"/>
                          <a:pt x="0" y="98"/>
                        </a:cubicBezTo>
                        <a:cubicBezTo>
                          <a:pt x="0" y="98"/>
                          <a:pt x="0" y="98"/>
                          <a:pt x="0" y="98"/>
                        </a:cubicBezTo>
                        <a:cubicBezTo>
                          <a:pt x="0" y="98"/>
                          <a:pt x="0" y="98"/>
                          <a:pt x="0" y="98"/>
                        </a:cubicBezTo>
                        <a:cubicBezTo>
                          <a:pt x="0" y="98"/>
                          <a:pt x="0" y="98"/>
                          <a:pt x="0" y="98"/>
                        </a:cubicBezTo>
                        <a:cubicBezTo>
                          <a:pt x="0" y="98"/>
                          <a:pt x="0" y="98"/>
                          <a:pt x="0" y="98"/>
                        </a:cubicBezTo>
                        <a:cubicBezTo>
                          <a:pt x="0" y="98"/>
                          <a:pt x="0" y="98"/>
                          <a:pt x="0" y="98"/>
                        </a:cubicBezTo>
                        <a:cubicBezTo>
                          <a:pt x="0" y="99"/>
                          <a:pt x="0" y="99"/>
                          <a:pt x="0" y="99"/>
                        </a:cubicBezTo>
                        <a:cubicBezTo>
                          <a:pt x="0" y="99"/>
                          <a:pt x="0" y="99"/>
                          <a:pt x="0" y="99"/>
                        </a:cubicBezTo>
                        <a:cubicBezTo>
                          <a:pt x="0" y="99"/>
                          <a:pt x="0" y="99"/>
                          <a:pt x="0" y="99"/>
                        </a:cubicBezTo>
                        <a:cubicBezTo>
                          <a:pt x="0" y="99"/>
                          <a:pt x="0" y="99"/>
                          <a:pt x="0" y="99"/>
                        </a:cubicBezTo>
                        <a:cubicBezTo>
                          <a:pt x="0" y="99"/>
                          <a:pt x="0" y="99"/>
                          <a:pt x="0" y="99"/>
                        </a:cubicBezTo>
                        <a:cubicBezTo>
                          <a:pt x="0" y="99"/>
                          <a:pt x="0" y="99"/>
                          <a:pt x="0" y="99"/>
                        </a:cubicBezTo>
                        <a:cubicBezTo>
                          <a:pt x="0" y="99"/>
                          <a:pt x="0" y="99"/>
                          <a:pt x="0" y="100"/>
                        </a:cubicBezTo>
                        <a:cubicBezTo>
                          <a:pt x="0" y="100"/>
                          <a:pt x="0" y="100"/>
                          <a:pt x="0" y="100"/>
                        </a:cubicBezTo>
                        <a:cubicBezTo>
                          <a:pt x="0" y="100"/>
                          <a:pt x="0" y="100"/>
                          <a:pt x="0" y="100"/>
                        </a:cubicBezTo>
                        <a:cubicBezTo>
                          <a:pt x="0" y="100"/>
                          <a:pt x="0" y="100"/>
                          <a:pt x="0" y="100"/>
                        </a:cubicBezTo>
                        <a:cubicBezTo>
                          <a:pt x="0" y="100"/>
                          <a:pt x="0" y="100"/>
                          <a:pt x="0" y="100"/>
                        </a:cubicBezTo>
                        <a:cubicBezTo>
                          <a:pt x="0" y="100"/>
                          <a:pt x="0" y="100"/>
                          <a:pt x="0" y="100"/>
                        </a:cubicBezTo>
                        <a:cubicBezTo>
                          <a:pt x="0" y="100"/>
                          <a:pt x="0" y="100"/>
                          <a:pt x="0" y="100"/>
                        </a:cubicBezTo>
                        <a:cubicBezTo>
                          <a:pt x="0" y="100"/>
                          <a:pt x="0" y="100"/>
                          <a:pt x="0" y="101"/>
                        </a:cubicBezTo>
                        <a:cubicBezTo>
                          <a:pt x="0" y="101"/>
                          <a:pt x="0" y="101"/>
                          <a:pt x="0" y="101"/>
                        </a:cubicBezTo>
                        <a:cubicBezTo>
                          <a:pt x="0" y="101"/>
                          <a:pt x="0" y="101"/>
                          <a:pt x="0" y="101"/>
                        </a:cubicBezTo>
                        <a:cubicBezTo>
                          <a:pt x="0" y="101"/>
                          <a:pt x="0" y="101"/>
                          <a:pt x="0" y="101"/>
                        </a:cubicBezTo>
                        <a:cubicBezTo>
                          <a:pt x="0" y="101"/>
                          <a:pt x="0" y="101"/>
                          <a:pt x="0" y="101"/>
                        </a:cubicBezTo>
                        <a:cubicBezTo>
                          <a:pt x="0" y="101"/>
                          <a:pt x="0" y="101"/>
                          <a:pt x="0" y="101"/>
                        </a:cubicBezTo>
                        <a:cubicBezTo>
                          <a:pt x="0" y="101"/>
                          <a:pt x="0" y="101"/>
                          <a:pt x="0" y="101"/>
                        </a:cubicBezTo>
                        <a:cubicBezTo>
                          <a:pt x="0" y="101"/>
                          <a:pt x="0" y="102"/>
                          <a:pt x="0" y="102"/>
                        </a:cubicBezTo>
                        <a:cubicBezTo>
                          <a:pt x="0" y="102"/>
                          <a:pt x="0" y="102"/>
                          <a:pt x="0" y="102"/>
                        </a:cubicBezTo>
                        <a:cubicBezTo>
                          <a:pt x="0" y="102"/>
                          <a:pt x="0" y="102"/>
                          <a:pt x="0" y="102"/>
                        </a:cubicBezTo>
                        <a:cubicBezTo>
                          <a:pt x="0" y="102"/>
                          <a:pt x="0" y="102"/>
                          <a:pt x="0" y="102"/>
                        </a:cubicBezTo>
                        <a:cubicBezTo>
                          <a:pt x="0" y="102"/>
                          <a:pt x="0" y="102"/>
                          <a:pt x="0" y="102"/>
                        </a:cubicBezTo>
                        <a:cubicBezTo>
                          <a:pt x="0" y="102"/>
                          <a:pt x="0" y="102"/>
                          <a:pt x="0" y="102"/>
                        </a:cubicBezTo>
                        <a:cubicBezTo>
                          <a:pt x="0" y="102"/>
                          <a:pt x="0" y="102"/>
                          <a:pt x="0" y="102"/>
                        </a:cubicBezTo>
                        <a:cubicBezTo>
                          <a:pt x="0" y="102"/>
                          <a:pt x="0" y="103"/>
                          <a:pt x="0" y="103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0" y="103"/>
                          <a:pt x="0" y="103"/>
                          <a:pt x="0" y="104"/>
                        </a:cubicBezTo>
                        <a:cubicBezTo>
                          <a:pt x="0" y="104"/>
                          <a:pt x="0" y="104"/>
                          <a:pt x="0" y="104"/>
                        </a:cubicBezTo>
                        <a:cubicBezTo>
                          <a:pt x="0" y="104"/>
                          <a:pt x="1" y="104"/>
                          <a:pt x="1" y="104"/>
                        </a:cubicBezTo>
                        <a:cubicBezTo>
                          <a:pt x="1" y="104"/>
                          <a:pt x="1" y="104"/>
                          <a:pt x="1" y="104"/>
                        </a:cubicBezTo>
                        <a:cubicBezTo>
                          <a:pt x="1" y="104"/>
                          <a:pt x="1" y="104"/>
                          <a:pt x="1" y="104"/>
                        </a:cubicBezTo>
                        <a:cubicBezTo>
                          <a:pt x="1" y="104"/>
                          <a:pt x="1" y="104"/>
                          <a:pt x="1" y="104"/>
                        </a:cubicBezTo>
                        <a:cubicBezTo>
                          <a:pt x="1" y="104"/>
                          <a:pt x="1" y="104"/>
                          <a:pt x="1" y="104"/>
                        </a:cubicBezTo>
                        <a:cubicBezTo>
                          <a:pt x="1" y="104"/>
                          <a:pt x="1" y="104"/>
                          <a:pt x="1" y="104"/>
                        </a:cubicBezTo>
                        <a:cubicBezTo>
                          <a:pt x="1" y="105"/>
                          <a:pt x="1" y="105"/>
                          <a:pt x="1" y="105"/>
                        </a:cubicBezTo>
                        <a:cubicBezTo>
                          <a:pt x="1" y="105"/>
                          <a:pt x="1" y="105"/>
                          <a:pt x="1" y="105"/>
                        </a:cubicBezTo>
                        <a:cubicBezTo>
                          <a:pt x="1" y="105"/>
                          <a:pt x="1" y="105"/>
                          <a:pt x="1" y="105"/>
                        </a:cubicBezTo>
                        <a:cubicBezTo>
                          <a:pt x="1" y="105"/>
                          <a:pt x="1" y="105"/>
                          <a:pt x="1" y="105"/>
                        </a:cubicBezTo>
                        <a:cubicBezTo>
                          <a:pt x="1" y="105"/>
                          <a:pt x="1" y="105"/>
                          <a:pt x="1" y="106"/>
                        </a:cubicBezTo>
                        <a:cubicBezTo>
                          <a:pt x="1" y="106"/>
                          <a:pt x="1" y="106"/>
                          <a:pt x="1" y="106"/>
                        </a:cubicBezTo>
                        <a:cubicBezTo>
                          <a:pt x="1" y="106"/>
                          <a:pt x="1" y="106"/>
                          <a:pt x="1" y="106"/>
                        </a:cubicBezTo>
                        <a:cubicBezTo>
                          <a:pt x="1" y="106"/>
                          <a:pt x="1" y="106"/>
                          <a:pt x="1" y="106"/>
                        </a:cubicBezTo>
                        <a:cubicBezTo>
                          <a:pt x="1" y="106"/>
                          <a:pt x="1" y="107"/>
                          <a:pt x="1" y="107"/>
                        </a:cubicBezTo>
                        <a:cubicBezTo>
                          <a:pt x="1" y="107"/>
                          <a:pt x="1" y="107"/>
                          <a:pt x="1" y="107"/>
                        </a:cubicBezTo>
                        <a:cubicBezTo>
                          <a:pt x="1" y="107"/>
                          <a:pt x="1" y="107"/>
                          <a:pt x="1" y="107"/>
                        </a:cubicBezTo>
                        <a:cubicBezTo>
                          <a:pt x="1" y="107"/>
                          <a:pt x="1" y="107"/>
                          <a:pt x="1" y="107"/>
                        </a:cubicBezTo>
                        <a:cubicBezTo>
                          <a:pt x="6" y="137"/>
                          <a:pt x="24" y="162"/>
                          <a:pt x="50" y="175"/>
                        </a:cubicBezTo>
                        <a:cubicBezTo>
                          <a:pt x="49" y="175"/>
                          <a:pt x="48" y="174"/>
                          <a:pt x="48" y="173"/>
                        </a:cubicBezTo>
                        <a:cubicBezTo>
                          <a:pt x="42" y="166"/>
                          <a:pt x="36" y="159"/>
                          <a:pt x="31" y="152"/>
                        </a:cubicBezTo>
                        <a:cubicBezTo>
                          <a:pt x="21" y="136"/>
                          <a:pt x="16" y="118"/>
                          <a:pt x="16" y="99"/>
                        </a:cubicBezTo>
                        <a:cubicBezTo>
                          <a:pt x="16" y="99"/>
                          <a:pt x="16" y="98"/>
                          <a:pt x="16" y="98"/>
                        </a:cubicBezTo>
                        <a:cubicBezTo>
                          <a:pt x="17" y="88"/>
                          <a:pt x="18" y="79"/>
                          <a:pt x="19" y="70"/>
                        </a:cubicBezTo>
                        <a:cubicBezTo>
                          <a:pt x="24" y="52"/>
                          <a:pt x="32" y="36"/>
                          <a:pt x="45" y="23"/>
                        </a:cubicBezTo>
                        <a:cubicBezTo>
                          <a:pt x="54" y="13"/>
                          <a:pt x="65" y="6"/>
                          <a:pt x="77" y="0"/>
                        </a:cubicBezTo>
                      </a:path>
                    </a:pathLst>
                  </a:custGeom>
                  <a:solidFill>
                    <a:srgbClr val="FFB54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208" name="צורה חופשית 74"/>
                  <p:cNvSpPr>
                    <a:spLocks noEditPoints="1"/>
                  </p:cNvSpPr>
                  <p:nvPr/>
                </p:nvSpPr>
                <p:spPr bwMode="auto">
                  <a:xfrm>
                    <a:off x="1217613" y="3389703"/>
                    <a:ext cx="25400" cy="117475"/>
                  </a:xfrm>
                  <a:custGeom>
                    <a:avLst/>
                    <a:gdLst>
                      <a:gd name="T0" fmla="*/ 10 w 10"/>
                      <a:gd name="T1" fmla="*/ 48 h 48"/>
                      <a:gd name="T2" fmla="*/ 10 w 10"/>
                      <a:gd name="T3" fmla="*/ 48 h 48"/>
                      <a:gd name="T4" fmla="*/ 10 w 10"/>
                      <a:gd name="T5" fmla="*/ 48 h 48"/>
                      <a:gd name="T6" fmla="*/ 10 w 10"/>
                      <a:gd name="T7" fmla="*/ 48 h 48"/>
                      <a:gd name="T8" fmla="*/ 10 w 10"/>
                      <a:gd name="T9" fmla="*/ 47 h 48"/>
                      <a:gd name="T10" fmla="*/ 10 w 10"/>
                      <a:gd name="T11" fmla="*/ 47 h 48"/>
                      <a:gd name="T12" fmla="*/ 10 w 10"/>
                      <a:gd name="T13" fmla="*/ 47 h 48"/>
                      <a:gd name="T14" fmla="*/ 10 w 10"/>
                      <a:gd name="T15" fmla="*/ 47 h 48"/>
                      <a:gd name="T16" fmla="*/ 10 w 10"/>
                      <a:gd name="T17" fmla="*/ 47 h 48"/>
                      <a:gd name="T18" fmla="*/ 10 w 10"/>
                      <a:gd name="T19" fmla="*/ 47 h 48"/>
                      <a:gd name="T20" fmla="*/ 9 w 10"/>
                      <a:gd name="T21" fmla="*/ 46 h 48"/>
                      <a:gd name="T22" fmla="*/ 9 w 10"/>
                      <a:gd name="T23" fmla="*/ 46 h 48"/>
                      <a:gd name="T24" fmla="*/ 9 w 10"/>
                      <a:gd name="T25" fmla="*/ 46 h 48"/>
                      <a:gd name="T26" fmla="*/ 1 w 10"/>
                      <a:gd name="T27" fmla="*/ 4 h 48"/>
                      <a:gd name="T28" fmla="*/ 1 w 10"/>
                      <a:gd name="T29" fmla="*/ 4 h 48"/>
                      <a:gd name="T30" fmla="*/ 1 w 10"/>
                      <a:gd name="T31" fmla="*/ 4 h 48"/>
                      <a:gd name="T32" fmla="*/ 1 w 10"/>
                      <a:gd name="T33" fmla="*/ 3 h 48"/>
                      <a:gd name="T34" fmla="*/ 1 w 10"/>
                      <a:gd name="T35" fmla="*/ 3 h 48"/>
                      <a:gd name="T36" fmla="*/ 1 w 10"/>
                      <a:gd name="T37" fmla="*/ 3 h 48"/>
                      <a:gd name="T38" fmla="*/ 1 w 10"/>
                      <a:gd name="T39" fmla="*/ 2 h 48"/>
                      <a:gd name="T40" fmla="*/ 1 w 10"/>
                      <a:gd name="T41" fmla="*/ 2 h 48"/>
                      <a:gd name="T42" fmla="*/ 1 w 10"/>
                      <a:gd name="T43" fmla="*/ 2 h 48"/>
                      <a:gd name="T44" fmla="*/ 1 w 10"/>
                      <a:gd name="T45" fmla="*/ 2 h 48"/>
                      <a:gd name="T46" fmla="*/ 1 w 10"/>
                      <a:gd name="T47" fmla="*/ 2 h 48"/>
                      <a:gd name="T48" fmla="*/ 1 w 10"/>
                      <a:gd name="T49" fmla="*/ 2 h 48"/>
                      <a:gd name="T50" fmla="*/ 1 w 10"/>
                      <a:gd name="T51" fmla="*/ 1 h 48"/>
                      <a:gd name="T52" fmla="*/ 1 w 10"/>
                      <a:gd name="T53" fmla="*/ 1 h 48"/>
                      <a:gd name="T54" fmla="*/ 1 w 10"/>
                      <a:gd name="T55" fmla="*/ 1 h 48"/>
                      <a:gd name="T56" fmla="*/ 1 w 10"/>
                      <a:gd name="T57" fmla="*/ 1 h 48"/>
                      <a:gd name="T58" fmla="*/ 1 w 10"/>
                      <a:gd name="T59" fmla="*/ 0 h 48"/>
                      <a:gd name="T60" fmla="*/ 1 w 10"/>
                      <a:gd name="T61" fmla="*/ 0 h 48"/>
                      <a:gd name="T62" fmla="*/ 1 w 10"/>
                      <a:gd name="T63" fmla="*/ 0 h 48"/>
                      <a:gd name="T64" fmla="*/ 1 w 10"/>
                      <a:gd name="T65" fmla="*/ 0 h 48"/>
                      <a:gd name="T66" fmla="*/ 1 w 10"/>
                      <a:gd name="T67" fmla="*/ 0 h 48"/>
                      <a:gd name="T68" fmla="*/ 1 w 10"/>
                      <a:gd name="T6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10" h="48">
                        <a:moveTo>
                          <a:pt x="10" y="48"/>
                        </a:moveTo>
                        <a:cubicBezTo>
                          <a:pt x="10" y="48"/>
                          <a:pt x="10" y="48"/>
                          <a:pt x="10" y="48"/>
                        </a:cubicBezTo>
                        <a:cubicBezTo>
                          <a:pt x="10" y="48"/>
                          <a:pt x="10" y="48"/>
                          <a:pt x="10" y="48"/>
                        </a:cubicBezTo>
                        <a:moveTo>
                          <a:pt x="10" y="48"/>
                        </a:moveTo>
                        <a:cubicBezTo>
                          <a:pt x="10" y="48"/>
                          <a:pt x="10" y="48"/>
                          <a:pt x="10" y="48"/>
                        </a:cubicBezTo>
                        <a:cubicBezTo>
                          <a:pt x="10" y="48"/>
                          <a:pt x="10" y="48"/>
                          <a:pt x="10" y="48"/>
                        </a:cubicBezTo>
                        <a:moveTo>
                          <a:pt x="10" y="47"/>
                        </a:moveTo>
                        <a:cubicBezTo>
                          <a:pt x="10" y="47"/>
                          <a:pt x="10" y="48"/>
                          <a:pt x="10" y="48"/>
                        </a:cubicBezTo>
                        <a:cubicBezTo>
                          <a:pt x="10" y="48"/>
                          <a:pt x="10" y="47"/>
                          <a:pt x="10" y="47"/>
                        </a:cubicBezTo>
                        <a:moveTo>
                          <a:pt x="10" y="47"/>
                        </a:moveTo>
                        <a:cubicBezTo>
                          <a:pt x="10" y="47"/>
                          <a:pt x="10" y="47"/>
                          <a:pt x="10" y="47"/>
                        </a:cubicBezTo>
                        <a:cubicBezTo>
                          <a:pt x="10" y="47"/>
                          <a:pt x="10" y="47"/>
                          <a:pt x="10" y="47"/>
                        </a:cubicBezTo>
                        <a:moveTo>
                          <a:pt x="10" y="47"/>
                        </a:moveTo>
                        <a:cubicBezTo>
                          <a:pt x="10" y="47"/>
                          <a:pt x="10" y="47"/>
                          <a:pt x="10" y="47"/>
                        </a:cubicBezTo>
                        <a:cubicBezTo>
                          <a:pt x="10" y="47"/>
                          <a:pt x="10" y="47"/>
                          <a:pt x="10" y="47"/>
                        </a:cubicBezTo>
                        <a:moveTo>
                          <a:pt x="10" y="47"/>
                        </a:moveTo>
                        <a:cubicBezTo>
                          <a:pt x="10" y="47"/>
                          <a:pt x="10" y="47"/>
                          <a:pt x="10" y="47"/>
                        </a:cubicBezTo>
                        <a:cubicBezTo>
                          <a:pt x="10" y="47"/>
                          <a:pt x="10" y="47"/>
                          <a:pt x="10" y="47"/>
                        </a:cubicBezTo>
                        <a:moveTo>
                          <a:pt x="9" y="46"/>
                        </a:moveTo>
                        <a:cubicBezTo>
                          <a:pt x="10" y="46"/>
                          <a:pt x="10" y="46"/>
                          <a:pt x="10" y="47"/>
                        </a:cubicBezTo>
                        <a:cubicBezTo>
                          <a:pt x="10" y="46"/>
                          <a:pt x="10" y="46"/>
                          <a:pt x="9" y="46"/>
                        </a:cubicBezTo>
                        <a:moveTo>
                          <a:pt x="9" y="46"/>
                        </a:moveTo>
                        <a:cubicBezTo>
                          <a:pt x="9" y="46"/>
                          <a:pt x="9" y="46"/>
                          <a:pt x="9" y="46"/>
                        </a:cubicBezTo>
                        <a:cubicBezTo>
                          <a:pt x="9" y="46"/>
                          <a:pt x="9" y="46"/>
                          <a:pt x="9" y="46"/>
                        </a:cubicBezTo>
                        <a:moveTo>
                          <a:pt x="9" y="46"/>
                        </a:moveTo>
                        <a:cubicBezTo>
                          <a:pt x="9" y="46"/>
                          <a:pt x="9" y="46"/>
                          <a:pt x="9" y="46"/>
                        </a:cubicBezTo>
                        <a:cubicBezTo>
                          <a:pt x="9" y="46"/>
                          <a:pt x="9" y="46"/>
                          <a:pt x="9" y="46"/>
                        </a:cubicBezTo>
                        <a:moveTo>
                          <a:pt x="1" y="4"/>
                        </a:moveTo>
                        <a:cubicBezTo>
                          <a:pt x="0" y="19"/>
                          <a:pt x="3" y="33"/>
                          <a:pt x="9" y="46"/>
                        </a:cubicBezTo>
                        <a:cubicBezTo>
                          <a:pt x="3" y="33"/>
                          <a:pt x="0" y="19"/>
                          <a:pt x="1" y="4"/>
                        </a:cubicBezTo>
                        <a:moveTo>
                          <a:pt x="1" y="4"/>
                        </a:moveTo>
                        <a:cubicBezTo>
                          <a:pt x="1" y="4"/>
                          <a:pt x="1" y="4"/>
                          <a:pt x="1" y="4"/>
                        </a:cubicBezTo>
                        <a:cubicBezTo>
                          <a:pt x="1" y="4"/>
                          <a:pt x="1" y="4"/>
                          <a:pt x="1" y="4"/>
                        </a:cubicBezTo>
                        <a:moveTo>
                          <a:pt x="1" y="3"/>
                        </a:moveTo>
                        <a:cubicBezTo>
                          <a:pt x="1" y="3"/>
                          <a:pt x="1" y="3"/>
                          <a:pt x="1" y="4"/>
                        </a:cubicBezTo>
                        <a:cubicBezTo>
                          <a:pt x="1" y="3"/>
                          <a:pt x="1" y="3"/>
                          <a:pt x="1" y="3"/>
                        </a:cubicBezTo>
                        <a:moveTo>
                          <a:pt x="1" y="3"/>
                        </a:moveTo>
                        <a:cubicBezTo>
                          <a:pt x="1" y="3"/>
                          <a:pt x="1" y="3"/>
                          <a:pt x="1" y="3"/>
                        </a:cubicBezTo>
                        <a:cubicBezTo>
                          <a:pt x="1" y="3"/>
                          <a:pt x="1" y="3"/>
                          <a:pt x="1" y="3"/>
                        </a:cubicBezTo>
                        <a:moveTo>
                          <a:pt x="1" y="2"/>
                        </a:moveTo>
                        <a:cubicBezTo>
                          <a:pt x="1" y="3"/>
                          <a:pt x="1" y="3"/>
                          <a:pt x="1" y="3"/>
                        </a:cubicBezTo>
                        <a:cubicBezTo>
                          <a:pt x="1" y="3"/>
                          <a:pt x="1" y="3"/>
                          <a:pt x="1" y="2"/>
                        </a:cubicBezTo>
                        <a:moveTo>
                          <a:pt x="1" y="2"/>
                        </a:moveTo>
                        <a:cubicBezTo>
                          <a:pt x="1" y="2"/>
                          <a:pt x="1" y="2"/>
                          <a:pt x="1" y="2"/>
                        </a:cubicBezTo>
                        <a:cubicBezTo>
                          <a:pt x="1" y="2"/>
                          <a:pt x="1" y="2"/>
                          <a:pt x="1" y="2"/>
                        </a:cubicBezTo>
                        <a:moveTo>
                          <a:pt x="1" y="2"/>
                        </a:moveTo>
                        <a:cubicBezTo>
                          <a:pt x="1" y="2"/>
                          <a:pt x="1" y="2"/>
                          <a:pt x="1" y="2"/>
                        </a:cubicBezTo>
                        <a:cubicBezTo>
                          <a:pt x="1" y="2"/>
                          <a:pt x="1" y="2"/>
                          <a:pt x="1" y="2"/>
                        </a:cubicBezTo>
                        <a:moveTo>
                          <a:pt x="1" y="2"/>
                        </a:moveTo>
                        <a:cubicBezTo>
                          <a:pt x="1" y="2"/>
                          <a:pt x="1" y="2"/>
                          <a:pt x="1" y="2"/>
                        </a:cubicBezTo>
                        <a:cubicBezTo>
                          <a:pt x="1" y="2"/>
                          <a:pt x="1" y="2"/>
                          <a:pt x="1" y="2"/>
                        </a:cubicBezTo>
                        <a:moveTo>
                          <a:pt x="1" y="1"/>
                        </a:moveTo>
                        <a:cubicBezTo>
                          <a:pt x="1" y="1"/>
                          <a:pt x="1" y="1"/>
                          <a:pt x="1" y="1"/>
                        </a:cubicBezTo>
                        <a:cubicBezTo>
                          <a:pt x="1" y="1"/>
                          <a:pt x="1" y="1"/>
                          <a:pt x="1" y="1"/>
                        </a:cubicBezTo>
                        <a:cubicBezTo>
                          <a:pt x="1" y="1"/>
                          <a:pt x="1" y="1"/>
                          <a:pt x="1" y="1"/>
                        </a:cubicBezTo>
                        <a:cubicBezTo>
                          <a:pt x="1" y="1"/>
                          <a:pt x="1" y="1"/>
                          <a:pt x="1" y="1"/>
                        </a:cubicBezTo>
                        <a:moveTo>
                          <a:pt x="1" y="1"/>
                        </a:moveTo>
                        <a:cubicBezTo>
                          <a:pt x="1" y="1"/>
                          <a:pt x="1" y="1"/>
                          <a:pt x="1" y="1"/>
                        </a:cubicBezTo>
                        <a:cubicBezTo>
                          <a:pt x="1" y="1"/>
                          <a:pt x="1" y="1"/>
                          <a:pt x="1" y="1"/>
                        </a:cubicBezTo>
                        <a:moveTo>
                          <a:pt x="1" y="0"/>
                        </a:moveTo>
                        <a:cubicBezTo>
                          <a:pt x="1" y="0"/>
                          <a:pt x="1" y="0"/>
                          <a:pt x="1" y="0"/>
                        </a:cubicBezTo>
                        <a:cubicBezTo>
                          <a:pt x="1" y="0"/>
                          <a:pt x="1" y="0"/>
                          <a:pt x="1" y="0"/>
                        </a:cubicBezTo>
                        <a:moveTo>
                          <a:pt x="1" y="0"/>
                        </a:moveTo>
                        <a:cubicBezTo>
                          <a:pt x="1" y="0"/>
                          <a:pt x="1" y="0"/>
                          <a:pt x="1" y="0"/>
                        </a:cubicBezTo>
                        <a:cubicBezTo>
                          <a:pt x="1" y="0"/>
                          <a:pt x="1" y="0"/>
                          <a:pt x="1" y="0"/>
                        </a:cubicBezTo>
                        <a:moveTo>
                          <a:pt x="1" y="0"/>
                        </a:moveTo>
                        <a:cubicBezTo>
                          <a:pt x="1" y="0"/>
                          <a:pt x="1" y="0"/>
                          <a:pt x="1" y="0"/>
                        </a:cubicBezTo>
                        <a:cubicBezTo>
                          <a:pt x="1" y="0"/>
                          <a:pt x="1" y="0"/>
                          <a:pt x="1" y="0"/>
                        </a:cubicBezTo>
                        <a:moveTo>
                          <a:pt x="1" y="0"/>
                        </a:moveTo>
                        <a:cubicBezTo>
                          <a:pt x="1" y="0"/>
                          <a:pt x="1" y="0"/>
                          <a:pt x="1" y="0"/>
                        </a:cubicBezTo>
                        <a:cubicBezTo>
                          <a:pt x="1" y="0"/>
                          <a:pt x="1" y="0"/>
                          <a:pt x="1" y="0"/>
                        </a:cubicBezTo>
                      </a:path>
                    </a:pathLst>
                  </a:custGeom>
                  <a:solidFill>
                    <a:srgbClr val="E56A0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228" name="מלבן 94"/>
                  <p:cNvSpPr>
                    <a:spLocks noChangeArrowheads="1"/>
                  </p:cNvSpPr>
                  <p:nvPr/>
                </p:nvSpPr>
                <p:spPr bwMode="auto">
                  <a:xfrm>
                    <a:off x="1093679" y="3655048"/>
                    <a:ext cx="255588" cy="150813"/>
                  </a:xfrm>
                  <a:prstGeom prst="rect">
                    <a:avLst/>
                  </a:prstGeom>
                  <a:solidFill>
                    <a:srgbClr val="FFD57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229" name="מלבן 95"/>
                  <p:cNvSpPr>
                    <a:spLocks noChangeArrowheads="1"/>
                  </p:cNvSpPr>
                  <p:nvPr/>
                </p:nvSpPr>
                <p:spPr bwMode="auto">
                  <a:xfrm>
                    <a:off x="1122893" y="3520744"/>
                    <a:ext cx="149613" cy="3231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rtl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l" defTabSz="685800"/>
                    <a:r>
                      <a:rPr lang="he-IL" sz="1575" b="1" dirty="0">
                        <a:solidFill>
                          <a:srgbClr val="FF9936"/>
                        </a:solidFill>
                        <a:latin typeface="Raleway" panose="020B0003030101060003" pitchFamily="34" charset="0"/>
                      </a:rPr>
                      <a:t>4</a:t>
                    </a:r>
                    <a:endParaRPr lang="he-IL" altLang="en-US" sz="1350" dirty="0"/>
                  </a:p>
                </p:txBody>
              </p:sp>
            </p:grpSp>
            <p:grpSp>
              <p:nvGrpSpPr>
                <p:cNvPr id="7" name="קבוצה 6">
                  <a:extLst>
                    <a:ext uri="{FF2B5EF4-FFF2-40B4-BE49-F238E27FC236}">
                      <a16:creationId xmlns:a16="http://schemas.microsoft.com/office/drawing/2014/main" id="{B54EFDBC-7861-49C1-81C9-9A16A96B193B}"/>
                    </a:ext>
                  </a:extLst>
                </p:cNvPr>
                <p:cNvGrpSpPr/>
                <p:nvPr/>
              </p:nvGrpSpPr>
              <p:grpSpPr>
                <a:xfrm>
                  <a:off x="7733060" y="4725646"/>
                  <a:ext cx="427435" cy="426244"/>
                  <a:chOff x="1496945" y="5157861"/>
                  <a:chExt cx="569913" cy="568325"/>
                </a:xfrm>
              </p:grpSpPr>
              <p:sp>
                <p:nvSpPr>
                  <p:cNvPr id="214" name="צורה חופשית 80"/>
                  <p:cNvSpPr>
                    <a:spLocks/>
                  </p:cNvSpPr>
                  <p:nvPr/>
                </p:nvSpPr>
                <p:spPr bwMode="auto">
                  <a:xfrm>
                    <a:off x="1496945" y="5157861"/>
                    <a:ext cx="569913" cy="568325"/>
                  </a:xfrm>
                  <a:custGeom>
                    <a:avLst/>
                    <a:gdLst>
                      <a:gd name="T0" fmla="*/ 116 w 233"/>
                      <a:gd name="T1" fmla="*/ 0 h 232"/>
                      <a:gd name="T2" fmla="*/ 232 w 233"/>
                      <a:gd name="T3" fmla="*/ 116 h 232"/>
                      <a:gd name="T4" fmla="*/ 117 w 233"/>
                      <a:gd name="T5" fmla="*/ 232 h 232"/>
                      <a:gd name="T6" fmla="*/ 0 w 233"/>
                      <a:gd name="T7" fmla="*/ 116 h 232"/>
                      <a:gd name="T8" fmla="*/ 116 w 233"/>
                      <a:gd name="T9" fmla="*/ 0 h 2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33" h="232">
                        <a:moveTo>
                          <a:pt x="116" y="0"/>
                        </a:moveTo>
                        <a:cubicBezTo>
                          <a:pt x="180" y="0"/>
                          <a:pt x="232" y="52"/>
                          <a:pt x="232" y="116"/>
                        </a:cubicBezTo>
                        <a:cubicBezTo>
                          <a:pt x="233" y="180"/>
                          <a:pt x="180" y="232"/>
                          <a:pt x="117" y="232"/>
                        </a:cubicBezTo>
                        <a:cubicBezTo>
                          <a:pt x="53" y="232"/>
                          <a:pt x="1" y="180"/>
                          <a:pt x="0" y="116"/>
                        </a:cubicBezTo>
                        <a:cubicBezTo>
                          <a:pt x="0" y="52"/>
                          <a:pt x="52" y="0"/>
                          <a:pt x="116" y="0"/>
                        </a:cubicBezTo>
                      </a:path>
                    </a:pathLst>
                  </a:custGeom>
                  <a:solidFill>
                    <a:srgbClr val="F2A01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215" name="צורה חופשית 81"/>
                  <p:cNvSpPr>
                    <a:spLocks/>
                  </p:cNvSpPr>
                  <p:nvPr/>
                </p:nvSpPr>
                <p:spPr bwMode="auto">
                  <a:xfrm>
                    <a:off x="1552508" y="5215011"/>
                    <a:ext cx="457200" cy="457200"/>
                  </a:xfrm>
                  <a:custGeom>
                    <a:avLst/>
                    <a:gdLst>
                      <a:gd name="T0" fmla="*/ 93 w 187"/>
                      <a:gd name="T1" fmla="*/ 0 h 187"/>
                      <a:gd name="T2" fmla="*/ 187 w 187"/>
                      <a:gd name="T3" fmla="*/ 93 h 187"/>
                      <a:gd name="T4" fmla="*/ 94 w 187"/>
                      <a:gd name="T5" fmla="*/ 187 h 187"/>
                      <a:gd name="T6" fmla="*/ 0 w 187"/>
                      <a:gd name="T7" fmla="*/ 93 h 187"/>
                      <a:gd name="T8" fmla="*/ 93 w 187"/>
                      <a:gd name="T9" fmla="*/ 0 h 18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87" h="187">
                        <a:moveTo>
                          <a:pt x="93" y="0"/>
                        </a:moveTo>
                        <a:cubicBezTo>
                          <a:pt x="145" y="0"/>
                          <a:pt x="187" y="41"/>
                          <a:pt x="187" y="93"/>
                        </a:cubicBezTo>
                        <a:cubicBezTo>
                          <a:pt x="187" y="144"/>
                          <a:pt x="145" y="187"/>
                          <a:pt x="94" y="187"/>
                        </a:cubicBezTo>
                        <a:cubicBezTo>
                          <a:pt x="42" y="187"/>
                          <a:pt x="0" y="145"/>
                          <a:pt x="0" y="93"/>
                        </a:cubicBezTo>
                        <a:cubicBezTo>
                          <a:pt x="0" y="42"/>
                          <a:pt x="42" y="0"/>
                          <a:pt x="93" y="0"/>
                        </a:cubicBezTo>
                      </a:path>
                    </a:pathLst>
                  </a:custGeom>
                  <a:solidFill>
                    <a:srgbClr val="FFD57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217" name="צורה חופשית 83"/>
                  <p:cNvSpPr>
                    <a:spLocks/>
                  </p:cNvSpPr>
                  <p:nvPr/>
                </p:nvSpPr>
                <p:spPr bwMode="auto">
                  <a:xfrm>
                    <a:off x="1552508" y="5216599"/>
                    <a:ext cx="190500" cy="425450"/>
                  </a:xfrm>
                  <a:custGeom>
                    <a:avLst/>
                    <a:gdLst>
                      <a:gd name="T0" fmla="*/ 1 w 78"/>
                      <a:gd name="T1" fmla="*/ 77 h 174"/>
                      <a:gd name="T2" fmla="*/ 1 w 78"/>
                      <a:gd name="T3" fmla="*/ 77 h 174"/>
                      <a:gd name="T4" fmla="*/ 1 w 78"/>
                      <a:gd name="T5" fmla="*/ 77 h 174"/>
                      <a:gd name="T6" fmla="*/ 1 w 78"/>
                      <a:gd name="T7" fmla="*/ 78 h 174"/>
                      <a:gd name="T8" fmla="*/ 1 w 78"/>
                      <a:gd name="T9" fmla="*/ 78 h 174"/>
                      <a:gd name="T10" fmla="*/ 1 w 78"/>
                      <a:gd name="T11" fmla="*/ 78 h 174"/>
                      <a:gd name="T12" fmla="*/ 1 w 78"/>
                      <a:gd name="T13" fmla="*/ 79 h 174"/>
                      <a:gd name="T14" fmla="*/ 1 w 78"/>
                      <a:gd name="T15" fmla="*/ 80 h 174"/>
                      <a:gd name="T16" fmla="*/ 1 w 78"/>
                      <a:gd name="T17" fmla="*/ 80 h 174"/>
                      <a:gd name="T18" fmla="*/ 1 w 78"/>
                      <a:gd name="T19" fmla="*/ 80 h 174"/>
                      <a:gd name="T20" fmla="*/ 1 w 78"/>
                      <a:gd name="T21" fmla="*/ 80 h 174"/>
                      <a:gd name="T22" fmla="*/ 1 w 78"/>
                      <a:gd name="T23" fmla="*/ 81 h 174"/>
                      <a:gd name="T24" fmla="*/ 1 w 78"/>
                      <a:gd name="T25" fmla="*/ 81 h 174"/>
                      <a:gd name="T26" fmla="*/ 1 w 78"/>
                      <a:gd name="T27" fmla="*/ 82 h 174"/>
                      <a:gd name="T28" fmla="*/ 1 w 78"/>
                      <a:gd name="T29" fmla="*/ 82 h 174"/>
                      <a:gd name="T30" fmla="*/ 0 w 78"/>
                      <a:gd name="T31" fmla="*/ 82 h 174"/>
                      <a:gd name="T32" fmla="*/ 0 w 78"/>
                      <a:gd name="T33" fmla="*/ 82 h 174"/>
                      <a:gd name="T34" fmla="*/ 0 w 78"/>
                      <a:gd name="T35" fmla="*/ 83 h 174"/>
                      <a:gd name="T36" fmla="*/ 0 w 78"/>
                      <a:gd name="T37" fmla="*/ 83 h 174"/>
                      <a:gd name="T38" fmla="*/ 0 w 78"/>
                      <a:gd name="T39" fmla="*/ 83 h 174"/>
                      <a:gd name="T40" fmla="*/ 0 w 78"/>
                      <a:gd name="T41" fmla="*/ 84 h 174"/>
                      <a:gd name="T42" fmla="*/ 0 w 78"/>
                      <a:gd name="T43" fmla="*/ 84 h 174"/>
                      <a:gd name="T44" fmla="*/ 0 w 78"/>
                      <a:gd name="T45" fmla="*/ 84 h 174"/>
                      <a:gd name="T46" fmla="*/ 0 w 78"/>
                      <a:gd name="T47" fmla="*/ 85 h 174"/>
                      <a:gd name="T48" fmla="*/ 0 w 78"/>
                      <a:gd name="T49" fmla="*/ 85 h 174"/>
                      <a:gd name="T50" fmla="*/ 0 w 78"/>
                      <a:gd name="T51" fmla="*/ 85 h 174"/>
                      <a:gd name="T52" fmla="*/ 0 w 78"/>
                      <a:gd name="T53" fmla="*/ 85 h 174"/>
                      <a:gd name="T54" fmla="*/ 0 w 78"/>
                      <a:gd name="T55" fmla="*/ 86 h 174"/>
                      <a:gd name="T56" fmla="*/ 0 w 78"/>
                      <a:gd name="T57" fmla="*/ 86 h 174"/>
                      <a:gd name="T58" fmla="*/ 0 w 78"/>
                      <a:gd name="T59" fmla="*/ 86 h 174"/>
                      <a:gd name="T60" fmla="*/ 0 w 78"/>
                      <a:gd name="T61" fmla="*/ 87 h 174"/>
                      <a:gd name="T62" fmla="*/ 0 w 78"/>
                      <a:gd name="T63" fmla="*/ 87 h 174"/>
                      <a:gd name="T64" fmla="*/ 0 w 78"/>
                      <a:gd name="T65" fmla="*/ 87 h 174"/>
                      <a:gd name="T66" fmla="*/ 0 w 78"/>
                      <a:gd name="T67" fmla="*/ 87 h 174"/>
                      <a:gd name="T68" fmla="*/ 0 w 78"/>
                      <a:gd name="T69" fmla="*/ 88 h 174"/>
                      <a:gd name="T70" fmla="*/ 0 w 78"/>
                      <a:gd name="T71" fmla="*/ 88 h 174"/>
                      <a:gd name="T72" fmla="*/ 0 w 78"/>
                      <a:gd name="T73" fmla="*/ 88 h 174"/>
                      <a:gd name="T74" fmla="*/ 0 w 78"/>
                      <a:gd name="T75" fmla="*/ 89 h 174"/>
                      <a:gd name="T76" fmla="*/ 0 w 78"/>
                      <a:gd name="T77" fmla="*/ 89 h 174"/>
                      <a:gd name="T78" fmla="*/ 0 w 78"/>
                      <a:gd name="T79" fmla="*/ 89 h 174"/>
                      <a:gd name="T80" fmla="*/ 0 w 78"/>
                      <a:gd name="T81" fmla="*/ 90 h 174"/>
                      <a:gd name="T82" fmla="*/ 0 w 78"/>
                      <a:gd name="T83" fmla="*/ 90 h 174"/>
                      <a:gd name="T84" fmla="*/ 0 w 78"/>
                      <a:gd name="T85" fmla="*/ 90 h 174"/>
                      <a:gd name="T86" fmla="*/ 0 w 78"/>
                      <a:gd name="T87" fmla="*/ 90 h 174"/>
                      <a:gd name="T88" fmla="*/ 0 w 78"/>
                      <a:gd name="T89" fmla="*/ 91 h 174"/>
                      <a:gd name="T90" fmla="*/ 0 w 78"/>
                      <a:gd name="T91" fmla="*/ 91 h 174"/>
                      <a:gd name="T92" fmla="*/ 0 w 78"/>
                      <a:gd name="T93" fmla="*/ 91 h 174"/>
                      <a:gd name="T94" fmla="*/ 0 w 78"/>
                      <a:gd name="T95" fmla="*/ 92 h 174"/>
                      <a:gd name="T96" fmla="*/ 0 w 78"/>
                      <a:gd name="T97" fmla="*/ 92 h 174"/>
                      <a:gd name="T98" fmla="*/ 0 w 78"/>
                      <a:gd name="T99" fmla="*/ 92 h 174"/>
                      <a:gd name="T100" fmla="*/ 0 w 78"/>
                      <a:gd name="T101" fmla="*/ 93 h 174"/>
                      <a:gd name="T102" fmla="*/ 0 w 78"/>
                      <a:gd name="T103" fmla="*/ 93 h 174"/>
                      <a:gd name="T104" fmla="*/ 0 w 78"/>
                      <a:gd name="T105" fmla="*/ 93 h 174"/>
                      <a:gd name="T106" fmla="*/ 0 w 78"/>
                      <a:gd name="T107" fmla="*/ 93 h 174"/>
                      <a:gd name="T108" fmla="*/ 7 w 78"/>
                      <a:gd name="T109" fmla="*/ 126 h 174"/>
                      <a:gd name="T110" fmla="*/ 7 w 78"/>
                      <a:gd name="T111" fmla="*/ 127 h 174"/>
                      <a:gd name="T112" fmla="*/ 7 w 78"/>
                      <a:gd name="T113" fmla="*/ 127 h 174"/>
                      <a:gd name="T114" fmla="*/ 7 w 78"/>
                      <a:gd name="T115" fmla="*/ 127 h 174"/>
                      <a:gd name="T116" fmla="*/ 7 w 78"/>
                      <a:gd name="T117" fmla="*/ 128 h 174"/>
                      <a:gd name="T118" fmla="*/ 49 w 78"/>
                      <a:gd name="T119" fmla="*/ 174 h 174"/>
                      <a:gd name="T120" fmla="*/ 30 w 78"/>
                      <a:gd name="T121" fmla="*/ 151 h 174"/>
                      <a:gd name="T122" fmla="*/ 16 w 78"/>
                      <a:gd name="T123" fmla="*/ 96 h 174"/>
                      <a:gd name="T124" fmla="*/ 46 w 78"/>
                      <a:gd name="T125" fmla="*/ 22 h 1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78" h="174">
                        <a:moveTo>
                          <a:pt x="78" y="0"/>
                        </a:moveTo>
                        <a:cubicBezTo>
                          <a:pt x="39" y="6"/>
                          <a:pt x="8" y="37"/>
                          <a:pt x="1" y="77"/>
                        </a:cubicBezTo>
                        <a:cubicBezTo>
                          <a:pt x="1" y="77"/>
                          <a:pt x="1" y="77"/>
                          <a:pt x="1" y="77"/>
                        </a:cubicBezTo>
                        <a:cubicBezTo>
                          <a:pt x="1" y="77"/>
                          <a:pt x="1" y="77"/>
                          <a:pt x="1" y="77"/>
                        </a:cubicBezTo>
                        <a:cubicBezTo>
                          <a:pt x="1" y="77"/>
                          <a:pt x="1" y="77"/>
                          <a:pt x="1" y="77"/>
                        </a:cubicBezTo>
                        <a:cubicBezTo>
                          <a:pt x="1" y="77"/>
                          <a:pt x="1" y="77"/>
                          <a:pt x="1" y="77"/>
                        </a:cubicBezTo>
                        <a:cubicBezTo>
                          <a:pt x="1" y="77"/>
                          <a:pt x="1" y="77"/>
                          <a:pt x="1" y="77"/>
                        </a:cubicBezTo>
                        <a:cubicBezTo>
                          <a:pt x="1" y="77"/>
                          <a:pt x="1" y="77"/>
                          <a:pt x="1" y="78"/>
                        </a:cubicBezTo>
                        <a:cubicBezTo>
                          <a:pt x="1" y="78"/>
                          <a:pt x="1" y="78"/>
                          <a:pt x="1" y="78"/>
                        </a:cubicBezTo>
                        <a:cubicBezTo>
                          <a:pt x="1" y="78"/>
                          <a:pt x="1" y="78"/>
                          <a:pt x="1" y="78"/>
                        </a:cubicBezTo>
                        <a:cubicBezTo>
                          <a:pt x="1" y="78"/>
                          <a:pt x="1" y="78"/>
                          <a:pt x="1" y="78"/>
                        </a:cubicBezTo>
                        <a:cubicBezTo>
                          <a:pt x="1" y="78"/>
                          <a:pt x="1" y="78"/>
                          <a:pt x="1" y="78"/>
                        </a:cubicBezTo>
                        <a:cubicBezTo>
                          <a:pt x="1" y="78"/>
                          <a:pt x="1" y="78"/>
                          <a:pt x="1" y="78"/>
                        </a:cubicBezTo>
                        <a:cubicBezTo>
                          <a:pt x="1" y="78"/>
                          <a:pt x="1" y="79"/>
                          <a:pt x="1" y="79"/>
                        </a:cubicBezTo>
                        <a:cubicBezTo>
                          <a:pt x="1" y="79"/>
                          <a:pt x="1" y="79"/>
                          <a:pt x="1" y="79"/>
                        </a:cubicBezTo>
                        <a:cubicBezTo>
                          <a:pt x="1" y="79"/>
                          <a:pt x="1" y="79"/>
                          <a:pt x="1" y="80"/>
                        </a:cubicBezTo>
                        <a:cubicBezTo>
                          <a:pt x="1" y="80"/>
                          <a:pt x="1" y="80"/>
                          <a:pt x="1" y="80"/>
                        </a:cubicBezTo>
                        <a:cubicBezTo>
                          <a:pt x="1" y="80"/>
                          <a:pt x="1" y="80"/>
                          <a:pt x="1" y="80"/>
                        </a:cubicBezTo>
                        <a:cubicBezTo>
                          <a:pt x="1" y="80"/>
                          <a:pt x="1" y="80"/>
                          <a:pt x="1" y="80"/>
                        </a:cubicBezTo>
                        <a:cubicBezTo>
                          <a:pt x="1" y="80"/>
                          <a:pt x="1" y="80"/>
                          <a:pt x="1" y="80"/>
                        </a:cubicBezTo>
                        <a:cubicBezTo>
                          <a:pt x="1" y="80"/>
                          <a:pt x="1" y="80"/>
                          <a:pt x="1" y="80"/>
                        </a:cubicBezTo>
                        <a:cubicBezTo>
                          <a:pt x="1" y="80"/>
                          <a:pt x="1" y="80"/>
                          <a:pt x="1" y="80"/>
                        </a:cubicBezTo>
                        <a:cubicBezTo>
                          <a:pt x="1" y="80"/>
                          <a:pt x="1" y="80"/>
                          <a:pt x="1" y="80"/>
                        </a:cubicBezTo>
                        <a:cubicBezTo>
                          <a:pt x="1" y="81"/>
                          <a:pt x="1" y="81"/>
                          <a:pt x="1" y="81"/>
                        </a:cubicBezTo>
                        <a:cubicBezTo>
                          <a:pt x="1" y="81"/>
                          <a:pt x="1" y="81"/>
                          <a:pt x="1" y="81"/>
                        </a:cubicBezTo>
                        <a:cubicBezTo>
                          <a:pt x="1" y="81"/>
                          <a:pt x="1" y="81"/>
                          <a:pt x="1" y="81"/>
                        </a:cubicBezTo>
                        <a:cubicBezTo>
                          <a:pt x="1" y="81"/>
                          <a:pt x="1" y="81"/>
                          <a:pt x="1" y="81"/>
                        </a:cubicBezTo>
                        <a:cubicBezTo>
                          <a:pt x="1" y="81"/>
                          <a:pt x="1" y="81"/>
                          <a:pt x="1" y="82"/>
                        </a:cubicBezTo>
                        <a:cubicBezTo>
                          <a:pt x="1" y="82"/>
                          <a:pt x="1" y="82"/>
                          <a:pt x="1" y="82"/>
                        </a:cubicBezTo>
                        <a:cubicBezTo>
                          <a:pt x="1" y="82"/>
                          <a:pt x="1" y="82"/>
                          <a:pt x="1" y="82"/>
                        </a:cubicBezTo>
                        <a:cubicBezTo>
                          <a:pt x="1" y="82"/>
                          <a:pt x="1" y="82"/>
                          <a:pt x="1" y="82"/>
                        </a:cubicBezTo>
                        <a:cubicBezTo>
                          <a:pt x="1" y="82"/>
                          <a:pt x="1" y="82"/>
                          <a:pt x="0" y="82"/>
                        </a:cubicBezTo>
                        <a:cubicBezTo>
                          <a:pt x="0" y="82"/>
                          <a:pt x="0" y="82"/>
                          <a:pt x="0" y="82"/>
                        </a:cubicBezTo>
                        <a:cubicBezTo>
                          <a:pt x="0" y="82"/>
                          <a:pt x="0" y="82"/>
                          <a:pt x="0" y="82"/>
                        </a:cubicBezTo>
                        <a:cubicBezTo>
                          <a:pt x="0" y="82"/>
                          <a:pt x="0" y="83"/>
                          <a:pt x="0" y="83"/>
                        </a:cubicBezTo>
                        <a:cubicBezTo>
                          <a:pt x="0" y="83"/>
                          <a:pt x="0" y="83"/>
                          <a:pt x="0" y="83"/>
                        </a:cubicBezTo>
                        <a:cubicBezTo>
                          <a:pt x="0" y="83"/>
                          <a:pt x="0" y="83"/>
                          <a:pt x="0" y="83"/>
                        </a:cubicBezTo>
                        <a:cubicBezTo>
                          <a:pt x="0" y="83"/>
                          <a:pt x="0" y="83"/>
                          <a:pt x="0" y="83"/>
                        </a:cubicBezTo>
                        <a:cubicBezTo>
                          <a:pt x="0" y="83"/>
                          <a:pt x="0" y="83"/>
                          <a:pt x="0" y="83"/>
                        </a:cubicBezTo>
                        <a:cubicBezTo>
                          <a:pt x="0" y="83"/>
                          <a:pt x="0" y="83"/>
                          <a:pt x="0" y="83"/>
                        </a:cubicBezTo>
                        <a:cubicBezTo>
                          <a:pt x="0" y="83"/>
                          <a:pt x="0" y="83"/>
                          <a:pt x="0" y="83"/>
                        </a:cubicBezTo>
                        <a:cubicBezTo>
                          <a:pt x="0" y="83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4"/>
                        </a:cubicBezTo>
                        <a:cubicBezTo>
                          <a:pt x="0" y="84"/>
                          <a:pt x="0" y="84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5"/>
                          <a:pt x="0" y="85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6"/>
                        </a:cubicBezTo>
                        <a:cubicBezTo>
                          <a:pt x="0" y="86"/>
                          <a:pt x="0" y="86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7"/>
                          <a:pt x="0" y="87"/>
                          <a:pt x="0" y="87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88"/>
                          <a:pt x="0" y="88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89"/>
                          <a:pt x="0" y="89"/>
                        </a:cubicBezTo>
                        <a:cubicBezTo>
                          <a:pt x="0" y="89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0"/>
                          <a:pt x="0" y="90"/>
                          <a:pt x="0" y="90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1"/>
                          <a:pt x="0" y="91"/>
                          <a:pt x="0" y="91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2"/>
                        </a:cubicBezTo>
                        <a:cubicBezTo>
                          <a:pt x="0" y="92"/>
                          <a:pt x="0" y="92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93"/>
                          <a:pt x="0" y="93"/>
                          <a:pt x="0" y="93"/>
                        </a:cubicBezTo>
                        <a:cubicBezTo>
                          <a:pt x="0" y="105"/>
                          <a:pt x="2" y="116"/>
                          <a:pt x="6" y="126"/>
                        </a:cubicBezTo>
                        <a:cubicBezTo>
                          <a:pt x="7" y="126"/>
                          <a:pt x="7" y="126"/>
                          <a:pt x="7" y="126"/>
                        </a:cubicBezTo>
                        <a:cubicBezTo>
                          <a:pt x="7" y="126"/>
                          <a:pt x="7" y="127"/>
                          <a:pt x="7" y="127"/>
                        </a:cubicBezTo>
                        <a:cubicBezTo>
                          <a:pt x="7" y="127"/>
                          <a:pt x="7" y="127"/>
                          <a:pt x="7" y="127"/>
                        </a:cubicBezTo>
                        <a:cubicBezTo>
                          <a:pt x="7" y="127"/>
                          <a:pt x="7" y="127"/>
                          <a:pt x="7" y="127"/>
                        </a:cubicBezTo>
                        <a:cubicBezTo>
                          <a:pt x="7" y="127"/>
                          <a:pt x="7" y="127"/>
                          <a:pt x="7" y="127"/>
                        </a:cubicBezTo>
                        <a:cubicBezTo>
                          <a:pt x="7" y="127"/>
                          <a:pt x="7" y="127"/>
                          <a:pt x="7" y="127"/>
                        </a:cubicBezTo>
                        <a:cubicBezTo>
                          <a:pt x="7" y="127"/>
                          <a:pt x="7" y="127"/>
                          <a:pt x="7" y="127"/>
                        </a:cubicBezTo>
                        <a:cubicBezTo>
                          <a:pt x="7" y="127"/>
                          <a:pt x="7" y="127"/>
                          <a:pt x="7" y="127"/>
                        </a:cubicBezTo>
                        <a:cubicBezTo>
                          <a:pt x="7" y="127"/>
                          <a:pt x="7" y="127"/>
                          <a:pt x="7" y="128"/>
                        </a:cubicBezTo>
                        <a:cubicBezTo>
                          <a:pt x="7" y="128"/>
                          <a:pt x="7" y="128"/>
                          <a:pt x="7" y="128"/>
                        </a:cubicBezTo>
                        <a:cubicBezTo>
                          <a:pt x="15" y="148"/>
                          <a:pt x="30" y="164"/>
                          <a:pt x="49" y="174"/>
                        </a:cubicBezTo>
                        <a:cubicBezTo>
                          <a:pt x="48" y="174"/>
                          <a:pt x="47" y="173"/>
                          <a:pt x="47" y="172"/>
                        </a:cubicBezTo>
                        <a:cubicBezTo>
                          <a:pt x="41" y="165"/>
                          <a:pt x="36" y="158"/>
                          <a:pt x="30" y="151"/>
                        </a:cubicBezTo>
                        <a:cubicBezTo>
                          <a:pt x="20" y="134"/>
                          <a:pt x="16" y="116"/>
                          <a:pt x="16" y="97"/>
                        </a:cubicBezTo>
                        <a:cubicBezTo>
                          <a:pt x="16" y="97"/>
                          <a:pt x="16" y="97"/>
                          <a:pt x="16" y="96"/>
                        </a:cubicBezTo>
                        <a:cubicBezTo>
                          <a:pt x="17" y="87"/>
                          <a:pt x="18" y="78"/>
                          <a:pt x="19" y="68"/>
                        </a:cubicBezTo>
                        <a:cubicBezTo>
                          <a:pt x="24" y="50"/>
                          <a:pt x="33" y="35"/>
                          <a:pt x="46" y="22"/>
                        </a:cubicBezTo>
                        <a:cubicBezTo>
                          <a:pt x="56" y="12"/>
                          <a:pt x="67" y="5"/>
                          <a:pt x="78" y="0"/>
                        </a:cubicBezTo>
                      </a:path>
                    </a:pathLst>
                  </a:custGeom>
                  <a:solidFill>
                    <a:srgbClr val="FFB54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220" name="צורה חופשית 86"/>
                  <p:cNvSpPr>
                    <a:spLocks noEditPoints="1"/>
                  </p:cNvSpPr>
                  <p:nvPr/>
                </p:nvSpPr>
                <p:spPr bwMode="auto">
                  <a:xfrm>
                    <a:off x="1724025" y="5348678"/>
                    <a:ext cx="9525" cy="117475"/>
                  </a:xfrm>
                  <a:custGeom>
                    <a:avLst/>
                    <a:gdLst>
                      <a:gd name="T0" fmla="*/ 3 w 4"/>
                      <a:gd name="T1" fmla="*/ 47 h 48"/>
                      <a:gd name="T2" fmla="*/ 3 w 4"/>
                      <a:gd name="T3" fmla="*/ 47 h 48"/>
                      <a:gd name="T4" fmla="*/ 2 w 4"/>
                      <a:gd name="T5" fmla="*/ 47 h 48"/>
                      <a:gd name="T6" fmla="*/ 2 w 4"/>
                      <a:gd name="T7" fmla="*/ 46 h 48"/>
                      <a:gd name="T8" fmla="*/ 2 w 4"/>
                      <a:gd name="T9" fmla="*/ 46 h 48"/>
                      <a:gd name="T10" fmla="*/ 0 w 4"/>
                      <a:gd name="T11" fmla="*/ 23 h 48"/>
                      <a:gd name="T12" fmla="*/ 0 w 4"/>
                      <a:gd name="T13" fmla="*/ 22 h 48"/>
                      <a:gd name="T14" fmla="*/ 0 w 4"/>
                      <a:gd name="T15" fmla="*/ 22 h 48"/>
                      <a:gd name="T16" fmla="*/ 0 w 4"/>
                      <a:gd name="T17" fmla="*/ 22 h 48"/>
                      <a:gd name="T18" fmla="*/ 0 w 4"/>
                      <a:gd name="T19" fmla="*/ 22 h 48"/>
                      <a:gd name="T20" fmla="*/ 0 w 4"/>
                      <a:gd name="T21" fmla="*/ 21 h 48"/>
                      <a:gd name="T22" fmla="*/ 0 w 4"/>
                      <a:gd name="T23" fmla="*/ 20 h 48"/>
                      <a:gd name="T24" fmla="*/ 0 w 4"/>
                      <a:gd name="T25" fmla="*/ 20 h 48"/>
                      <a:gd name="T26" fmla="*/ 0 w 4"/>
                      <a:gd name="T27" fmla="*/ 20 h 48"/>
                      <a:gd name="T28" fmla="*/ 0 w 4"/>
                      <a:gd name="T29" fmla="*/ 19 h 48"/>
                      <a:gd name="T30" fmla="*/ 0 w 4"/>
                      <a:gd name="T31" fmla="*/ 19 h 48"/>
                      <a:gd name="T32" fmla="*/ 0 w 4"/>
                      <a:gd name="T33" fmla="*/ 19 h 48"/>
                      <a:gd name="T34" fmla="*/ 0 w 4"/>
                      <a:gd name="T35" fmla="*/ 18 h 48"/>
                      <a:gd name="T36" fmla="*/ 0 w 4"/>
                      <a:gd name="T37" fmla="*/ 18 h 48"/>
                      <a:gd name="T38" fmla="*/ 0 w 4"/>
                      <a:gd name="T39" fmla="*/ 18 h 48"/>
                      <a:gd name="T40" fmla="*/ 1 w 4"/>
                      <a:gd name="T41" fmla="*/ 17 h 48"/>
                      <a:gd name="T42" fmla="*/ 1 w 4"/>
                      <a:gd name="T43" fmla="*/ 17 h 48"/>
                      <a:gd name="T44" fmla="*/ 1 w 4"/>
                      <a:gd name="T45" fmla="*/ 16 h 48"/>
                      <a:gd name="T46" fmla="*/ 1 w 4"/>
                      <a:gd name="T47" fmla="*/ 15 h 48"/>
                      <a:gd name="T48" fmla="*/ 1 w 4"/>
                      <a:gd name="T49" fmla="*/ 15 h 48"/>
                      <a:gd name="T50" fmla="*/ 1 w 4"/>
                      <a:gd name="T51" fmla="*/ 15 h 48"/>
                      <a:gd name="T52" fmla="*/ 1 w 4"/>
                      <a:gd name="T53" fmla="*/ 14 h 48"/>
                      <a:gd name="T54" fmla="*/ 1 w 4"/>
                      <a:gd name="T55" fmla="*/ 14 h 48"/>
                      <a:gd name="T56" fmla="*/ 1 w 4"/>
                      <a:gd name="T57" fmla="*/ 14 h 48"/>
                      <a:gd name="T58" fmla="*/ 1 w 4"/>
                      <a:gd name="T59" fmla="*/ 13 h 48"/>
                      <a:gd name="T60" fmla="*/ 1 w 4"/>
                      <a:gd name="T61" fmla="*/ 13 h 48"/>
                      <a:gd name="T62" fmla="*/ 1 w 4"/>
                      <a:gd name="T63" fmla="*/ 11 h 48"/>
                      <a:gd name="T64" fmla="*/ 1 w 4"/>
                      <a:gd name="T65" fmla="*/ 11 h 48"/>
                      <a:gd name="T66" fmla="*/ 1 w 4"/>
                      <a:gd name="T67" fmla="*/ 11 h 48"/>
                      <a:gd name="T68" fmla="*/ 1 w 4"/>
                      <a:gd name="T69" fmla="*/ 10 h 48"/>
                      <a:gd name="T70" fmla="*/ 1 w 4"/>
                      <a:gd name="T71" fmla="*/ 10 h 48"/>
                      <a:gd name="T72" fmla="*/ 1 w 4"/>
                      <a:gd name="T73" fmla="*/ 10 h 48"/>
                      <a:gd name="T74" fmla="*/ 2 w 4"/>
                      <a:gd name="T75" fmla="*/ 9 h 48"/>
                      <a:gd name="T76" fmla="*/ 2 w 4"/>
                      <a:gd name="T77" fmla="*/ 8 h 48"/>
                      <a:gd name="T78" fmla="*/ 2 w 4"/>
                      <a:gd name="T79" fmla="*/ 8 h 48"/>
                      <a:gd name="T80" fmla="*/ 2 w 4"/>
                      <a:gd name="T81" fmla="*/ 8 h 48"/>
                      <a:gd name="T82" fmla="*/ 2 w 4"/>
                      <a:gd name="T83" fmla="*/ 7 h 48"/>
                      <a:gd name="T84" fmla="*/ 2 w 4"/>
                      <a:gd name="T85" fmla="*/ 7 h 48"/>
                      <a:gd name="T86" fmla="*/ 2 w 4"/>
                      <a:gd name="T87" fmla="*/ 6 h 48"/>
                      <a:gd name="T88" fmla="*/ 2 w 4"/>
                      <a:gd name="T89" fmla="*/ 5 h 48"/>
                      <a:gd name="T90" fmla="*/ 2 w 4"/>
                      <a:gd name="T91" fmla="*/ 5 h 48"/>
                      <a:gd name="T92" fmla="*/ 2 w 4"/>
                      <a:gd name="T93" fmla="*/ 5 h 48"/>
                      <a:gd name="T94" fmla="*/ 3 w 4"/>
                      <a:gd name="T95" fmla="*/ 4 h 48"/>
                      <a:gd name="T96" fmla="*/ 3 w 4"/>
                      <a:gd name="T97" fmla="*/ 4 h 48"/>
                      <a:gd name="T98" fmla="*/ 3 w 4"/>
                      <a:gd name="T99" fmla="*/ 4 h 48"/>
                      <a:gd name="T100" fmla="*/ 3 w 4"/>
                      <a:gd name="T101" fmla="*/ 3 h 48"/>
                      <a:gd name="T102" fmla="*/ 3 w 4"/>
                      <a:gd name="T103" fmla="*/ 3 h 48"/>
                      <a:gd name="T104" fmla="*/ 3 w 4"/>
                      <a:gd name="T105" fmla="*/ 3 h 48"/>
                      <a:gd name="T106" fmla="*/ 3 w 4"/>
                      <a:gd name="T107" fmla="*/ 2 h 48"/>
                      <a:gd name="T108" fmla="*/ 3 w 4"/>
                      <a:gd name="T109" fmla="*/ 2 h 48"/>
                      <a:gd name="T110" fmla="*/ 3 w 4"/>
                      <a:gd name="T111" fmla="*/ 1 h 48"/>
                      <a:gd name="T112" fmla="*/ 3 w 4"/>
                      <a:gd name="T113" fmla="*/ 1 h 48"/>
                      <a:gd name="T114" fmla="*/ 4 w 4"/>
                      <a:gd name="T115" fmla="*/ 1 h 48"/>
                      <a:gd name="T116" fmla="*/ 4 w 4"/>
                      <a:gd name="T11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</a:cxnLst>
                    <a:rect l="0" t="0" r="r" b="b"/>
                    <a:pathLst>
                      <a:path w="4" h="48">
                        <a:moveTo>
                          <a:pt x="3" y="48"/>
                        </a:moveTo>
                        <a:cubicBezTo>
                          <a:pt x="3" y="48"/>
                          <a:pt x="3" y="48"/>
                          <a:pt x="3" y="48"/>
                        </a:cubicBezTo>
                        <a:cubicBezTo>
                          <a:pt x="3" y="48"/>
                          <a:pt x="3" y="48"/>
                          <a:pt x="3" y="48"/>
                        </a:cubicBezTo>
                        <a:moveTo>
                          <a:pt x="3" y="47"/>
                        </a:moveTo>
                        <a:cubicBezTo>
                          <a:pt x="3" y="47"/>
                          <a:pt x="3" y="47"/>
                          <a:pt x="3" y="47"/>
                        </a:cubicBezTo>
                        <a:cubicBezTo>
                          <a:pt x="3" y="47"/>
                          <a:pt x="3" y="47"/>
                          <a:pt x="3" y="47"/>
                        </a:cubicBezTo>
                        <a:moveTo>
                          <a:pt x="2" y="47"/>
                        </a:moveTo>
                        <a:cubicBezTo>
                          <a:pt x="3" y="47"/>
                          <a:pt x="3" y="47"/>
                          <a:pt x="3" y="47"/>
                        </a:cubicBezTo>
                        <a:cubicBezTo>
                          <a:pt x="3" y="47"/>
                          <a:pt x="3" y="47"/>
                          <a:pt x="2" y="47"/>
                        </a:cubicBezTo>
                        <a:moveTo>
                          <a:pt x="2" y="47"/>
                        </a:moveTo>
                        <a:cubicBezTo>
                          <a:pt x="2" y="47"/>
                          <a:pt x="2" y="47"/>
                          <a:pt x="2" y="47"/>
                        </a:cubicBezTo>
                        <a:cubicBezTo>
                          <a:pt x="2" y="47"/>
                          <a:pt x="2" y="47"/>
                          <a:pt x="2" y="47"/>
                        </a:cubicBezTo>
                        <a:moveTo>
                          <a:pt x="2" y="46"/>
                        </a:moveTo>
                        <a:cubicBezTo>
                          <a:pt x="2" y="46"/>
                          <a:pt x="2" y="46"/>
                          <a:pt x="2" y="46"/>
                        </a:cubicBezTo>
                        <a:cubicBezTo>
                          <a:pt x="2" y="46"/>
                          <a:pt x="2" y="46"/>
                          <a:pt x="2" y="46"/>
                        </a:cubicBezTo>
                        <a:moveTo>
                          <a:pt x="2" y="46"/>
                        </a:moveTo>
                        <a:cubicBezTo>
                          <a:pt x="2" y="46"/>
                          <a:pt x="2" y="46"/>
                          <a:pt x="2" y="46"/>
                        </a:cubicBezTo>
                        <a:cubicBezTo>
                          <a:pt x="2" y="46"/>
                          <a:pt x="2" y="46"/>
                          <a:pt x="2" y="46"/>
                        </a:cubicBezTo>
                        <a:moveTo>
                          <a:pt x="2" y="45"/>
                        </a:moveTo>
                        <a:cubicBezTo>
                          <a:pt x="2" y="46"/>
                          <a:pt x="2" y="46"/>
                          <a:pt x="2" y="46"/>
                        </a:cubicBezTo>
                        <a:cubicBezTo>
                          <a:pt x="2" y="46"/>
                          <a:pt x="2" y="46"/>
                          <a:pt x="2" y="45"/>
                        </a:cubicBezTo>
                        <a:moveTo>
                          <a:pt x="0" y="23"/>
                        </a:moveTo>
                        <a:cubicBezTo>
                          <a:pt x="0" y="31"/>
                          <a:pt x="1" y="38"/>
                          <a:pt x="2" y="45"/>
                        </a:cubicBezTo>
                        <a:cubicBezTo>
                          <a:pt x="1" y="38"/>
                          <a:pt x="0" y="31"/>
                          <a:pt x="0" y="23"/>
                        </a:cubicBezTo>
                        <a:moveTo>
                          <a:pt x="0" y="23"/>
                        </a:moveTo>
                        <a:cubicBezTo>
                          <a:pt x="0" y="23"/>
                          <a:pt x="0" y="23"/>
                          <a:pt x="0" y="23"/>
                        </a:cubicBezTo>
                        <a:cubicBezTo>
                          <a:pt x="0" y="23"/>
                          <a:pt x="0" y="23"/>
                          <a:pt x="0" y="23"/>
                        </a:cubicBezTo>
                        <a:moveTo>
                          <a:pt x="0" y="22"/>
                        </a:moveTo>
                        <a:cubicBezTo>
                          <a:pt x="0" y="22"/>
                          <a:pt x="0" y="22"/>
                          <a:pt x="0" y="22"/>
                        </a:cubicBezTo>
                        <a:cubicBezTo>
                          <a:pt x="0" y="23"/>
                          <a:pt x="0" y="23"/>
                          <a:pt x="0" y="23"/>
                        </a:cubicBezTo>
                        <a:cubicBezTo>
                          <a:pt x="0" y="23"/>
                          <a:pt x="0" y="23"/>
                          <a:pt x="0" y="22"/>
                        </a:cubicBezTo>
                        <a:cubicBezTo>
                          <a:pt x="0" y="22"/>
                          <a:pt x="0" y="22"/>
                          <a:pt x="0" y="22"/>
                        </a:cubicBezTo>
                        <a:moveTo>
                          <a:pt x="0" y="22"/>
                        </a:moveTo>
                        <a:cubicBezTo>
                          <a:pt x="0" y="22"/>
                          <a:pt x="0" y="22"/>
                          <a:pt x="0" y="22"/>
                        </a:cubicBezTo>
                        <a:cubicBezTo>
                          <a:pt x="0" y="22"/>
                          <a:pt x="0" y="22"/>
                          <a:pt x="0" y="22"/>
                        </a:cubicBezTo>
                        <a:moveTo>
                          <a:pt x="0" y="22"/>
                        </a:moveTo>
                        <a:cubicBezTo>
                          <a:pt x="0" y="22"/>
                          <a:pt x="0" y="22"/>
                          <a:pt x="0" y="22"/>
                        </a:cubicBezTo>
                        <a:cubicBezTo>
                          <a:pt x="0" y="22"/>
                          <a:pt x="0" y="22"/>
                          <a:pt x="0" y="22"/>
                        </a:cubicBezTo>
                        <a:moveTo>
                          <a:pt x="0" y="21"/>
                        </a:moveTo>
                        <a:cubicBezTo>
                          <a:pt x="0" y="21"/>
                          <a:pt x="0" y="21"/>
                          <a:pt x="0" y="22"/>
                        </a:cubicBezTo>
                        <a:cubicBezTo>
                          <a:pt x="0" y="21"/>
                          <a:pt x="0" y="21"/>
                          <a:pt x="0" y="21"/>
                        </a:cubicBezTo>
                        <a:moveTo>
                          <a:pt x="0" y="21"/>
                        </a:moveTo>
                        <a:cubicBezTo>
                          <a:pt x="0" y="21"/>
                          <a:pt x="0" y="21"/>
                          <a:pt x="0" y="21"/>
                        </a:cubicBezTo>
                        <a:cubicBezTo>
                          <a:pt x="0" y="21"/>
                          <a:pt x="0" y="21"/>
                          <a:pt x="0" y="21"/>
                        </a:cubicBezTo>
                        <a:moveTo>
                          <a:pt x="0" y="21"/>
                        </a:moveTo>
                        <a:cubicBezTo>
                          <a:pt x="0" y="21"/>
                          <a:pt x="0" y="21"/>
                          <a:pt x="0" y="21"/>
                        </a:cubicBezTo>
                        <a:cubicBezTo>
                          <a:pt x="0" y="21"/>
                          <a:pt x="0" y="21"/>
                          <a:pt x="0" y="21"/>
                        </a:cubicBezTo>
                        <a:moveTo>
                          <a:pt x="0" y="20"/>
                        </a:moveTo>
                        <a:cubicBezTo>
                          <a:pt x="0" y="21"/>
                          <a:pt x="0" y="21"/>
                          <a:pt x="0" y="21"/>
                        </a:cubicBezTo>
                        <a:cubicBezTo>
                          <a:pt x="0" y="21"/>
                          <a:pt x="0" y="21"/>
                          <a:pt x="0" y="20"/>
                        </a:cubicBezTo>
                        <a:moveTo>
                          <a:pt x="0" y="20"/>
                        </a:moveTo>
                        <a:cubicBezTo>
                          <a:pt x="0" y="20"/>
                          <a:pt x="0" y="20"/>
                          <a:pt x="0" y="20"/>
                        </a:cubicBezTo>
                        <a:cubicBezTo>
                          <a:pt x="0" y="20"/>
                          <a:pt x="0" y="20"/>
                          <a:pt x="0" y="20"/>
                        </a:cubicBezTo>
                        <a:moveTo>
                          <a:pt x="0" y="20"/>
                        </a:moveTo>
                        <a:cubicBezTo>
                          <a:pt x="0" y="20"/>
                          <a:pt x="0" y="20"/>
                          <a:pt x="0" y="20"/>
                        </a:cubicBezTo>
                        <a:cubicBezTo>
                          <a:pt x="0" y="20"/>
                          <a:pt x="0" y="20"/>
                          <a:pt x="0" y="20"/>
                        </a:cubicBezTo>
                        <a:moveTo>
                          <a:pt x="0" y="20"/>
                        </a:moveTo>
                        <a:cubicBezTo>
                          <a:pt x="0" y="20"/>
                          <a:pt x="0" y="20"/>
                          <a:pt x="0" y="20"/>
                        </a:cubicBezTo>
                        <a:cubicBezTo>
                          <a:pt x="0" y="20"/>
                          <a:pt x="0" y="20"/>
                          <a:pt x="0" y="20"/>
                        </a:cubicBezTo>
                        <a:moveTo>
                          <a:pt x="0" y="19"/>
                        </a:moveTo>
                        <a:cubicBezTo>
                          <a:pt x="0" y="19"/>
                          <a:pt x="0" y="19"/>
                          <a:pt x="0" y="20"/>
                        </a:cubicBezTo>
                        <a:cubicBezTo>
                          <a:pt x="0" y="19"/>
                          <a:pt x="0" y="19"/>
                          <a:pt x="0" y="19"/>
                        </a:cubicBezTo>
                        <a:moveTo>
                          <a:pt x="0" y="19"/>
                        </a:moveTo>
                        <a:cubicBezTo>
                          <a:pt x="0" y="19"/>
                          <a:pt x="0" y="19"/>
                          <a:pt x="0" y="19"/>
                        </a:cubicBezTo>
                        <a:cubicBezTo>
                          <a:pt x="0" y="19"/>
                          <a:pt x="0" y="19"/>
                          <a:pt x="0" y="19"/>
                        </a:cubicBezTo>
                        <a:moveTo>
                          <a:pt x="0" y="19"/>
                        </a:moveTo>
                        <a:cubicBezTo>
                          <a:pt x="0" y="19"/>
                          <a:pt x="0" y="19"/>
                          <a:pt x="0" y="19"/>
                        </a:cubicBezTo>
                        <a:cubicBezTo>
                          <a:pt x="0" y="19"/>
                          <a:pt x="0" y="19"/>
                          <a:pt x="0" y="19"/>
                        </a:cubicBezTo>
                        <a:moveTo>
                          <a:pt x="0" y="18"/>
                        </a:moveTo>
                        <a:cubicBezTo>
                          <a:pt x="0" y="18"/>
                          <a:pt x="0" y="19"/>
                          <a:pt x="0" y="19"/>
                        </a:cubicBezTo>
                        <a:cubicBezTo>
                          <a:pt x="0" y="19"/>
                          <a:pt x="0" y="18"/>
                          <a:pt x="0" y="18"/>
                        </a:cubicBezTo>
                        <a:moveTo>
                          <a:pt x="0" y="18"/>
                        </a:move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moveTo>
                          <a:pt x="0" y="18"/>
                        </a:move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moveTo>
                          <a:pt x="0" y="18"/>
                        </a:move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moveTo>
                          <a:pt x="0" y="17"/>
                        </a:moveTo>
                        <a:cubicBezTo>
                          <a:pt x="0" y="17"/>
                          <a:pt x="0" y="17"/>
                          <a:pt x="0" y="17"/>
                        </a:cubicBezTo>
                        <a:cubicBezTo>
                          <a:pt x="0" y="17"/>
                          <a:pt x="0" y="17"/>
                          <a:pt x="0" y="17"/>
                        </a:cubicBezTo>
                        <a:moveTo>
                          <a:pt x="1" y="17"/>
                        </a:moveTo>
                        <a:cubicBezTo>
                          <a:pt x="1" y="17"/>
                          <a:pt x="0" y="17"/>
                          <a:pt x="0" y="17"/>
                        </a:cubicBezTo>
                        <a:cubicBezTo>
                          <a:pt x="0" y="17"/>
                          <a:pt x="1" y="17"/>
                          <a:pt x="1" y="17"/>
                        </a:cubicBezTo>
                        <a:moveTo>
                          <a:pt x="1" y="17"/>
                        </a:moveTo>
                        <a:cubicBezTo>
                          <a:pt x="1" y="17"/>
                          <a:pt x="1" y="17"/>
                          <a:pt x="1" y="17"/>
                        </a:cubicBezTo>
                        <a:cubicBezTo>
                          <a:pt x="1" y="17"/>
                          <a:pt x="1" y="17"/>
                          <a:pt x="1" y="17"/>
                        </a:cubicBezTo>
                        <a:moveTo>
                          <a:pt x="1" y="16"/>
                        </a:moveTo>
                        <a:cubicBezTo>
                          <a:pt x="1" y="16"/>
                          <a:pt x="1" y="17"/>
                          <a:pt x="1" y="17"/>
                        </a:cubicBezTo>
                        <a:cubicBezTo>
                          <a:pt x="1" y="17"/>
                          <a:pt x="1" y="16"/>
                          <a:pt x="1" y="16"/>
                        </a:cubicBezTo>
                        <a:moveTo>
                          <a:pt x="1" y="16"/>
                        </a:moveTo>
                        <a:cubicBezTo>
                          <a:pt x="1" y="16"/>
                          <a:pt x="1" y="16"/>
                          <a:pt x="1" y="16"/>
                        </a:cubicBezTo>
                        <a:cubicBezTo>
                          <a:pt x="1" y="16"/>
                          <a:pt x="1" y="16"/>
                          <a:pt x="1" y="16"/>
                        </a:cubicBezTo>
                        <a:moveTo>
                          <a:pt x="1" y="15"/>
                        </a:moveTo>
                        <a:cubicBezTo>
                          <a:pt x="1" y="15"/>
                          <a:pt x="1" y="16"/>
                          <a:pt x="1" y="16"/>
                        </a:cubicBezTo>
                        <a:cubicBezTo>
                          <a:pt x="1" y="16"/>
                          <a:pt x="1" y="15"/>
                          <a:pt x="1" y="15"/>
                        </a:cubicBezTo>
                        <a:moveTo>
                          <a:pt x="1" y="15"/>
                        </a:moveTo>
                        <a:cubicBezTo>
                          <a:pt x="1" y="15"/>
                          <a:pt x="1" y="15"/>
                          <a:pt x="1" y="15"/>
                        </a:cubicBezTo>
                        <a:cubicBezTo>
                          <a:pt x="1" y="15"/>
                          <a:pt x="1" y="15"/>
                          <a:pt x="1" y="15"/>
                        </a:cubicBezTo>
                        <a:moveTo>
                          <a:pt x="1" y="15"/>
                        </a:moveTo>
                        <a:cubicBezTo>
                          <a:pt x="1" y="15"/>
                          <a:pt x="1" y="15"/>
                          <a:pt x="1" y="15"/>
                        </a:cubicBezTo>
                        <a:cubicBezTo>
                          <a:pt x="1" y="15"/>
                          <a:pt x="1" y="15"/>
                          <a:pt x="1" y="15"/>
                        </a:cubicBezTo>
                        <a:moveTo>
                          <a:pt x="1" y="14"/>
                        </a:moveTo>
                        <a:cubicBezTo>
                          <a:pt x="1" y="14"/>
                          <a:pt x="1" y="14"/>
                          <a:pt x="1" y="15"/>
                        </a:cubicBezTo>
                        <a:cubicBezTo>
                          <a:pt x="1" y="14"/>
                          <a:pt x="1" y="14"/>
                          <a:pt x="1" y="14"/>
                        </a:cubicBezTo>
                        <a:moveTo>
                          <a:pt x="1" y="14"/>
                        </a:moveTo>
                        <a:cubicBezTo>
                          <a:pt x="1" y="14"/>
                          <a:pt x="1" y="14"/>
                          <a:pt x="1" y="14"/>
                        </a:cubicBezTo>
                        <a:cubicBezTo>
                          <a:pt x="1" y="14"/>
                          <a:pt x="1" y="14"/>
                          <a:pt x="1" y="14"/>
                        </a:cubicBezTo>
                        <a:moveTo>
                          <a:pt x="1" y="14"/>
                        </a:moveTo>
                        <a:cubicBezTo>
                          <a:pt x="1" y="14"/>
                          <a:pt x="1" y="14"/>
                          <a:pt x="1" y="14"/>
                        </a:cubicBezTo>
                        <a:cubicBezTo>
                          <a:pt x="1" y="14"/>
                          <a:pt x="1" y="14"/>
                          <a:pt x="1" y="14"/>
                        </a:cubicBezTo>
                        <a:moveTo>
                          <a:pt x="1" y="14"/>
                        </a:moveTo>
                        <a:cubicBezTo>
                          <a:pt x="1" y="14"/>
                          <a:pt x="1" y="14"/>
                          <a:pt x="1" y="14"/>
                        </a:cubicBezTo>
                        <a:cubicBezTo>
                          <a:pt x="1" y="14"/>
                          <a:pt x="1" y="14"/>
                          <a:pt x="1" y="14"/>
                        </a:cubicBezTo>
                        <a:moveTo>
                          <a:pt x="1" y="13"/>
                        </a:moveTo>
                        <a:cubicBezTo>
                          <a:pt x="1" y="13"/>
                          <a:pt x="1" y="13"/>
                          <a:pt x="1" y="13"/>
                        </a:cubicBezTo>
                        <a:cubicBezTo>
                          <a:pt x="1" y="13"/>
                          <a:pt x="1" y="13"/>
                          <a:pt x="1" y="13"/>
                        </a:cubicBezTo>
                        <a:moveTo>
                          <a:pt x="1" y="13"/>
                        </a:moveTo>
                        <a:cubicBezTo>
                          <a:pt x="1" y="13"/>
                          <a:pt x="1" y="13"/>
                          <a:pt x="1" y="13"/>
                        </a:cubicBezTo>
                        <a:cubicBezTo>
                          <a:pt x="1" y="13"/>
                          <a:pt x="1" y="13"/>
                          <a:pt x="1" y="13"/>
                        </a:cubicBezTo>
                        <a:moveTo>
                          <a:pt x="1" y="12"/>
                        </a:moveTo>
                        <a:cubicBezTo>
                          <a:pt x="1" y="12"/>
                          <a:pt x="1" y="13"/>
                          <a:pt x="1" y="13"/>
                        </a:cubicBezTo>
                        <a:cubicBezTo>
                          <a:pt x="1" y="13"/>
                          <a:pt x="1" y="12"/>
                          <a:pt x="1" y="12"/>
                        </a:cubicBezTo>
                        <a:moveTo>
                          <a:pt x="1" y="11"/>
                        </a:moveTo>
                        <a:cubicBezTo>
                          <a:pt x="1" y="12"/>
                          <a:pt x="1" y="12"/>
                          <a:pt x="1" y="12"/>
                        </a:cubicBezTo>
                        <a:cubicBezTo>
                          <a:pt x="1" y="12"/>
                          <a:pt x="1" y="12"/>
                          <a:pt x="1" y="11"/>
                        </a:cubicBezTo>
                        <a:moveTo>
                          <a:pt x="1" y="11"/>
                        </a:moveTo>
                        <a:cubicBezTo>
                          <a:pt x="1" y="11"/>
                          <a:pt x="1" y="11"/>
                          <a:pt x="1" y="11"/>
                        </a:cubicBezTo>
                        <a:cubicBezTo>
                          <a:pt x="1" y="11"/>
                          <a:pt x="1" y="11"/>
                          <a:pt x="1" y="11"/>
                        </a:cubicBezTo>
                        <a:moveTo>
                          <a:pt x="1" y="11"/>
                        </a:moveTo>
                        <a:cubicBezTo>
                          <a:pt x="1" y="11"/>
                          <a:pt x="1" y="11"/>
                          <a:pt x="1" y="11"/>
                        </a:cubicBezTo>
                        <a:cubicBezTo>
                          <a:pt x="1" y="11"/>
                          <a:pt x="1" y="11"/>
                          <a:pt x="1" y="11"/>
                        </a:cubicBezTo>
                        <a:moveTo>
                          <a:pt x="1" y="11"/>
                        </a:moveTo>
                        <a:cubicBezTo>
                          <a:pt x="1" y="11"/>
                          <a:pt x="1" y="11"/>
                          <a:pt x="1" y="11"/>
                        </a:cubicBezTo>
                        <a:cubicBezTo>
                          <a:pt x="1" y="11"/>
                          <a:pt x="1" y="11"/>
                          <a:pt x="1" y="11"/>
                        </a:cubicBezTo>
                        <a:moveTo>
                          <a:pt x="1" y="10"/>
                        </a:moveTo>
                        <a:cubicBezTo>
                          <a:pt x="1" y="10"/>
                          <a:pt x="1" y="11"/>
                          <a:pt x="1" y="11"/>
                        </a:cubicBezTo>
                        <a:cubicBezTo>
                          <a:pt x="1" y="11"/>
                          <a:pt x="1" y="10"/>
                          <a:pt x="1" y="10"/>
                        </a:cubicBezTo>
                        <a:moveTo>
                          <a:pt x="1" y="10"/>
                        </a:moveTo>
                        <a:cubicBezTo>
                          <a:pt x="1" y="10"/>
                          <a:pt x="1" y="10"/>
                          <a:pt x="1" y="10"/>
                        </a:cubicBezTo>
                        <a:cubicBezTo>
                          <a:pt x="1" y="10"/>
                          <a:pt x="1" y="10"/>
                          <a:pt x="1" y="10"/>
                        </a:cubicBezTo>
                        <a:moveTo>
                          <a:pt x="1" y="10"/>
                        </a:moveTo>
                        <a:cubicBezTo>
                          <a:pt x="1" y="10"/>
                          <a:pt x="1" y="10"/>
                          <a:pt x="1" y="10"/>
                        </a:cubicBezTo>
                        <a:cubicBezTo>
                          <a:pt x="1" y="10"/>
                          <a:pt x="1" y="10"/>
                          <a:pt x="1" y="10"/>
                        </a:cubicBezTo>
                        <a:moveTo>
                          <a:pt x="2" y="9"/>
                        </a:moveTo>
                        <a:cubicBezTo>
                          <a:pt x="2" y="10"/>
                          <a:pt x="1" y="10"/>
                          <a:pt x="1" y="10"/>
                        </a:cubicBezTo>
                        <a:cubicBezTo>
                          <a:pt x="1" y="10"/>
                          <a:pt x="2" y="10"/>
                          <a:pt x="2" y="9"/>
                        </a:cubicBezTo>
                        <a:moveTo>
                          <a:pt x="2" y="9"/>
                        </a:moveTo>
                        <a:cubicBezTo>
                          <a:pt x="2" y="9"/>
                          <a:pt x="2" y="9"/>
                          <a:pt x="2" y="9"/>
                        </a:cubicBezTo>
                        <a:cubicBezTo>
                          <a:pt x="2" y="9"/>
                          <a:pt x="2" y="9"/>
                          <a:pt x="2" y="9"/>
                        </a:cubicBezTo>
                        <a:moveTo>
                          <a:pt x="2" y="8"/>
                        </a:moveTo>
                        <a:cubicBezTo>
                          <a:pt x="2" y="8"/>
                          <a:pt x="2" y="9"/>
                          <a:pt x="2" y="9"/>
                        </a:cubicBezTo>
                        <a:cubicBezTo>
                          <a:pt x="2" y="9"/>
                          <a:pt x="2" y="8"/>
                          <a:pt x="2" y="8"/>
                        </a:cubicBezTo>
                        <a:moveTo>
                          <a:pt x="2" y="8"/>
                        </a:moveTo>
                        <a:cubicBezTo>
                          <a:pt x="2" y="8"/>
                          <a:pt x="2" y="8"/>
                          <a:pt x="2" y="8"/>
                        </a:cubicBezTo>
                        <a:cubicBezTo>
                          <a:pt x="2" y="8"/>
                          <a:pt x="2" y="8"/>
                          <a:pt x="2" y="8"/>
                        </a:cubicBezTo>
                        <a:moveTo>
                          <a:pt x="2" y="8"/>
                        </a:moveTo>
                        <a:cubicBezTo>
                          <a:pt x="2" y="8"/>
                          <a:pt x="2" y="8"/>
                          <a:pt x="2" y="8"/>
                        </a:cubicBezTo>
                        <a:cubicBezTo>
                          <a:pt x="2" y="8"/>
                          <a:pt x="2" y="8"/>
                          <a:pt x="2" y="8"/>
                        </a:cubicBezTo>
                        <a:moveTo>
                          <a:pt x="2" y="8"/>
                        </a:moveTo>
                        <a:cubicBezTo>
                          <a:pt x="2" y="8"/>
                          <a:pt x="2" y="8"/>
                          <a:pt x="2" y="8"/>
                        </a:cubicBezTo>
                        <a:cubicBezTo>
                          <a:pt x="2" y="8"/>
                          <a:pt x="2" y="8"/>
                          <a:pt x="2" y="8"/>
                        </a:cubicBezTo>
                        <a:moveTo>
                          <a:pt x="2" y="7"/>
                        </a:moveTo>
                        <a:cubicBezTo>
                          <a:pt x="2" y="7"/>
                          <a:pt x="2" y="7"/>
                          <a:pt x="2" y="7"/>
                        </a:cubicBezTo>
                        <a:cubicBezTo>
                          <a:pt x="2" y="7"/>
                          <a:pt x="2" y="7"/>
                          <a:pt x="2" y="7"/>
                        </a:cubicBezTo>
                        <a:moveTo>
                          <a:pt x="2" y="7"/>
                        </a:moveTo>
                        <a:cubicBezTo>
                          <a:pt x="2" y="7"/>
                          <a:pt x="2" y="7"/>
                          <a:pt x="2" y="7"/>
                        </a:cubicBezTo>
                        <a:cubicBezTo>
                          <a:pt x="2" y="7"/>
                          <a:pt x="2" y="7"/>
                          <a:pt x="2" y="7"/>
                        </a:cubicBezTo>
                        <a:moveTo>
                          <a:pt x="2" y="7"/>
                        </a:moveTo>
                        <a:cubicBezTo>
                          <a:pt x="2" y="7"/>
                          <a:pt x="2" y="7"/>
                          <a:pt x="2" y="7"/>
                        </a:cubicBezTo>
                        <a:cubicBezTo>
                          <a:pt x="2" y="7"/>
                          <a:pt x="2" y="7"/>
                          <a:pt x="2" y="7"/>
                        </a:cubicBezTo>
                        <a:moveTo>
                          <a:pt x="2" y="6"/>
                        </a:moveTo>
                        <a:cubicBezTo>
                          <a:pt x="2" y="7"/>
                          <a:pt x="2" y="7"/>
                          <a:pt x="2" y="7"/>
                        </a:cubicBezTo>
                        <a:cubicBezTo>
                          <a:pt x="2" y="7"/>
                          <a:pt x="2" y="7"/>
                          <a:pt x="2" y="6"/>
                        </a:cubicBezTo>
                        <a:moveTo>
                          <a:pt x="2" y="6"/>
                        </a:moveTo>
                        <a:cubicBezTo>
                          <a:pt x="2" y="6"/>
                          <a:pt x="2" y="6"/>
                          <a:pt x="2" y="6"/>
                        </a:cubicBezTo>
                        <a:cubicBezTo>
                          <a:pt x="2" y="6"/>
                          <a:pt x="2" y="6"/>
                          <a:pt x="2" y="6"/>
                        </a:cubicBezTo>
                        <a:moveTo>
                          <a:pt x="2" y="5"/>
                        </a:moveTo>
                        <a:cubicBezTo>
                          <a:pt x="2" y="6"/>
                          <a:pt x="2" y="6"/>
                          <a:pt x="2" y="6"/>
                        </a:cubicBezTo>
                        <a:cubicBezTo>
                          <a:pt x="2" y="6"/>
                          <a:pt x="2" y="6"/>
                          <a:pt x="2" y="5"/>
                        </a:cubicBezTo>
                        <a:moveTo>
                          <a:pt x="2" y="5"/>
                        </a:moveTo>
                        <a:cubicBezTo>
                          <a:pt x="2" y="5"/>
                          <a:pt x="2" y="5"/>
                          <a:pt x="2" y="5"/>
                        </a:cubicBezTo>
                        <a:cubicBezTo>
                          <a:pt x="2" y="5"/>
                          <a:pt x="2" y="5"/>
                          <a:pt x="2" y="5"/>
                        </a:cubicBezTo>
                        <a:moveTo>
                          <a:pt x="2" y="5"/>
                        </a:moveTo>
                        <a:cubicBezTo>
                          <a:pt x="2" y="5"/>
                          <a:pt x="2" y="5"/>
                          <a:pt x="2" y="5"/>
                        </a:cubicBezTo>
                        <a:cubicBezTo>
                          <a:pt x="2" y="5"/>
                          <a:pt x="2" y="5"/>
                          <a:pt x="2" y="5"/>
                        </a:cubicBezTo>
                        <a:moveTo>
                          <a:pt x="3" y="4"/>
                        </a:moveTo>
                        <a:cubicBezTo>
                          <a:pt x="3" y="5"/>
                          <a:pt x="3" y="5"/>
                          <a:pt x="3" y="5"/>
                        </a:cubicBezTo>
                        <a:cubicBezTo>
                          <a:pt x="3" y="5"/>
                          <a:pt x="3" y="5"/>
                          <a:pt x="3" y="4"/>
                        </a:cubicBezTo>
                        <a:moveTo>
                          <a:pt x="3" y="4"/>
                        </a:moveTo>
                        <a:cubicBezTo>
                          <a:pt x="3" y="4"/>
                          <a:pt x="3" y="4"/>
                          <a:pt x="3" y="4"/>
                        </a:cubicBezTo>
                        <a:cubicBezTo>
                          <a:pt x="3" y="4"/>
                          <a:pt x="3" y="4"/>
                          <a:pt x="3" y="4"/>
                        </a:cubicBezTo>
                        <a:moveTo>
                          <a:pt x="3" y="4"/>
                        </a:moveTo>
                        <a:cubicBezTo>
                          <a:pt x="3" y="4"/>
                          <a:pt x="3" y="4"/>
                          <a:pt x="3" y="4"/>
                        </a:cubicBezTo>
                        <a:cubicBezTo>
                          <a:pt x="3" y="4"/>
                          <a:pt x="3" y="4"/>
                          <a:pt x="3" y="4"/>
                        </a:cubicBezTo>
                        <a:moveTo>
                          <a:pt x="3" y="4"/>
                        </a:moveTo>
                        <a:cubicBezTo>
                          <a:pt x="3" y="4"/>
                          <a:pt x="3" y="4"/>
                          <a:pt x="3" y="4"/>
                        </a:cubicBezTo>
                        <a:cubicBezTo>
                          <a:pt x="3" y="4"/>
                          <a:pt x="3" y="4"/>
                          <a:pt x="3" y="4"/>
                        </a:cubicBezTo>
                        <a:moveTo>
                          <a:pt x="3" y="3"/>
                        </a:moveTo>
                        <a:cubicBezTo>
                          <a:pt x="3" y="3"/>
                          <a:pt x="3" y="4"/>
                          <a:pt x="3" y="4"/>
                        </a:cubicBezTo>
                        <a:cubicBezTo>
                          <a:pt x="3" y="4"/>
                          <a:pt x="3" y="3"/>
                          <a:pt x="3" y="3"/>
                        </a:cubicBezTo>
                        <a:moveTo>
                          <a:pt x="3" y="3"/>
                        </a:moveTo>
                        <a:cubicBezTo>
                          <a:pt x="3" y="3"/>
                          <a:pt x="3" y="3"/>
                          <a:pt x="3" y="3"/>
                        </a:cubicBezTo>
                        <a:cubicBezTo>
                          <a:pt x="3" y="3"/>
                          <a:pt x="3" y="3"/>
                          <a:pt x="3" y="3"/>
                        </a:cubicBezTo>
                        <a:moveTo>
                          <a:pt x="3" y="3"/>
                        </a:moveTo>
                        <a:cubicBezTo>
                          <a:pt x="3" y="3"/>
                          <a:pt x="3" y="3"/>
                          <a:pt x="3" y="3"/>
                        </a:cubicBezTo>
                        <a:cubicBezTo>
                          <a:pt x="3" y="3"/>
                          <a:pt x="3" y="3"/>
                          <a:pt x="3" y="3"/>
                        </a:cubicBezTo>
                        <a:moveTo>
                          <a:pt x="3" y="3"/>
                        </a:moveTo>
                        <a:cubicBezTo>
                          <a:pt x="3" y="3"/>
                          <a:pt x="3" y="3"/>
                          <a:pt x="3" y="3"/>
                        </a:cubicBezTo>
                        <a:cubicBezTo>
                          <a:pt x="3" y="3"/>
                          <a:pt x="3" y="3"/>
                          <a:pt x="3" y="3"/>
                        </a:cubicBezTo>
                        <a:moveTo>
                          <a:pt x="3" y="2"/>
                        </a:moveTo>
                        <a:cubicBezTo>
                          <a:pt x="3" y="2"/>
                          <a:pt x="3" y="2"/>
                          <a:pt x="3" y="2"/>
                        </a:cubicBezTo>
                        <a:cubicBezTo>
                          <a:pt x="3" y="2"/>
                          <a:pt x="3" y="2"/>
                          <a:pt x="3" y="2"/>
                        </a:cubicBezTo>
                        <a:moveTo>
                          <a:pt x="3" y="2"/>
                        </a:moveTo>
                        <a:cubicBezTo>
                          <a:pt x="3" y="2"/>
                          <a:pt x="3" y="2"/>
                          <a:pt x="3" y="2"/>
                        </a:cubicBezTo>
                        <a:cubicBezTo>
                          <a:pt x="3" y="2"/>
                          <a:pt x="3" y="2"/>
                          <a:pt x="3" y="2"/>
                        </a:cubicBezTo>
                        <a:moveTo>
                          <a:pt x="3" y="2"/>
                        </a:moveTo>
                        <a:cubicBezTo>
                          <a:pt x="3" y="2"/>
                          <a:pt x="3" y="2"/>
                          <a:pt x="3" y="2"/>
                        </a:cubicBezTo>
                        <a:cubicBezTo>
                          <a:pt x="3" y="2"/>
                          <a:pt x="3" y="2"/>
                          <a:pt x="3" y="2"/>
                        </a:cubicBezTo>
                        <a:moveTo>
                          <a:pt x="3" y="1"/>
                        </a:moveTo>
                        <a:cubicBezTo>
                          <a:pt x="3" y="1"/>
                          <a:pt x="3" y="2"/>
                          <a:pt x="3" y="2"/>
                        </a:cubicBezTo>
                        <a:cubicBezTo>
                          <a:pt x="3" y="2"/>
                          <a:pt x="3" y="1"/>
                          <a:pt x="3" y="1"/>
                        </a:cubicBezTo>
                        <a:moveTo>
                          <a:pt x="3" y="1"/>
                        </a:moveTo>
                        <a:cubicBezTo>
                          <a:pt x="3" y="1"/>
                          <a:pt x="3" y="1"/>
                          <a:pt x="3" y="1"/>
                        </a:cubicBezTo>
                        <a:cubicBezTo>
                          <a:pt x="3" y="1"/>
                          <a:pt x="3" y="1"/>
                          <a:pt x="3" y="1"/>
                        </a:cubicBezTo>
                        <a:moveTo>
                          <a:pt x="3" y="1"/>
                        </a:moveTo>
                        <a:cubicBezTo>
                          <a:pt x="3" y="1"/>
                          <a:pt x="3" y="1"/>
                          <a:pt x="3" y="1"/>
                        </a:cubicBezTo>
                        <a:cubicBezTo>
                          <a:pt x="3" y="1"/>
                          <a:pt x="3" y="1"/>
                          <a:pt x="3" y="1"/>
                        </a:cubicBezTo>
                        <a:moveTo>
                          <a:pt x="4" y="1"/>
                        </a:moveTo>
                        <a:cubicBezTo>
                          <a:pt x="4" y="1"/>
                          <a:pt x="4" y="1"/>
                          <a:pt x="4" y="1"/>
                        </a:cubicBezTo>
                        <a:cubicBezTo>
                          <a:pt x="4" y="1"/>
                          <a:pt x="4" y="1"/>
                          <a:pt x="4" y="1"/>
                        </a:cubicBezTo>
                        <a:moveTo>
                          <a:pt x="4" y="0"/>
                        </a:moveTo>
                        <a:cubicBezTo>
                          <a:pt x="4" y="0"/>
                          <a:pt x="4" y="0"/>
                          <a:pt x="4" y="1"/>
                        </a:cubicBezTo>
                        <a:cubicBezTo>
                          <a:pt x="4" y="0"/>
                          <a:pt x="4" y="0"/>
                          <a:pt x="4" y="0"/>
                        </a:cubicBezTo>
                        <a:moveTo>
                          <a:pt x="4" y="0"/>
                        </a:moveTo>
                        <a:cubicBezTo>
                          <a:pt x="4" y="0"/>
                          <a:pt x="4" y="0"/>
                          <a:pt x="4" y="0"/>
                        </a:cubicBezTo>
                        <a:cubicBezTo>
                          <a:pt x="4" y="0"/>
                          <a:pt x="4" y="0"/>
                          <a:pt x="4" y="0"/>
                        </a:cubicBezTo>
                      </a:path>
                    </a:pathLst>
                  </a:custGeom>
                  <a:solidFill>
                    <a:srgbClr val="E56A0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234" name="מלבן 100"/>
                  <p:cNvSpPr>
                    <a:spLocks noChangeArrowheads="1"/>
                  </p:cNvSpPr>
                  <p:nvPr/>
                </p:nvSpPr>
                <p:spPr bwMode="auto">
                  <a:xfrm>
                    <a:off x="1711258" y="5337249"/>
                    <a:ext cx="139700" cy="190500"/>
                  </a:xfrm>
                  <a:prstGeom prst="rect">
                    <a:avLst/>
                  </a:prstGeom>
                  <a:solidFill>
                    <a:srgbClr val="FFD57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68580" tIns="34290" rIns="68580" bIns="34290" numCol="1" rtl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rtl="1"/>
                    <a:endParaRPr lang="he-IL" sz="1350" dirty="0"/>
                  </a:p>
                </p:txBody>
              </p:sp>
              <p:sp>
                <p:nvSpPr>
                  <p:cNvPr id="235" name="מלבן 101"/>
                  <p:cNvSpPr>
                    <a:spLocks noChangeArrowheads="1"/>
                  </p:cNvSpPr>
                  <p:nvPr/>
                </p:nvSpPr>
                <p:spPr bwMode="auto">
                  <a:xfrm>
                    <a:off x="1685858" y="5238824"/>
                    <a:ext cx="149613" cy="3231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rtl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algn="r" rtl="1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l" defTabSz="685800"/>
                    <a:r>
                      <a:rPr lang="he-IL" sz="1575" b="1" dirty="0">
                        <a:solidFill>
                          <a:srgbClr val="FF9936"/>
                        </a:solidFill>
                        <a:latin typeface="Raleway" panose="020B0003030101060003" pitchFamily="34" charset="0"/>
                      </a:rPr>
                      <a:t>3</a:t>
                    </a:r>
                    <a:endParaRPr lang="he-IL" altLang="en-US" sz="1350" dirty="0"/>
                  </a:p>
                </p:txBody>
              </p:sp>
            </p:grpSp>
            <p:grpSp>
              <p:nvGrpSpPr>
                <p:cNvPr id="10" name="Group 9"/>
                <p:cNvGrpSpPr/>
                <p:nvPr/>
              </p:nvGrpSpPr>
              <p:grpSpPr>
                <a:xfrm>
                  <a:off x="6953251" y="1739797"/>
                  <a:ext cx="3795400" cy="4044554"/>
                  <a:chOff x="6953251" y="1739797"/>
                  <a:chExt cx="3795400" cy="4044554"/>
                </a:xfrm>
              </p:grpSpPr>
              <p:grpSp>
                <p:nvGrpSpPr>
                  <p:cNvPr id="3" name="Group 2"/>
                  <p:cNvGrpSpPr/>
                  <p:nvPr/>
                </p:nvGrpSpPr>
                <p:grpSpPr>
                  <a:xfrm>
                    <a:off x="6953251" y="1739797"/>
                    <a:ext cx="3694196" cy="4044554"/>
                    <a:chOff x="6953251" y="1739797"/>
                    <a:chExt cx="3694196" cy="4044554"/>
                  </a:xfrm>
                </p:grpSpPr>
                <p:sp>
                  <p:nvSpPr>
                    <p:cNvPr id="151" name="צורה חופשית 17"/>
                    <p:cNvSpPr>
                      <a:spLocks/>
                    </p:cNvSpPr>
                    <p:nvPr/>
                  </p:nvSpPr>
                  <p:spPr bwMode="auto">
                    <a:xfrm>
                      <a:off x="6953251" y="1869575"/>
                      <a:ext cx="1170385" cy="990600"/>
                    </a:xfrm>
                    <a:custGeom>
                      <a:avLst/>
                      <a:gdLst>
                        <a:gd name="T0" fmla="*/ 638 w 638"/>
                        <a:gd name="T1" fmla="*/ 194 h 540"/>
                        <a:gd name="T2" fmla="*/ 638 w 638"/>
                        <a:gd name="T3" fmla="*/ 194 h 540"/>
                        <a:gd name="T4" fmla="*/ 194 w 638"/>
                        <a:gd name="T5" fmla="*/ 96 h 540"/>
                        <a:gd name="T6" fmla="*/ 96 w 638"/>
                        <a:gd name="T7" fmla="*/ 540 h 540"/>
                        <a:gd name="T8" fmla="*/ 96 w 638"/>
                        <a:gd name="T9" fmla="*/ 540 h 540"/>
                        <a:gd name="T10" fmla="*/ 638 w 638"/>
                        <a:gd name="T11" fmla="*/ 194 h 54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638" h="540">
                          <a:moveTo>
                            <a:pt x="638" y="194"/>
                          </a:moveTo>
                          <a:cubicBezTo>
                            <a:pt x="638" y="194"/>
                            <a:pt x="638" y="194"/>
                            <a:pt x="638" y="194"/>
                          </a:cubicBezTo>
                          <a:cubicBezTo>
                            <a:pt x="543" y="44"/>
                            <a:pt x="344" y="0"/>
                            <a:pt x="194" y="96"/>
                          </a:cubicBezTo>
                          <a:cubicBezTo>
                            <a:pt x="44" y="191"/>
                            <a:pt x="0" y="390"/>
                            <a:pt x="96" y="540"/>
                          </a:cubicBezTo>
                          <a:cubicBezTo>
                            <a:pt x="96" y="540"/>
                            <a:pt x="96" y="540"/>
                            <a:pt x="96" y="540"/>
                          </a:cubicBezTo>
                          <a:cubicBezTo>
                            <a:pt x="638" y="194"/>
                            <a:pt x="638" y="194"/>
                            <a:pt x="638" y="194"/>
                          </a:cubicBezTo>
                        </a:path>
                      </a:pathLst>
                    </a:custGeom>
                    <a:solidFill>
                      <a:srgbClr val="EA554C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68580" tIns="34290" rIns="68580" bIns="34290" numCol="1" rtl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rtl="1"/>
                      <a:endParaRPr lang="he-IL" sz="1350" dirty="0"/>
                    </a:p>
                  </p:txBody>
                </p:sp>
                <p:sp>
                  <p:nvSpPr>
                    <p:cNvPr id="154" name="צורה חופשית 20"/>
                    <p:cNvSpPr>
                      <a:spLocks/>
                    </p:cNvSpPr>
                    <p:nvPr/>
                  </p:nvSpPr>
                  <p:spPr bwMode="auto">
                    <a:xfrm>
                      <a:off x="7411643" y="5078310"/>
                      <a:ext cx="573881" cy="706041"/>
                    </a:xfrm>
                    <a:custGeom>
                      <a:avLst/>
                      <a:gdLst>
                        <a:gd name="T0" fmla="*/ 140 w 313"/>
                        <a:gd name="T1" fmla="*/ 366 h 385"/>
                        <a:gd name="T2" fmla="*/ 112 w 313"/>
                        <a:gd name="T3" fmla="*/ 381 h 385"/>
                        <a:gd name="T4" fmla="*/ 13 w 313"/>
                        <a:gd name="T5" fmla="*/ 378 h 385"/>
                        <a:gd name="T6" fmla="*/ 6 w 313"/>
                        <a:gd name="T7" fmla="*/ 350 h 385"/>
                        <a:gd name="T8" fmla="*/ 174 w 313"/>
                        <a:gd name="T9" fmla="*/ 13 h 385"/>
                        <a:gd name="T10" fmla="*/ 201 w 313"/>
                        <a:gd name="T11" fmla="*/ 6 h 385"/>
                        <a:gd name="T12" fmla="*/ 301 w 313"/>
                        <a:gd name="T13" fmla="*/ 66 h 385"/>
                        <a:gd name="T14" fmla="*/ 308 w 313"/>
                        <a:gd name="T15" fmla="*/ 93 h 385"/>
                        <a:gd name="T16" fmla="*/ 140 w 313"/>
                        <a:gd name="T17" fmla="*/ 366 h 3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313" h="385">
                          <a:moveTo>
                            <a:pt x="140" y="366"/>
                          </a:moveTo>
                          <a:cubicBezTo>
                            <a:pt x="134" y="376"/>
                            <a:pt x="129" y="381"/>
                            <a:pt x="112" y="381"/>
                          </a:cubicBezTo>
                          <a:cubicBezTo>
                            <a:pt x="112" y="381"/>
                            <a:pt x="36" y="385"/>
                            <a:pt x="13" y="378"/>
                          </a:cubicBezTo>
                          <a:cubicBezTo>
                            <a:pt x="2" y="375"/>
                            <a:pt x="0" y="360"/>
                            <a:pt x="6" y="350"/>
                          </a:cubicBezTo>
                          <a:cubicBezTo>
                            <a:pt x="174" y="13"/>
                            <a:pt x="174" y="13"/>
                            <a:pt x="174" y="13"/>
                          </a:cubicBezTo>
                          <a:cubicBezTo>
                            <a:pt x="179" y="4"/>
                            <a:pt x="192" y="0"/>
                            <a:pt x="201" y="6"/>
                          </a:cubicBezTo>
                          <a:cubicBezTo>
                            <a:pt x="301" y="66"/>
                            <a:pt x="301" y="66"/>
                            <a:pt x="301" y="66"/>
                          </a:cubicBezTo>
                          <a:cubicBezTo>
                            <a:pt x="310" y="71"/>
                            <a:pt x="313" y="84"/>
                            <a:pt x="308" y="93"/>
                          </a:cubicBezTo>
                          <a:cubicBezTo>
                            <a:pt x="140" y="366"/>
                            <a:pt x="140" y="366"/>
                            <a:pt x="140" y="366"/>
                          </a:cubicBezTo>
                        </a:path>
                      </a:pathLst>
                    </a:custGeom>
                    <a:solidFill>
                      <a:srgbClr val="5D5C5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68580" tIns="34290" rIns="68580" bIns="34290" numCol="1" rtl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rtl="1"/>
                      <a:endParaRPr lang="he-IL" sz="1350" dirty="0"/>
                    </a:p>
                  </p:txBody>
                </p:sp>
                <p:sp>
                  <p:nvSpPr>
                    <p:cNvPr id="158" name="צורה חופשית 24"/>
                    <p:cNvSpPr>
                      <a:spLocks/>
                    </p:cNvSpPr>
                    <p:nvPr/>
                  </p:nvSpPr>
                  <p:spPr bwMode="auto">
                    <a:xfrm>
                      <a:off x="9335693" y="5078310"/>
                      <a:ext cx="573881" cy="706041"/>
                    </a:xfrm>
                    <a:custGeom>
                      <a:avLst/>
                      <a:gdLst>
                        <a:gd name="T0" fmla="*/ 173 w 313"/>
                        <a:gd name="T1" fmla="*/ 366 h 385"/>
                        <a:gd name="T2" fmla="*/ 201 w 313"/>
                        <a:gd name="T3" fmla="*/ 381 h 385"/>
                        <a:gd name="T4" fmla="*/ 300 w 313"/>
                        <a:gd name="T5" fmla="*/ 378 h 385"/>
                        <a:gd name="T6" fmla="*/ 307 w 313"/>
                        <a:gd name="T7" fmla="*/ 350 h 385"/>
                        <a:gd name="T8" fmla="*/ 139 w 313"/>
                        <a:gd name="T9" fmla="*/ 13 h 385"/>
                        <a:gd name="T10" fmla="*/ 112 w 313"/>
                        <a:gd name="T11" fmla="*/ 6 h 385"/>
                        <a:gd name="T12" fmla="*/ 12 w 313"/>
                        <a:gd name="T13" fmla="*/ 66 h 385"/>
                        <a:gd name="T14" fmla="*/ 5 w 313"/>
                        <a:gd name="T15" fmla="*/ 93 h 385"/>
                        <a:gd name="T16" fmla="*/ 173 w 313"/>
                        <a:gd name="T17" fmla="*/ 366 h 3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313" h="385">
                          <a:moveTo>
                            <a:pt x="173" y="366"/>
                          </a:moveTo>
                          <a:cubicBezTo>
                            <a:pt x="179" y="376"/>
                            <a:pt x="184" y="381"/>
                            <a:pt x="201" y="381"/>
                          </a:cubicBezTo>
                          <a:cubicBezTo>
                            <a:pt x="201" y="381"/>
                            <a:pt x="277" y="385"/>
                            <a:pt x="300" y="378"/>
                          </a:cubicBezTo>
                          <a:cubicBezTo>
                            <a:pt x="311" y="375"/>
                            <a:pt x="313" y="360"/>
                            <a:pt x="307" y="350"/>
                          </a:cubicBezTo>
                          <a:cubicBezTo>
                            <a:pt x="139" y="13"/>
                            <a:pt x="139" y="13"/>
                            <a:pt x="139" y="13"/>
                          </a:cubicBezTo>
                          <a:cubicBezTo>
                            <a:pt x="134" y="4"/>
                            <a:pt x="121" y="0"/>
                            <a:pt x="112" y="6"/>
                          </a:cubicBezTo>
                          <a:cubicBezTo>
                            <a:pt x="12" y="66"/>
                            <a:pt x="12" y="66"/>
                            <a:pt x="12" y="66"/>
                          </a:cubicBezTo>
                          <a:cubicBezTo>
                            <a:pt x="3" y="71"/>
                            <a:pt x="0" y="84"/>
                            <a:pt x="5" y="93"/>
                          </a:cubicBezTo>
                          <a:cubicBezTo>
                            <a:pt x="173" y="366"/>
                            <a:pt x="173" y="366"/>
                            <a:pt x="173" y="366"/>
                          </a:cubicBezTo>
                        </a:path>
                      </a:pathLst>
                    </a:custGeom>
                    <a:solidFill>
                      <a:srgbClr val="5D5C5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68580" tIns="34290" rIns="68580" bIns="34290" numCol="1" rtl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rtl="1"/>
                      <a:endParaRPr lang="he-IL" sz="1350" dirty="0"/>
                    </a:p>
                  </p:txBody>
                </p:sp>
                <p:sp>
                  <p:nvSpPr>
                    <p:cNvPr id="165" name="צורה חופשית 31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075885" y="2407738"/>
                      <a:ext cx="3165872" cy="3167063"/>
                    </a:xfrm>
                    <a:custGeom>
                      <a:avLst/>
                      <a:gdLst>
                        <a:gd name="T0" fmla="*/ 863 w 1726"/>
                        <a:gd name="T1" fmla="*/ 1690 h 1727"/>
                        <a:gd name="T2" fmla="*/ 37 w 1726"/>
                        <a:gd name="T3" fmla="*/ 864 h 1727"/>
                        <a:gd name="T4" fmla="*/ 863 w 1726"/>
                        <a:gd name="T5" fmla="*/ 37 h 1727"/>
                        <a:gd name="T6" fmla="*/ 1690 w 1726"/>
                        <a:gd name="T7" fmla="*/ 864 h 1727"/>
                        <a:gd name="T8" fmla="*/ 1690 w 1726"/>
                        <a:gd name="T9" fmla="*/ 864 h 1727"/>
                        <a:gd name="T10" fmla="*/ 1690 w 1726"/>
                        <a:gd name="T11" fmla="*/ 864 h 1727"/>
                        <a:gd name="T12" fmla="*/ 863 w 1726"/>
                        <a:gd name="T13" fmla="*/ 1690 h 1727"/>
                        <a:gd name="T14" fmla="*/ 863 w 1726"/>
                        <a:gd name="T15" fmla="*/ 1690 h 1727"/>
                        <a:gd name="T16" fmla="*/ 863 w 1726"/>
                        <a:gd name="T17" fmla="*/ 0 h 1727"/>
                        <a:gd name="T18" fmla="*/ 0 w 1726"/>
                        <a:gd name="T19" fmla="*/ 864 h 1727"/>
                        <a:gd name="T20" fmla="*/ 863 w 1726"/>
                        <a:gd name="T21" fmla="*/ 1727 h 1727"/>
                        <a:gd name="T22" fmla="*/ 1726 w 1726"/>
                        <a:gd name="T23" fmla="*/ 864 h 1727"/>
                        <a:gd name="T24" fmla="*/ 863 w 1726"/>
                        <a:gd name="T25" fmla="*/ 0 h 172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1726" h="1727">
                          <a:moveTo>
                            <a:pt x="863" y="1690"/>
                          </a:moveTo>
                          <a:cubicBezTo>
                            <a:pt x="408" y="1690"/>
                            <a:pt x="37" y="1319"/>
                            <a:pt x="37" y="864"/>
                          </a:cubicBezTo>
                          <a:cubicBezTo>
                            <a:pt x="37" y="408"/>
                            <a:pt x="408" y="37"/>
                            <a:pt x="863" y="37"/>
                          </a:cubicBezTo>
                          <a:cubicBezTo>
                            <a:pt x="1319" y="37"/>
                            <a:pt x="1690" y="408"/>
                            <a:pt x="1690" y="864"/>
                          </a:cubicBezTo>
                          <a:cubicBezTo>
                            <a:pt x="1690" y="864"/>
                            <a:pt x="1690" y="864"/>
                            <a:pt x="1690" y="864"/>
                          </a:cubicBezTo>
                          <a:cubicBezTo>
                            <a:pt x="1690" y="864"/>
                            <a:pt x="1690" y="864"/>
                            <a:pt x="1690" y="864"/>
                          </a:cubicBezTo>
                          <a:cubicBezTo>
                            <a:pt x="1690" y="1319"/>
                            <a:pt x="1319" y="1690"/>
                            <a:pt x="863" y="1690"/>
                          </a:cubicBezTo>
                          <a:cubicBezTo>
                            <a:pt x="863" y="1690"/>
                            <a:pt x="863" y="1690"/>
                            <a:pt x="863" y="1690"/>
                          </a:cubicBezTo>
                          <a:moveTo>
                            <a:pt x="863" y="0"/>
                          </a:moveTo>
                          <a:cubicBezTo>
                            <a:pt x="387" y="0"/>
                            <a:pt x="0" y="388"/>
                            <a:pt x="0" y="864"/>
                          </a:cubicBezTo>
                          <a:cubicBezTo>
                            <a:pt x="0" y="1340"/>
                            <a:pt x="387" y="1727"/>
                            <a:pt x="863" y="1727"/>
                          </a:cubicBezTo>
                          <a:cubicBezTo>
                            <a:pt x="1339" y="1727"/>
                            <a:pt x="1726" y="1340"/>
                            <a:pt x="1726" y="864"/>
                          </a:cubicBezTo>
                          <a:cubicBezTo>
                            <a:pt x="1726" y="388"/>
                            <a:pt x="1339" y="0"/>
                            <a:pt x="863" y="0"/>
                          </a:cubicBezTo>
                        </a:path>
                      </a:pathLst>
                    </a:custGeom>
                    <a:solidFill>
                      <a:srgbClr val="CD4A4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68580" tIns="34290" rIns="68580" bIns="34290" numCol="1" rtl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rtl="1"/>
                      <a:endParaRPr lang="he-IL" sz="1350" dirty="0"/>
                    </a:p>
                  </p:txBody>
                </p:sp>
                <p:sp>
                  <p:nvSpPr>
                    <p:cNvPr id="244" name="צורה חופשית 110"/>
                    <p:cNvSpPr>
                      <a:spLocks/>
                    </p:cNvSpPr>
                    <p:nvPr/>
                  </p:nvSpPr>
                  <p:spPr bwMode="auto">
                    <a:xfrm>
                      <a:off x="8083154" y="1770753"/>
                      <a:ext cx="284560" cy="244079"/>
                    </a:xfrm>
                    <a:custGeom>
                      <a:avLst/>
                      <a:gdLst>
                        <a:gd name="T0" fmla="*/ 0 w 155"/>
                        <a:gd name="T1" fmla="*/ 0 h 133"/>
                        <a:gd name="T2" fmla="*/ 104 w 155"/>
                        <a:gd name="T3" fmla="*/ 133 h 133"/>
                        <a:gd name="T4" fmla="*/ 0 w 155"/>
                        <a:gd name="T5" fmla="*/ 0 h 13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155" h="133">
                          <a:moveTo>
                            <a:pt x="0" y="0"/>
                          </a:moveTo>
                          <a:cubicBezTo>
                            <a:pt x="0" y="0"/>
                            <a:pt x="117" y="30"/>
                            <a:pt x="104" y="133"/>
                          </a:cubicBezTo>
                          <a:cubicBezTo>
                            <a:pt x="104" y="133"/>
                            <a:pt x="155" y="1"/>
                            <a:pt x="0" y="0"/>
                          </a:cubicBezTo>
                        </a:path>
                      </a:pathLst>
                    </a:custGeom>
                    <a:solidFill>
                      <a:srgbClr val="CECECB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68580" tIns="34290" rIns="68580" bIns="34290" numCol="1" rtl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rtl="1"/>
                      <a:endParaRPr lang="he-IL" sz="1350" dirty="0"/>
                    </a:p>
                  </p:txBody>
                </p:sp>
                <p:sp>
                  <p:nvSpPr>
                    <p:cNvPr id="248" name="צורה חופשית 114"/>
                    <p:cNvSpPr>
                      <a:spLocks/>
                    </p:cNvSpPr>
                    <p:nvPr/>
                  </p:nvSpPr>
                  <p:spPr bwMode="auto">
                    <a:xfrm>
                      <a:off x="8998744" y="1739797"/>
                      <a:ext cx="284560" cy="244079"/>
                    </a:xfrm>
                    <a:custGeom>
                      <a:avLst/>
                      <a:gdLst>
                        <a:gd name="T0" fmla="*/ 155 w 155"/>
                        <a:gd name="T1" fmla="*/ 0 h 133"/>
                        <a:gd name="T2" fmla="*/ 51 w 155"/>
                        <a:gd name="T3" fmla="*/ 133 h 133"/>
                        <a:gd name="T4" fmla="*/ 155 w 155"/>
                        <a:gd name="T5" fmla="*/ 0 h 13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155" h="133">
                          <a:moveTo>
                            <a:pt x="155" y="0"/>
                          </a:moveTo>
                          <a:cubicBezTo>
                            <a:pt x="0" y="1"/>
                            <a:pt x="51" y="133"/>
                            <a:pt x="51" y="133"/>
                          </a:cubicBezTo>
                          <a:cubicBezTo>
                            <a:pt x="38" y="30"/>
                            <a:pt x="155" y="0"/>
                            <a:pt x="155" y="0"/>
                          </a:cubicBezTo>
                        </a:path>
                      </a:pathLst>
                    </a:custGeom>
                    <a:solidFill>
                      <a:srgbClr val="CECECB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68580" tIns="34290" rIns="68580" bIns="34290" numCol="1" rtl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rtl="1"/>
                      <a:endParaRPr lang="he-IL" sz="1350" dirty="0"/>
                    </a:p>
                  </p:txBody>
                </p:sp>
                <p:sp>
                  <p:nvSpPr>
                    <p:cNvPr id="249" name="צורה חופשית 115"/>
                    <p:cNvSpPr>
                      <a:spLocks/>
                    </p:cNvSpPr>
                    <p:nvPr/>
                  </p:nvSpPr>
                  <p:spPr bwMode="auto">
                    <a:xfrm>
                      <a:off x="9195198" y="1886244"/>
                      <a:ext cx="1169194" cy="989410"/>
                    </a:xfrm>
                    <a:custGeom>
                      <a:avLst/>
                      <a:gdLst>
                        <a:gd name="T0" fmla="*/ 0 w 638"/>
                        <a:gd name="T1" fmla="*/ 194 h 539"/>
                        <a:gd name="T2" fmla="*/ 0 w 638"/>
                        <a:gd name="T3" fmla="*/ 193 h 539"/>
                        <a:gd name="T4" fmla="*/ 444 w 638"/>
                        <a:gd name="T5" fmla="*/ 95 h 539"/>
                        <a:gd name="T6" fmla="*/ 543 w 638"/>
                        <a:gd name="T7" fmla="*/ 539 h 539"/>
                        <a:gd name="T8" fmla="*/ 543 w 638"/>
                        <a:gd name="T9" fmla="*/ 539 h 539"/>
                        <a:gd name="T10" fmla="*/ 0 w 638"/>
                        <a:gd name="T11" fmla="*/ 194 h 53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638" h="539">
                          <a:moveTo>
                            <a:pt x="0" y="194"/>
                          </a:moveTo>
                          <a:cubicBezTo>
                            <a:pt x="0" y="193"/>
                            <a:pt x="0" y="193"/>
                            <a:pt x="0" y="193"/>
                          </a:cubicBezTo>
                          <a:cubicBezTo>
                            <a:pt x="96" y="44"/>
                            <a:pt x="295" y="0"/>
                            <a:pt x="444" y="95"/>
                          </a:cubicBezTo>
                          <a:cubicBezTo>
                            <a:pt x="594" y="191"/>
                            <a:pt x="638" y="390"/>
                            <a:pt x="543" y="539"/>
                          </a:cubicBezTo>
                          <a:cubicBezTo>
                            <a:pt x="543" y="539"/>
                            <a:pt x="543" y="539"/>
                            <a:pt x="543" y="539"/>
                          </a:cubicBezTo>
                          <a:cubicBezTo>
                            <a:pt x="0" y="194"/>
                            <a:pt x="0" y="194"/>
                            <a:pt x="0" y="194"/>
                          </a:cubicBezTo>
                        </a:path>
                      </a:pathLst>
                    </a:custGeom>
                    <a:solidFill>
                      <a:srgbClr val="EA554C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68580" tIns="34290" rIns="68580" bIns="34290" numCol="1" rtl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rtl="1"/>
                      <a:endParaRPr lang="he-IL" sz="1350" dirty="0"/>
                    </a:p>
                  </p:txBody>
                </p:sp>
                <p:sp>
                  <p:nvSpPr>
                    <p:cNvPr id="92" name="شكل حر 111">
                      <a:extLst>
                        <a:ext uri="{FF2B5EF4-FFF2-40B4-BE49-F238E27FC236}">
                          <a16:creationId xmlns:a16="http://schemas.microsoft.com/office/drawing/2014/main" id="{93A1371C-7C98-45B7-A3D2-70C085DAE46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10389081" y="2522208"/>
                      <a:ext cx="258366" cy="267891"/>
                    </a:xfrm>
                    <a:custGeom>
                      <a:avLst/>
                      <a:gdLst>
                        <a:gd name="T0" fmla="*/ 56 w 141"/>
                        <a:gd name="T1" fmla="*/ 0 h 146"/>
                        <a:gd name="T2" fmla="*/ 141 w 141"/>
                        <a:gd name="T3" fmla="*/ 146 h 146"/>
                        <a:gd name="T4" fmla="*/ 56 w 141"/>
                        <a:gd name="T5" fmla="*/ 0 h 14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141" h="146">
                          <a:moveTo>
                            <a:pt x="56" y="0"/>
                          </a:moveTo>
                          <a:cubicBezTo>
                            <a:pt x="0" y="145"/>
                            <a:pt x="141" y="146"/>
                            <a:pt x="141" y="146"/>
                          </a:cubicBezTo>
                          <a:cubicBezTo>
                            <a:pt x="41" y="120"/>
                            <a:pt x="56" y="0"/>
                            <a:pt x="56" y="0"/>
                          </a:cubicBezTo>
                        </a:path>
                      </a:pathLst>
                    </a:custGeom>
                    <a:solidFill>
                      <a:srgbClr val="CECECB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68580" tIns="34290" rIns="68580" bIns="34290" numCol="1" rtl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rtl="1"/>
                      <a:endParaRPr lang="ar-SA" sz="135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  <p:grpSp>
                <p:nvGrpSpPr>
                  <p:cNvPr id="9" name="Group 8"/>
                  <p:cNvGrpSpPr/>
                  <p:nvPr/>
                </p:nvGrpSpPr>
                <p:grpSpPr>
                  <a:xfrm>
                    <a:off x="7013972" y="2347015"/>
                    <a:ext cx="3734679" cy="3288506"/>
                    <a:chOff x="7013972" y="2347015"/>
                    <a:chExt cx="3734679" cy="3288506"/>
                  </a:xfrm>
                </p:grpSpPr>
                <p:sp>
                  <p:nvSpPr>
                    <p:cNvPr id="163" name="צורה חופשית 29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013972" y="2347015"/>
                      <a:ext cx="3290888" cy="3288506"/>
                    </a:xfrm>
                    <a:custGeom>
                      <a:avLst/>
                      <a:gdLst>
                        <a:gd name="T0" fmla="*/ 897 w 1794"/>
                        <a:gd name="T1" fmla="*/ 1793 h 1793"/>
                        <a:gd name="T2" fmla="*/ 263 w 1794"/>
                        <a:gd name="T3" fmla="*/ 1531 h 1793"/>
                        <a:gd name="T4" fmla="*/ 0 w 1794"/>
                        <a:gd name="T5" fmla="*/ 897 h 1793"/>
                        <a:gd name="T6" fmla="*/ 263 w 1794"/>
                        <a:gd name="T7" fmla="*/ 262 h 1793"/>
                        <a:gd name="T8" fmla="*/ 897 w 1794"/>
                        <a:gd name="T9" fmla="*/ 0 h 1793"/>
                        <a:gd name="T10" fmla="*/ 1531 w 1794"/>
                        <a:gd name="T11" fmla="*/ 262 h 1793"/>
                        <a:gd name="T12" fmla="*/ 1794 w 1794"/>
                        <a:gd name="T13" fmla="*/ 897 h 1793"/>
                        <a:gd name="T14" fmla="*/ 1531 w 1794"/>
                        <a:gd name="T15" fmla="*/ 1531 h 1793"/>
                        <a:gd name="T16" fmla="*/ 897 w 1794"/>
                        <a:gd name="T17" fmla="*/ 1793 h 1793"/>
                        <a:gd name="T18" fmla="*/ 897 w 1794"/>
                        <a:gd name="T19" fmla="*/ 79 h 1793"/>
                        <a:gd name="T20" fmla="*/ 79 w 1794"/>
                        <a:gd name="T21" fmla="*/ 897 h 1793"/>
                        <a:gd name="T22" fmla="*/ 897 w 1794"/>
                        <a:gd name="T23" fmla="*/ 1714 h 1793"/>
                        <a:gd name="T24" fmla="*/ 1715 w 1794"/>
                        <a:gd name="T25" fmla="*/ 897 h 1793"/>
                        <a:gd name="T26" fmla="*/ 897 w 1794"/>
                        <a:gd name="T27" fmla="*/ 79 h 179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1794" h="1793">
                          <a:moveTo>
                            <a:pt x="897" y="1793"/>
                          </a:moveTo>
                          <a:cubicBezTo>
                            <a:pt x="658" y="1793"/>
                            <a:pt x="432" y="1700"/>
                            <a:pt x="263" y="1531"/>
                          </a:cubicBezTo>
                          <a:cubicBezTo>
                            <a:pt x="94" y="1361"/>
                            <a:pt x="0" y="1136"/>
                            <a:pt x="0" y="897"/>
                          </a:cubicBezTo>
                          <a:cubicBezTo>
                            <a:pt x="0" y="657"/>
                            <a:pt x="94" y="432"/>
                            <a:pt x="263" y="262"/>
                          </a:cubicBezTo>
                          <a:cubicBezTo>
                            <a:pt x="432" y="93"/>
                            <a:pt x="658" y="0"/>
                            <a:pt x="897" y="0"/>
                          </a:cubicBezTo>
                          <a:cubicBezTo>
                            <a:pt x="1137" y="0"/>
                            <a:pt x="1362" y="93"/>
                            <a:pt x="1531" y="262"/>
                          </a:cubicBezTo>
                          <a:cubicBezTo>
                            <a:pt x="1701" y="432"/>
                            <a:pt x="1794" y="657"/>
                            <a:pt x="1794" y="897"/>
                          </a:cubicBezTo>
                          <a:cubicBezTo>
                            <a:pt x="1794" y="1136"/>
                            <a:pt x="1701" y="1361"/>
                            <a:pt x="1531" y="1531"/>
                          </a:cubicBezTo>
                          <a:cubicBezTo>
                            <a:pt x="1362" y="1700"/>
                            <a:pt x="1137" y="1793"/>
                            <a:pt x="897" y="1793"/>
                          </a:cubicBezTo>
                          <a:moveTo>
                            <a:pt x="897" y="79"/>
                          </a:moveTo>
                          <a:cubicBezTo>
                            <a:pt x="446" y="79"/>
                            <a:pt x="79" y="446"/>
                            <a:pt x="79" y="897"/>
                          </a:cubicBezTo>
                          <a:cubicBezTo>
                            <a:pt x="79" y="1348"/>
                            <a:pt x="446" y="1714"/>
                            <a:pt x="897" y="1714"/>
                          </a:cubicBezTo>
                          <a:cubicBezTo>
                            <a:pt x="1348" y="1714"/>
                            <a:pt x="1715" y="1348"/>
                            <a:pt x="1715" y="897"/>
                          </a:cubicBezTo>
                          <a:cubicBezTo>
                            <a:pt x="1715" y="446"/>
                            <a:pt x="1348" y="79"/>
                            <a:pt x="897" y="79"/>
                          </a:cubicBezTo>
                        </a:path>
                      </a:pathLst>
                    </a:custGeom>
                    <a:solidFill>
                      <a:srgbClr val="EA554C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68580" tIns="34290" rIns="68580" bIns="34290" numCol="1" rtl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rtl="1"/>
                      <a:endParaRPr lang="he-IL" sz="1350" dirty="0"/>
                    </a:p>
                  </p:txBody>
                </p:sp>
                <p:sp>
                  <p:nvSpPr>
                    <p:cNvPr id="93" name="شكل حر 112">
                      <a:extLst>
                        <a:ext uri="{FF2B5EF4-FFF2-40B4-BE49-F238E27FC236}">
                          <a16:creationId xmlns:a16="http://schemas.microsoft.com/office/drawing/2014/main" id="{CAB940A4-7069-4E5F-AD6D-41212D8EC4A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10490285" y="2609124"/>
                      <a:ext cx="258366" cy="267891"/>
                    </a:xfrm>
                    <a:custGeom>
                      <a:avLst/>
                      <a:gdLst>
                        <a:gd name="T0" fmla="*/ 56 w 141"/>
                        <a:gd name="T1" fmla="*/ 0 h 146"/>
                        <a:gd name="T2" fmla="*/ 141 w 141"/>
                        <a:gd name="T3" fmla="*/ 146 h 146"/>
                        <a:gd name="T4" fmla="*/ 56 w 141"/>
                        <a:gd name="T5" fmla="*/ 0 h 14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141" h="146">
                          <a:moveTo>
                            <a:pt x="56" y="0"/>
                          </a:moveTo>
                          <a:cubicBezTo>
                            <a:pt x="0" y="145"/>
                            <a:pt x="141" y="146"/>
                            <a:pt x="141" y="146"/>
                          </a:cubicBezTo>
                          <a:cubicBezTo>
                            <a:pt x="41" y="120"/>
                            <a:pt x="56" y="0"/>
                            <a:pt x="56" y="0"/>
                          </a:cubicBezTo>
                        </a:path>
                      </a:pathLst>
                    </a:custGeom>
                    <a:solidFill>
                      <a:srgbClr val="CECECB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68580" tIns="34290" rIns="68580" bIns="34290" numCol="1" rtl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rtl="1"/>
                      <a:endParaRPr lang="ar-SA" sz="1350" dirty="0"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</p:grpSp>
      </p:grpSp>
      <p:sp>
        <p:nvSpPr>
          <p:cNvPr id="95" name="כותרת 94">
            <a:extLst>
              <a:ext uri="{FF2B5EF4-FFF2-40B4-BE49-F238E27FC236}">
                <a16:creationId xmlns:a16="http://schemas.microsoft.com/office/drawing/2014/main" id="{E897C97B-BA62-4D6D-824E-DA0F44D9DC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1658079" y="718249"/>
            <a:ext cx="10584790" cy="32501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000" b="1" dirty="0">
                <a:solidFill>
                  <a:prstClr val="black"/>
                </a:solidFill>
              </a:rPr>
              <a:t>מתחילים</a:t>
            </a:r>
            <a:r>
              <a:rPr lang="he-IL" sz="4000" b="1" dirty="0" smtClean="0">
                <a:solidFill>
                  <a:prstClr val="black"/>
                </a:solidFill>
              </a:rPr>
              <a:t>!</a:t>
            </a:r>
            <a:r>
              <a:rPr lang="he-IL" sz="5400" b="1" dirty="0" smtClean="0">
                <a:solidFill>
                  <a:prstClr val="black"/>
                </a:solidFill>
              </a:rPr>
              <a:t/>
            </a:r>
            <a:br>
              <a:rPr lang="he-IL" sz="5400" b="1" dirty="0" smtClean="0">
                <a:solidFill>
                  <a:prstClr val="black"/>
                </a:solidFill>
              </a:rPr>
            </a:br>
            <a:r>
              <a:rPr lang="he-IL" sz="5400" b="1" dirty="0">
                <a:solidFill>
                  <a:prstClr val="black"/>
                </a:solidFill>
              </a:rPr>
              <a:t/>
            </a:r>
            <a:br>
              <a:rPr lang="he-IL" sz="5400" b="1" dirty="0">
                <a:solidFill>
                  <a:prstClr val="black"/>
                </a:solidFill>
              </a:rPr>
            </a:br>
            <a:r>
              <a:rPr lang="he-IL" sz="5400" b="1" dirty="0" smtClean="0">
                <a:solidFill>
                  <a:prstClr val="black"/>
                </a:solidFill>
              </a:rPr>
              <a:t/>
            </a:r>
            <a:br>
              <a:rPr lang="he-IL" sz="5400" b="1" dirty="0" smtClean="0">
                <a:solidFill>
                  <a:prstClr val="black"/>
                </a:solidFill>
              </a:rPr>
            </a:br>
            <a:r>
              <a:rPr lang="he-IL" sz="4000" dirty="0" smtClean="0">
                <a:solidFill>
                  <a:prstClr val="black"/>
                </a:solidFill>
              </a:rPr>
              <a:t>כרטיסי הכניסה בהם תתנסו</a:t>
            </a:r>
            <a:br>
              <a:rPr lang="he-IL" sz="4000" dirty="0" smtClean="0">
                <a:solidFill>
                  <a:prstClr val="black"/>
                </a:solidFill>
              </a:rPr>
            </a:br>
            <a:r>
              <a:rPr lang="he-IL" sz="4000" dirty="0" smtClean="0">
                <a:solidFill>
                  <a:prstClr val="black"/>
                </a:solidFill>
              </a:rPr>
              <a:t> פותחו ע"י תהלה לנגה וסטפני ביסמוט</a:t>
            </a:r>
            <a:endParaRPr lang="he-IL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69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1000"/>
              </a:spcBef>
            </a:pPr>
            <a:r>
              <a:rPr lang="he-IL" sz="2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כרטיס כניסה</a:t>
            </a:r>
            <a:endParaRPr lang="he-IL" sz="2800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701" y="2458720"/>
            <a:ext cx="10515600" cy="153684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he-IL" dirty="0"/>
              <a:t>בידי כל אחד מכם כרטיס </a:t>
            </a:r>
            <a:r>
              <a:rPr lang="he-IL" dirty="0" smtClean="0"/>
              <a:t>כניסה עם </a:t>
            </a:r>
            <a:r>
              <a:rPr lang="he-IL" dirty="0"/>
              <a:t>שם של יסוד.</a:t>
            </a:r>
          </a:p>
          <a:p>
            <a:pPr marL="0" indent="0" algn="r">
              <a:buNone/>
            </a:pPr>
            <a:r>
              <a:rPr lang="he-IL" dirty="0"/>
              <a:t>התחלקו לקבוצות לפי יכולת הקישור של </a:t>
            </a:r>
            <a:r>
              <a:rPr lang="he-IL" dirty="0" smtClean="0"/>
              <a:t>היסוד (הן מתכות והן אל-מתכות).</a:t>
            </a:r>
            <a:endParaRPr lang="he-IL" dirty="0"/>
          </a:p>
          <a:p>
            <a:pPr marL="0" indent="0" algn="r">
              <a:buNone/>
            </a:pPr>
            <a:endParaRPr lang="en-US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1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70C0"/>
                </a:solidFill>
              </a:rPr>
              <a:t>משימה בקבוצות- היכרות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2274"/>
            <a:ext cx="10972800" cy="564572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800" b="1" dirty="0">
                <a:solidFill>
                  <a:srgbClr val="0070C0"/>
                </a:solidFill>
                <a:cs typeface="+mj-cs"/>
              </a:rPr>
              <a:t>יכולת קישור 1</a:t>
            </a:r>
          </a:p>
          <a:p>
            <a:pPr marL="0" indent="0" algn="r" rtl="1">
              <a:buNone/>
            </a:pPr>
            <a:r>
              <a:rPr lang="he-IL" sz="2800" dirty="0">
                <a:latin typeface="Guttman Yad" panose="02010401010101010101" pitchFamily="2" charset="-79"/>
                <a:cs typeface="+mj-cs"/>
              </a:rPr>
              <a:t>חשבו על מדען משמעותי בעיניכם, שמהווה מודל עבורכם.</a:t>
            </a:r>
          </a:p>
          <a:p>
            <a:pPr marL="0" indent="0" algn="r" rtl="1">
              <a:buNone/>
            </a:pPr>
            <a:r>
              <a:rPr lang="he-IL" sz="2800" dirty="0">
                <a:latin typeface="Guttman Yad" panose="02010401010101010101" pitchFamily="2" charset="-79"/>
                <a:cs typeface="+mj-cs"/>
              </a:rPr>
              <a:t>שתפו את חברי הקבוצה שלכם.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he-IL" b="1" dirty="0">
                <a:solidFill>
                  <a:srgbClr val="0070C0"/>
                </a:solidFill>
                <a:cs typeface="+mj-cs"/>
              </a:rPr>
              <a:t>יכולת קישור 2  </a:t>
            </a:r>
          </a:p>
          <a:p>
            <a:pPr marL="0" indent="0" algn="r" rtl="1">
              <a:buNone/>
            </a:pPr>
            <a:r>
              <a:rPr lang="he-IL" sz="2800" dirty="0">
                <a:latin typeface="Guttman Yad" panose="02010401010101010101" pitchFamily="2" charset="-79"/>
                <a:cs typeface="+mj-cs"/>
              </a:rPr>
              <a:t>חשבו על תכונה טובה שיש בכם ומסייעת לכם להיות מורים טובים למדע וטכנולוגיה. שתפו את חברי הקבוצה שלכם.</a:t>
            </a:r>
          </a:p>
          <a:p>
            <a:pPr marL="0" indent="0" algn="r" rtl="1">
              <a:lnSpc>
                <a:spcPct val="110000"/>
              </a:lnSpc>
              <a:buNone/>
            </a:pPr>
            <a:r>
              <a:rPr lang="he-IL" b="1" dirty="0">
                <a:solidFill>
                  <a:srgbClr val="0070C0"/>
                </a:solidFill>
                <a:cs typeface="+mj-cs"/>
              </a:rPr>
              <a:t>יכולת קישור 3</a:t>
            </a:r>
          </a:p>
          <a:p>
            <a:pPr marL="0" indent="0" algn="r" rtl="1">
              <a:buNone/>
            </a:pPr>
            <a:r>
              <a:rPr lang="he-IL" sz="2800" dirty="0">
                <a:latin typeface="Guttman Yad" panose="02010401010101010101" pitchFamily="2" charset="-79"/>
                <a:cs typeface="+mj-cs"/>
              </a:rPr>
              <a:t>מה החזון שלך כמורה למדע וטכנולוגיה? שתפו את חברי הקבוצה</a:t>
            </a:r>
          </a:p>
          <a:p>
            <a:pPr marL="0" indent="0" algn="r" rtl="1">
              <a:buNone/>
            </a:pPr>
            <a:r>
              <a:rPr lang="he-IL" b="1" dirty="0">
                <a:solidFill>
                  <a:srgbClr val="0070C0"/>
                </a:solidFill>
                <a:cs typeface="+mj-cs"/>
              </a:rPr>
              <a:t>יכולת קישור</a:t>
            </a:r>
            <a:r>
              <a:rPr lang="he-IL" dirty="0">
                <a:solidFill>
                  <a:srgbClr val="0070C0"/>
                </a:solidFill>
                <a:cs typeface="+mj-cs"/>
              </a:rPr>
              <a:t> </a:t>
            </a:r>
            <a:r>
              <a:rPr lang="he-IL" sz="2800" dirty="0">
                <a:solidFill>
                  <a:srgbClr val="0070C0"/>
                </a:solidFill>
                <a:cs typeface="+mj-cs"/>
              </a:rPr>
              <a:t>4</a:t>
            </a:r>
          </a:p>
          <a:p>
            <a:pPr marL="0" indent="0" algn="r" rtl="1">
              <a:buNone/>
            </a:pPr>
            <a:r>
              <a:rPr lang="he-IL" sz="2800" dirty="0">
                <a:latin typeface="Guttman Yad" panose="02010401010101010101" pitchFamily="2" charset="-79"/>
                <a:cs typeface="+mj-cs"/>
              </a:rPr>
              <a:t>מהם, לדעתכם,  האתגרים המיוחדים למורי מדע וטכנולוגיה? שתפו את חברי הקבוצה.</a:t>
            </a:r>
          </a:p>
          <a:p>
            <a:pPr marL="0" indent="0">
              <a:buNone/>
            </a:pPr>
            <a:endParaRPr lang="he-IL" sz="2800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6198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87338"/>
            <a:ext cx="8343900" cy="909637"/>
          </a:xfrm>
        </p:spPr>
        <p:txBody>
          <a:bodyPr>
            <a:normAutofit/>
          </a:bodyPr>
          <a:lstStyle/>
          <a:p>
            <a:pPr algn="r"/>
            <a:r>
              <a:rPr lang="he-IL" sz="4800" b="1" dirty="0">
                <a:solidFill>
                  <a:srgbClr val="0070C0"/>
                </a:solidFill>
              </a:rPr>
              <a:t>פתיחת השיעור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2512868" y="3057753"/>
            <a:ext cx="8058150" cy="12858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e-IL" sz="2400" b="1" dirty="0">
                <a:cs typeface="+mj-cs"/>
              </a:rPr>
              <a:t>דמיינו שיעור שמתחיל בדיוק בזמן. המורה והתלמידים נכנסים לכיתה וכולם מתחילים לעבוד מיד, בלי עיכובים, בלי המתנה ובלי בזבוז זמן...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91727" y="4454743"/>
            <a:ext cx="8193012" cy="206210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r" rtl="1"/>
            <a:r>
              <a:rPr lang="he-IL" sz="2800" b="1" dirty="0">
                <a:solidFill>
                  <a:prstClr val="black"/>
                </a:solidFill>
                <a:cs typeface="+mj-cs"/>
              </a:rPr>
              <a:t>הצעה:</a:t>
            </a:r>
          </a:p>
          <a:p>
            <a:pPr algn="r" rtl="1"/>
            <a:r>
              <a:rPr lang="he-IL" sz="2800" b="1" dirty="0">
                <a:solidFill>
                  <a:prstClr val="black"/>
                </a:solidFill>
                <a:cs typeface="+mj-cs"/>
              </a:rPr>
              <a:t> </a:t>
            </a:r>
            <a:r>
              <a:rPr lang="he-IL" sz="2400" dirty="0">
                <a:solidFill>
                  <a:prstClr val="black"/>
                </a:solidFill>
                <a:cs typeface="+mj-cs"/>
              </a:rPr>
              <a:t>פעילות לימודית קבועה, בנושא השיעור בת 5 דקות, הפותחת את השיעור.</a:t>
            </a:r>
          </a:p>
          <a:p>
            <a:pPr algn="r" rtl="1">
              <a:buFont typeface="Arial" pitchFamily="34" charset="0"/>
              <a:buChar char="•"/>
            </a:pPr>
            <a:r>
              <a:rPr lang="he-IL" sz="2400" dirty="0">
                <a:solidFill>
                  <a:prstClr val="black"/>
                </a:solidFill>
                <a:cs typeface="+mj-cs"/>
              </a:rPr>
              <a:t>קישור לשיעור קודם</a:t>
            </a:r>
          </a:p>
          <a:p>
            <a:pPr algn="r" rtl="1">
              <a:buFont typeface="Arial" pitchFamily="34" charset="0"/>
              <a:buChar char="•"/>
            </a:pPr>
            <a:r>
              <a:rPr lang="he-IL" sz="2400" dirty="0">
                <a:solidFill>
                  <a:prstClr val="black"/>
                </a:solidFill>
                <a:cs typeface="+mj-cs"/>
              </a:rPr>
              <a:t>קישור למטלות שיעורי הבית</a:t>
            </a:r>
          </a:p>
          <a:p>
            <a:pPr algn="r" rtl="1">
              <a:buFont typeface="Arial" pitchFamily="34" charset="0"/>
              <a:buChar char="•"/>
            </a:pPr>
            <a:r>
              <a:rPr lang="he-IL" sz="2400" dirty="0">
                <a:solidFill>
                  <a:prstClr val="black"/>
                </a:solidFill>
                <a:cs typeface="+mj-cs"/>
              </a:rPr>
              <a:t>פתיחת נושא חדש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68684" y="1376978"/>
            <a:ext cx="7716055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>
                <a:solidFill>
                  <a:prstClr val="black"/>
                </a:solidFill>
                <a:latin typeface="Calibri"/>
                <a:cs typeface="+mj-cs"/>
              </a:rPr>
              <a:t>תארו</a:t>
            </a:r>
            <a:r>
              <a:rPr lang="he-IL" sz="2400" dirty="0">
                <a:solidFill>
                  <a:prstClr val="black"/>
                </a:solidFill>
                <a:latin typeface="Calibri"/>
                <a:cs typeface="+mj-cs"/>
              </a:rPr>
              <a:t>: </a:t>
            </a:r>
            <a:r>
              <a:rPr lang="he-IL" sz="2400" dirty="0">
                <a:solidFill>
                  <a:prstClr val="black"/>
                </a:solidFill>
                <a:cs typeface="+mj-cs"/>
              </a:rPr>
              <a:t>מה קורה לרוב ב-5 דק' ראשונות של שיעור?</a:t>
            </a:r>
          </a:p>
          <a:p>
            <a:pPr algn="r" rtl="1"/>
            <a:endParaRPr lang="he-IL" sz="2400" dirty="0">
              <a:solidFill>
                <a:prstClr val="black"/>
              </a:solidFill>
              <a:cs typeface="+mj-cs"/>
            </a:endParaRPr>
          </a:p>
          <a:p>
            <a:pPr algn="r" rtl="1"/>
            <a:r>
              <a:rPr lang="he-IL" sz="2400" b="1" dirty="0">
                <a:solidFill>
                  <a:prstClr val="black"/>
                </a:solidFill>
                <a:latin typeface="Levenim MT" panose="02010502060101010101" pitchFamily="2" charset="-79"/>
                <a:cs typeface="+mj-cs"/>
              </a:rPr>
              <a:t>תלמידים:</a:t>
            </a:r>
          </a:p>
          <a:p>
            <a:pPr algn="r" rtl="1"/>
            <a:r>
              <a:rPr lang="he-IL" sz="2400" b="1" dirty="0">
                <a:solidFill>
                  <a:prstClr val="black"/>
                </a:solidFill>
                <a:latin typeface="Levenim MT" panose="02010502060101010101" pitchFamily="2" charset="-79"/>
                <a:cs typeface="+mj-cs"/>
              </a:rPr>
              <a:t>מורים:</a:t>
            </a:r>
          </a:p>
        </p:txBody>
      </p:sp>
    </p:spTree>
    <p:extLst>
      <p:ext uri="{BB962C8B-B14F-4D97-AF65-F5344CB8AC3E}">
        <p14:creationId xmlns:p14="http://schemas.microsoft.com/office/powerpoint/2010/main" val="47349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26BD087-EFCD-49D1-BD9B-3B35535F7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0"/>
            <a:r>
              <a:rPr lang="he-IL" sz="3600" dirty="0"/>
              <a:t>חמש הדקות הראשונות של השיעור</a:t>
            </a:r>
          </a:p>
        </p:txBody>
      </p:sp>
      <p:pic>
        <p:nvPicPr>
          <p:cNvPr id="4" name="מדיה מקוונת 3" title="משימת צלצול">
            <a:hlinkClick r:id="" action="ppaction://media"/>
            <a:extLst>
              <a:ext uri="{FF2B5EF4-FFF2-40B4-BE49-F238E27FC236}">
                <a16:creationId xmlns:a16="http://schemas.microsoft.com/office/drawing/2014/main" id="{F1929136-A569-4A28-9984-ADFF6CDCE9A4}"/>
              </a:ext>
            </a:extLst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89200" y="267652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54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70C0"/>
                </a:solidFill>
              </a:rPr>
              <a:t>כרטיס כניסה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he-IL" dirty="0">
                <a:cs typeface="+mj-cs"/>
              </a:rPr>
              <a:t>מהו כרטיס כניסה?</a:t>
            </a:r>
          </a:p>
          <a:p>
            <a:pPr marL="0" indent="0" algn="r">
              <a:buNone/>
            </a:pPr>
            <a:r>
              <a:rPr lang="he-IL" dirty="0">
                <a:cs typeface="+mj-cs"/>
              </a:rPr>
              <a:t>מה היתרונות שלו</a:t>
            </a:r>
            <a:r>
              <a:rPr lang="he-IL" dirty="0" smtClean="0">
                <a:cs typeface="+mj-cs"/>
              </a:rPr>
              <a:t>?</a:t>
            </a:r>
          </a:p>
          <a:p>
            <a:pPr marL="0" indent="0" algn="r">
              <a:buNone/>
            </a:pPr>
            <a:endParaRPr lang="he-IL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he-IL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he-IL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he-IL" dirty="0">
              <a:solidFill>
                <a:srgbClr val="C00000"/>
              </a:solidFill>
            </a:endParaRPr>
          </a:p>
        </p:txBody>
      </p:sp>
      <p:pic>
        <p:nvPicPr>
          <p:cNvPr id="6" name="Picture 5" title="decoratio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077394">
            <a:off x="912387" y="2645085"/>
            <a:ext cx="4401711" cy="256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42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title="decoratio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887" y="4807186"/>
            <a:ext cx="2787850" cy="17258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>
                <a:solidFill>
                  <a:srgbClr val="0070C0"/>
                </a:solidFill>
              </a:rPr>
              <a:t>אפשרויות תקשורת ופעילות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39350" y="169068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defRPr/>
            </a:pPr>
            <a:r>
              <a:rPr lang="he-IL" b="1" kern="0" dirty="0">
                <a:solidFill>
                  <a:prstClr val="black"/>
                </a:solidFill>
              </a:rPr>
              <a:t>אפשרויות תקשורת: </a:t>
            </a:r>
          </a:p>
          <a:p>
            <a:pPr algn="r" rtl="1">
              <a:defRPr/>
            </a:pPr>
            <a:endParaRPr lang="he-IL" b="1" kern="0" dirty="0">
              <a:solidFill>
                <a:prstClr val="black"/>
              </a:solidFill>
            </a:endParaRP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kern="0" dirty="0">
                <a:solidFill>
                  <a:prstClr val="black"/>
                </a:solidFill>
              </a:rPr>
              <a:t>משימה כתובה בצד הלוח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kern="0" dirty="0">
                <a:solidFill>
                  <a:prstClr val="black"/>
                </a:solidFill>
              </a:rPr>
              <a:t>כרטיס קבוע שיש בו מטלה כלשהי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kern="0" dirty="0">
                <a:solidFill>
                  <a:prstClr val="black"/>
                </a:solidFill>
              </a:rPr>
              <a:t>הקרנה של שאלה/קישור/ברקוד במצגת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en-US" kern="0" dirty="0">
                <a:solidFill>
                  <a:prstClr val="black"/>
                </a:solidFill>
              </a:rPr>
              <a:t>Google classroom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kern="0" dirty="0">
                <a:solidFill>
                  <a:prstClr val="black"/>
                </a:solidFill>
              </a:rPr>
              <a:t>שליחת קישור </a:t>
            </a:r>
            <a:r>
              <a:rPr lang="he-IL" kern="0" dirty="0" err="1">
                <a:solidFill>
                  <a:prstClr val="black"/>
                </a:solidFill>
              </a:rPr>
              <a:t>לווטסאפ</a:t>
            </a:r>
            <a:r>
              <a:rPr lang="he-IL" kern="0" dirty="0">
                <a:solidFill>
                  <a:prstClr val="black"/>
                </a:solidFill>
              </a:rPr>
              <a:t> כיתתי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1505" y="1690688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defRPr/>
            </a:pPr>
            <a:r>
              <a:rPr lang="he-IL" b="1" kern="0" dirty="0">
                <a:solidFill>
                  <a:prstClr val="black"/>
                </a:solidFill>
              </a:rPr>
              <a:t>אפשרויות לפעילות: </a:t>
            </a:r>
          </a:p>
          <a:p>
            <a:pPr algn="r" rtl="1">
              <a:defRPr/>
            </a:pPr>
            <a:endParaRPr lang="he-IL" b="1" kern="0" dirty="0">
              <a:solidFill>
                <a:prstClr val="black"/>
              </a:solidFill>
            </a:endParaRP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kern="0" dirty="0">
                <a:solidFill>
                  <a:prstClr val="black"/>
                </a:solidFill>
              </a:rPr>
              <a:t>סקר: מה דעתכם על...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kern="0" dirty="0">
                <a:solidFill>
                  <a:prstClr val="black"/>
                </a:solidFill>
              </a:rPr>
              <a:t>פתקים המחלקים לקבוצות עבודה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kern="0" dirty="0">
                <a:solidFill>
                  <a:prstClr val="black"/>
                </a:solidFill>
              </a:rPr>
              <a:t>סרטון </a:t>
            </a:r>
            <a:r>
              <a:rPr lang="he-IL" kern="0" dirty="0" err="1">
                <a:solidFill>
                  <a:prstClr val="black"/>
                </a:solidFill>
              </a:rPr>
              <a:t>יוטיוב</a:t>
            </a:r>
            <a:r>
              <a:rPr lang="he-IL" kern="0" dirty="0">
                <a:solidFill>
                  <a:prstClr val="black"/>
                </a:solidFill>
              </a:rPr>
              <a:t> ושאלה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kern="0" dirty="0">
                <a:solidFill>
                  <a:prstClr val="black"/>
                </a:solidFill>
              </a:rPr>
              <a:t>קטע קריאה ושאלה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kern="0" dirty="0">
                <a:solidFill>
                  <a:prstClr val="black"/>
                </a:solidFill>
              </a:rPr>
              <a:t>שיבוץ מושגים משיעור קודם במשפטים, בתשבץ או תפזורת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kern="0" dirty="0" err="1">
                <a:solidFill>
                  <a:prstClr val="black"/>
                </a:solidFill>
              </a:rPr>
              <a:t>בוחנון</a:t>
            </a:r>
            <a:r>
              <a:rPr lang="he-IL" kern="0" dirty="0">
                <a:solidFill>
                  <a:prstClr val="black"/>
                </a:solidFill>
              </a:rPr>
              <a:t> על השיעור הקודם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kern="0" dirty="0">
                <a:solidFill>
                  <a:prstClr val="black"/>
                </a:solidFill>
              </a:rPr>
              <a:t>שאילת שאלות בנושא כלשהו</a:t>
            </a:r>
          </a:p>
          <a:p>
            <a:pPr algn="r" rtl="1">
              <a:buFont typeface="Arial" pitchFamily="34" charset="0"/>
              <a:buChar char="•"/>
              <a:defRPr/>
            </a:pPr>
            <a:endParaRPr lang="he-IL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62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03512" y="1052736"/>
            <a:ext cx="8229600" cy="714356"/>
          </a:xfrm>
        </p:spPr>
        <p:txBody>
          <a:bodyPr>
            <a:noAutofit/>
          </a:bodyPr>
          <a:lstStyle/>
          <a:p>
            <a:pPr algn="r"/>
            <a:r>
              <a:rPr lang="he-IL" sz="4800" b="1" dirty="0"/>
              <a:t>כרטיס כניסה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584" y="2116848"/>
            <a:ext cx="7581528" cy="3600400"/>
          </a:xfrm>
          <a:ln w="25400"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457200" lvl="1" indent="0" algn="r" rtl="1">
              <a:lnSpc>
                <a:spcPct val="150000"/>
              </a:lnSpc>
              <a:buNone/>
            </a:pPr>
            <a:r>
              <a:rPr lang="he-IL" sz="3600" b="1" dirty="0">
                <a:cs typeface="+mj-cs"/>
              </a:rPr>
              <a:t>חשוב</a:t>
            </a:r>
            <a:r>
              <a:rPr lang="he-IL" sz="3600" dirty="0">
                <a:cs typeface="+mj-cs"/>
              </a:rPr>
              <a:t>:</a:t>
            </a:r>
            <a:endParaRPr lang="en-US" sz="3600" dirty="0">
              <a:cs typeface="+mj-cs"/>
            </a:endParaRPr>
          </a:p>
          <a:p>
            <a:pPr marL="457200" lvl="1" indent="0" algn="r" rtl="1">
              <a:lnSpc>
                <a:spcPct val="150000"/>
              </a:lnSpc>
              <a:buNone/>
            </a:pPr>
            <a:endParaRPr lang="he-IL" sz="2000" dirty="0">
              <a:cs typeface="+mj-cs"/>
            </a:endParaRPr>
          </a:p>
          <a:p>
            <a:pPr lvl="1" algn="r" rtl="1">
              <a:lnSpc>
                <a:spcPct val="150000"/>
              </a:lnSpc>
            </a:pPr>
            <a:r>
              <a:rPr lang="he-IL" sz="2800" dirty="0">
                <a:cs typeface="+mj-cs"/>
              </a:rPr>
              <a:t>בתחילת השנה יש לבצע היכרות עם המאפיינים והעקרונות של חלק זה של השיעור.</a:t>
            </a:r>
          </a:p>
          <a:p>
            <a:pPr lvl="1" algn="r" rtl="1">
              <a:lnSpc>
                <a:spcPct val="150000"/>
              </a:lnSpc>
            </a:pPr>
            <a:r>
              <a:rPr lang="he-IL" sz="2800" b="1" dirty="0">
                <a:cs typeface="+mj-cs"/>
              </a:rPr>
              <a:t>אותה מתודה חוזרת </a:t>
            </a:r>
            <a:r>
              <a:rPr lang="he-IL" sz="2800" dirty="0">
                <a:cs typeface="+mj-cs"/>
              </a:rPr>
              <a:t>על עצמה בכל שיעור- אין צורך בהסברים</a:t>
            </a:r>
          </a:p>
          <a:p>
            <a:pPr lvl="1" algn="r" rtl="1">
              <a:lnSpc>
                <a:spcPct val="150000"/>
              </a:lnSpc>
            </a:pPr>
            <a:r>
              <a:rPr lang="he-IL" sz="2800" dirty="0">
                <a:cs typeface="+mj-cs"/>
              </a:rPr>
              <a:t>קצר!</a:t>
            </a:r>
          </a:p>
          <a:p>
            <a:pPr lvl="1" algn="r" rtl="1">
              <a:lnSpc>
                <a:spcPct val="150000"/>
              </a:lnSpc>
            </a:pPr>
            <a:r>
              <a:rPr lang="he-IL" sz="2800" dirty="0">
                <a:cs typeface="+mj-cs"/>
              </a:rPr>
              <a:t>מניב תוצר</a:t>
            </a:r>
          </a:p>
        </p:txBody>
      </p:sp>
    </p:spTree>
    <p:extLst>
      <p:ext uri="{BB962C8B-B14F-4D97-AF65-F5344CB8AC3E}">
        <p14:creationId xmlns:p14="http://schemas.microsoft.com/office/powerpoint/2010/main" val="1381778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2927648" y="1844824"/>
            <a:ext cx="6798728" cy="1468800"/>
          </a:xfrm>
        </p:spPr>
        <p:txBody>
          <a:bodyPr/>
          <a:lstStyle/>
          <a:p>
            <a:pPr algn="ctr"/>
            <a:r>
              <a:rPr lang="he-IL" dirty="0"/>
              <a:t>מומלץ לקרוא את המאמר של מור דשן בעניין</a:t>
            </a:r>
            <a:endParaRPr lang="en-US" dirty="0"/>
          </a:p>
        </p:txBody>
      </p:sp>
      <p:sp>
        <p:nvSpPr>
          <p:cNvPr id="8" name="מלבן 7"/>
          <p:cNvSpPr/>
          <p:nvPr/>
        </p:nvSpPr>
        <p:spPr>
          <a:xfrm>
            <a:off x="3107668" y="3645024"/>
            <a:ext cx="59766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4400" b="1" i="1" dirty="0">
                <a:solidFill>
                  <a:srgbClr val="000000"/>
                </a:solidFill>
                <a:latin typeface="alef"/>
                <a:cs typeface="+mj-cs"/>
                <a:hlinkClick r:id="rId2"/>
              </a:rPr>
              <a:t>חמש הדקות שמשנות שנת לימודים שלמה</a:t>
            </a:r>
            <a:endParaRPr lang="he-IL" sz="4400" b="1" i="1" dirty="0">
              <a:solidFill>
                <a:srgbClr val="000000"/>
              </a:solidFill>
              <a:latin typeface="alef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39357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333</Words>
  <Application>Microsoft Office PowerPoint</Application>
  <PresentationFormat>Widescreen</PresentationFormat>
  <Paragraphs>68</Paragraphs>
  <Slides>9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alef</vt:lpstr>
      <vt:lpstr>Arial</vt:lpstr>
      <vt:lpstr>Calibri</vt:lpstr>
      <vt:lpstr>Calibri Light</vt:lpstr>
      <vt:lpstr>Guttman Yad</vt:lpstr>
      <vt:lpstr>Levenim MT</vt:lpstr>
      <vt:lpstr>Raleway</vt:lpstr>
      <vt:lpstr>Tahoma</vt:lpstr>
      <vt:lpstr>Times New Roman</vt:lpstr>
      <vt:lpstr>Office Theme</vt:lpstr>
      <vt:lpstr>מתחילים!   כרטיסי הכניסה בהם תתנסו  פותחו ע"י תהלה לנגה וסטפני ביסמוט</vt:lpstr>
      <vt:lpstr>כרטיס כניסה</vt:lpstr>
      <vt:lpstr>משימה בקבוצות- היכרות</vt:lpstr>
      <vt:lpstr>פתיחת השיעור</vt:lpstr>
      <vt:lpstr>חמש הדקות הראשונות של השיעור</vt:lpstr>
      <vt:lpstr>כרטיס כניסה</vt:lpstr>
      <vt:lpstr>אפשרויות תקשורת ופעילות</vt:lpstr>
      <vt:lpstr>כרטיס כניסה</vt:lpstr>
      <vt:lpstr>מומלץ לקרוא את המאמר של מור דשן בעניין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מתחילים!</dc:title>
  <dc:creator>weizmann</dc:creator>
  <cp:lastModifiedBy>Windows User</cp:lastModifiedBy>
  <cp:revision>16</cp:revision>
  <dcterms:created xsi:type="dcterms:W3CDTF">2019-02-03T09:33:05Z</dcterms:created>
  <dcterms:modified xsi:type="dcterms:W3CDTF">2019-05-19T14:29:02Z</dcterms:modified>
</cp:coreProperties>
</file>