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1" r:id="rId5"/>
    <p:sldId id="257"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4" autoAdjust="0"/>
  </p:normalViewPr>
  <p:slideViewPr>
    <p:cSldViewPr snapToGrid="0">
      <p:cViewPr varScale="1">
        <p:scale>
          <a:sx n="83" d="100"/>
          <a:sy n="83" d="100"/>
        </p:scale>
        <p:origin x="114" y="672"/>
      </p:cViewPr>
      <p:guideLst/>
    </p:cSldViewPr>
  </p:slideViewPr>
  <p:outlineViewPr>
    <p:cViewPr>
      <p:scale>
        <a:sx n="33" d="100"/>
        <a:sy n="33" d="100"/>
      </p:scale>
      <p:origin x="0" y="-21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E613A-F190-4A4A-B0DB-631EBB27B99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he-IL"/>
        </a:p>
      </dgm:t>
    </dgm:pt>
    <dgm:pt modelId="{89FB02D3-E28D-4833-BA73-AC82594F065E}">
      <dgm:prSet phldrT="[טקסט]"/>
      <dgm:spPr/>
      <dgm:t>
        <a:bodyPr/>
        <a:lstStyle/>
        <a:p>
          <a:pPr rtl="1"/>
          <a:r>
            <a:rPr lang="he-IL" dirty="0"/>
            <a:t>הבניית ידע ומיומנויות חשיבה</a:t>
          </a:r>
        </a:p>
      </dgm:t>
    </dgm:pt>
    <dgm:pt modelId="{C2D1A368-FB96-4EBF-A23A-2F58140BDC40}" type="parTrans" cxnId="{8D22A10F-DC90-4921-AD69-B7CBCDAC58D2}">
      <dgm:prSet/>
      <dgm:spPr/>
      <dgm:t>
        <a:bodyPr/>
        <a:lstStyle/>
        <a:p>
          <a:pPr rtl="1"/>
          <a:endParaRPr lang="he-IL"/>
        </a:p>
      </dgm:t>
    </dgm:pt>
    <dgm:pt modelId="{62D608C8-511A-4697-9566-C5D3D3240893}" type="sibTrans" cxnId="{8D22A10F-DC90-4921-AD69-B7CBCDAC58D2}">
      <dgm:prSet/>
      <dgm:spPr/>
      <dgm:t>
        <a:bodyPr/>
        <a:lstStyle/>
        <a:p>
          <a:pPr rtl="1"/>
          <a:endParaRPr lang="he-IL"/>
        </a:p>
      </dgm:t>
    </dgm:pt>
    <dgm:pt modelId="{46365859-C99D-45C3-B303-8FD2B980023B}">
      <dgm:prSet phldrT="[טקסט]"/>
      <dgm:spPr/>
      <dgm:t>
        <a:bodyPr/>
        <a:lstStyle/>
        <a:p>
          <a:pPr rtl="1"/>
          <a:r>
            <a:rPr lang="he-IL" dirty="0">
              <a:solidFill>
                <a:schemeClr val="bg1"/>
              </a:solidFill>
            </a:rPr>
            <a:t>חיבור לידע קודם</a:t>
          </a:r>
        </a:p>
      </dgm:t>
    </dgm:pt>
    <dgm:pt modelId="{A868266C-EDE5-448F-AE65-97248DD040C5}" type="parTrans" cxnId="{D0E969B0-F27C-4C0D-ABAD-CED5247FE92A}">
      <dgm:prSet/>
      <dgm:spPr/>
      <dgm:t>
        <a:bodyPr/>
        <a:lstStyle/>
        <a:p>
          <a:pPr rtl="1"/>
          <a:endParaRPr lang="he-IL"/>
        </a:p>
      </dgm:t>
    </dgm:pt>
    <dgm:pt modelId="{7C31BB60-5BBA-456C-B183-FA2ED0E0934F}" type="sibTrans" cxnId="{D0E969B0-F27C-4C0D-ABAD-CED5247FE92A}">
      <dgm:prSet/>
      <dgm:spPr/>
      <dgm:t>
        <a:bodyPr/>
        <a:lstStyle/>
        <a:p>
          <a:pPr rtl="1"/>
          <a:endParaRPr lang="he-IL"/>
        </a:p>
      </dgm:t>
    </dgm:pt>
    <dgm:pt modelId="{802FA66F-A791-44E7-8F31-9E6E927105F4}">
      <dgm:prSet phldrT="[טקסט]"/>
      <dgm:spPr/>
      <dgm:t>
        <a:bodyPr/>
        <a:lstStyle/>
        <a:p>
          <a:pPr rtl="1"/>
          <a:r>
            <a:rPr lang="he-IL" dirty="0"/>
            <a:t>שימוש במודלים מדעיים</a:t>
          </a:r>
        </a:p>
      </dgm:t>
    </dgm:pt>
    <dgm:pt modelId="{F46486F7-4232-446C-87D0-52B8833CE5E8}" type="parTrans" cxnId="{8ED6DE76-583A-45F5-B14A-080B4FC5BD15}">
      <dgm:prSet/>
      <dgm:spPr/>
      <dgm:t>
        <a:bodyPr/>
        <a:lstStyle/>
        <a:p>
          <a:pPr rtl="1"/>
          <a:endParaRPr lang="he-IL"/>
        </a:p>
      </dgm:t>
    </dgm:pt>
    <dgm:pt modelId="{85D2DD1C-1AF7-490B-A446-3C32C1C46F87}" type="sibTrans" cxnId="{8ED6DE76-583A-45F5-B14A-080B4FC5BD15}">
      <dgm:prSet/>
      <dgm:spPr/>
      <dgm:t>
        <a:bodyPr/>
        <a:lstStyle/>
        <a:p>
          <a:pPr rtl="1"/>
          <a:endParaRPr lang="he-IL"/>
        </a:p>
      </dgm:t>
    </dgm:pt>
    <dgm:pt modelId="{7D9E1810-FD46-4B59-8768-B80B8CE5E5F8}">
      <dgm:prSet phldrT="[טקסט]"/>
      <dgm:spPr/>
      <dgm:t>
        <a:bodyPr/>
        <a:lstStyle/>
        <a:p>
          <a:pPr rtl="1"/>
          <a:r>
            <a:rPr lang="he-IL" dirty="0"/>
            <a:t>פיתוח מיומנויות רגשיות וחברתיות (</a:t>
          </a:r>
          <a:r>
            <a:rPr lang="en-US" dirty="0"/>
            <a:t>SEL</a:t>
          </a:r>
          <a:r>
            <a:rPr lang="he-IL" dirty="0"/>
            <a:t>)</a:t>
          </a:r>
        </a:p>
      </dgm:t>
    </dgm:pt>
    <dgm:pt modelId="{3E35F170-11FF-4DC0-BF0F-9022AB2B2007}" type="parTrans" cxnId="{D228F809-2276-4C31-81E2-24B9327AB19D}">
      <dgm:prSet/>
      <dgm:spPr/>
      <dgm:t>
        <a:bodyPr/>
        <a:lstStyle/>
        <a:p>
          <a:pPr rtl="1"/>
          <a:endParaRPr lang="he-IL"/>
        </a:p>
      </dgm:t>
    </dgm:pt>
    <dgm:pt modelId="{586C0D24-5735-4861-A0D4-352A6A005A5F}" type="sibTrans" cxnId="{D228F809-2276-4C31-81E2-24B9327AB19D}">
      <dgm:prSet/>
      <dgm:spPr/>
      <dgm:t>
        <a:bodyPr/>
        <a:lstStyle/>
        <a:p>
          <a:pPr rtl="1"/>
          <a:endParaRPr lang="he-IL"/>
        </a:p>
      </dgm:t>
    </dgm:pt>
    <dgm:pt modelId="{B226284B-109F-4F70-B12D-7A4115BF4921}">
      <dgm:prSet phldrT="[טקסט]"/>
      <dgm:spPr/>
      <dgm:t>
        <a:bodyPr/>
        <a:lstStyle/>
        <a:p>
          <a:pPr rtl="1"/>
          <a:r>
            <a:rPr lang="he-IL" dirty="0"/>
            <a:t>תודעת צמיחה ולמידה מכישלון (</a:t>
          </a:r>
          <a:r>
            <a:rPr lang="en-US" dirty="0"/>
            <a:t>growth mindset</a:t>
          </a:r>
          <a:r>
            <a:rPr lang="he-IL" dirty="0"/>
            <a:t>)</a:t>
          </a:r>
        </a:p>
      </dgm:t>
    </dgm:pt>
    <dgm:pt modelId="{FFED5437-A3A6-4BDB-8D89-98A0F5B08A44}" type="parTrans" cxnId="{D65AB009-5243-4177-A835-F31FCDD88208}">
      <dgm:prSet/>
      <dgm:spPr/>
      <dgm:t>
        <a:bodyPr/>
        <a:lstStyle/>
        <a:p>
          <a:pPr rtl="1"/>
          <a:endParaRPr lang="he-IL"/>
        </a:p>
      </dgm:t>
    </dgm:pt>
    <dgm:pt modelId="{98B0928C-1DE5-423F-B1B3-34513F2B6EE7}" type="sibTrans" cxnId="{D65AB009-5243-4177-A835-F31FCDD88208}">
      <dgm:prSet/>
      <dgm:spPr/>
      <dgm:t>
        <a:bodyPr/>
        <a:lstStyle/>
        <a:p>
          <a:pPr rtl="1"/>
          <a:endParaRPr lang="he-IL"/>
        </a:p>
      </dgm:t>
    </dgm:pt>
    <dgm:pt modelId="{6CE1DCC0-1577-4379-9134-5940951D8616}">
      <dgm:prSet phldrT="[טקסט]"/>
      <dgm:spPr/>
      <dgm:t>
        <a:bodyPr/>
        <a:lstStyle/>
        <a:p>
          <a:pPr rtl="1"/>
          <a:r>
            <a:rPr lang="he-IL" dirty="0"/>
            <a:t>חינוך לערכים</a:t>
          </a:r>
        </a:p>
      </dgm:t>
    </dgm:pt>
    <dgm:pt modelId="{9E3D19FF-550F-4FFB-82FD-1B18EF67FE03}" type="parTrans" cxnId="{958E6ABD-73A7-43B8-A119-57C2BE1C91AC}">
      <dgm:prSet/>
      <dgm:spPr/>
      <dgm:t>
        <a:bodyPr/>
        <a:lstStyle/>
        <a:p>
          <a:pPr rtl="1"/>
          <a:endParaRPr lang="he-IL"/>
        </a:p>
      </dgm:t>
    </dgm:pt>
    <dgm:pt modelId="{44F74167-8C07-497B-AED3-972C85BF0657}" type="sibTrans" cxnId="{958E6ABD-73A7-43B8-A119-57C2BE1C91AC}">
      <dgm:prSet/>
      <dgm:spPr/>
      <dgm:t>
        <a:bodyPr/>
        <a:lstStyle/>
        <a:p>
          <a:pPr rtl="1"/>
          <a:endParaRPr lang="he-IL"/>
        </a:p>
      </dgm:t>
    </dgm:pt>
    <dgm:pt modelId="{6CB5122D-3682-4F77-B035-5B060C6C3343}">
      <dgm:prSet phldrT="[טקסט]"/>
      <dgm:spPr/>
      <dgm:t>
        <a:bodyPr/>
        <a:lstStyle/>
        <a:p>
          <a:pPr rtl="1"/>
          <a:r>
            <a:rPr lang="he-IL" dirty="0"/>
            <a:t>דיון דילמה</a:t>
          </a:r>
        </a:p>
      </dgm:t>
    </dgm:pt>
    <dgm:pt modelId="{7AF1F88A-AB1D-4343-91AD-4BF6ADCCC4E4}" type="parTrans" cxnId="{29529ADD-F183-45A4-9C1B-2A54A8E28DE3}">
      <dgm:prSet/>
      <dgm:spPr/>
      <dgm:t>
        <a:bodyPr/>
        <a:lstStyle/>
        <a:p>
          <a:pPr rtl="1"/>
          <a:endParaRPr lang="he-IL"/>
        </a:p>
      </dgm:t>
    </dgm:pt>
    <dgm:pt modelId="{C1A5E262-51AB-4DDD-9C6A-F3BC1520375D}" type="sibTrans" cxnId="{29529ADD-F183-45A4-9C1B-2A54A8E28DE3}">
      <dgm:prSet/>
      <dgm:spPr/>
      <dgm:t>
        <a:bodyPr/>
        <a:lstStyle/>
        <a:p>
          <a:pPr rtl="1"/>
          <a:endParaRPr lang="he-IL"/>
        </a:p>
      </dgm:t>
    </dgm:pt>
    <dgm:pt modelId="{A1D7603A-C141-46D3-A4A2-CBEA63490DA6}">
      <dgm:prSet phldrT="[טקסט]"/>
      <dgm:spPr/>
      <dgm:t>
        <a:bodyPr/>
        <a:lstStyle/>
        <a:p>
          <a:pPr rtl="1"/>
          <a:r>
            <a:rPr lang="he-IL" dirty="0"/>
            <a:t>פתרון בעיות</a:t>
          </a:r>
        </a:p>
      </dgm:t>
    </dgm:pt>
    <dgm:pt modelId="{D0FA229D-75E1-4596-B7D5-031859EA4981}" type="parTrans" cxnId="{9C4E7061-F3C1-452B-95EC-9E34B164457F}">
      <dgm:prSet/>
      <dgm:spPr/>
      <dgm:t>
        <a:bodyPr/>
        <a:lstStyle/>
        <a:p>
          <a:pPr rtl="1"/>
          <a:endParaRPr lang="he-IL"/>
        </a:p>
      </dgm:t>
    </dgm:pt>
    <dgm:pt modelId="{EE18DF72-8A9B-4A80-97F7-C227E7426F46}" type="sibTrans" cxnId="{9C4E7061-F3C1-452B-95EC-9E34B164457F}">
      <dgm:prSet/>
      <dgm:spPr/>
      <dgm:t>
        <a:bodyPr/>
        <a:lstStyle/>
        <a:p>
          <a:pPr rtl="1"/>
          <a:endParaRPr lang="he-IL"/>
        </a:p>
      </dgm:t>
    </dgm:pt>
    <dgm:pt modelId="{4EEFC514-85F5-4BCB-89C1-C29AF7B1D94A}">
      <dgm:prSet phldrT="[טקסט]"/>
      <dgm:spPr/>
      <dgm:t>
        <a:bodyPr/>
        <a:lstStyle/>
        <a:p>
          <a:pPr rtl="1"/>
          <a:r>
            <a:rPr lang="he-IL" dirty="0"/>
            <a:t>ניתוח נתונים והצגתם</a:t>
          </a:r>
        </a:p>
      </dgm:t>
    </dgm:pt>
    <dgm:pt modelId="{5F1D19BF-6275-47E6-946F-2C5153267533}" type="parTrans" cxnId="{B71AB24C-EEFD-4287-AC75-118F78A9D191}">
      <dgm:prSet/>
      <dgm:spPr/>
      <dgm:t>
        <a:bodyPr/>
        <a:lstStyle/>
        <a:p>
          <a:pPr rtl="1"/>
          <a:endParaRPr lang="he-IL"/>
        </a:p>
      </dgm:t>
    </dgm:pt>
    <dgm:pt modelId="{785DD2C5-8C3D-4369-A9F7-9494B6F971CA}" type="sibTrans" cxnId="{B71AB24C-EEFD-4287-AC75-118F78A9D191}">
      <dgm:prSet/>
      <dgm:spPr/>
      <dgm:t>
        <a:bodyPr/>
        <a:lstStyle/>
        <a:p>
          <a:pPr rtl="1"/>
          <a:endParaRPr lang="he-IL"/>
        </a:p>
      </dgm:t>
    </dgm:pt>
    <dgm:pt modelId="{065B75FE-3EE5-48FA-B3D1-36E710503E2D}">
      <dgm:prSet phldrT="[טקסט]"/>
      <dgm:spPr/>
      <dgm:t>
        <a:bodyPr/>
        <a:lstStyle/>
        <a:p>
          <a:pPr rtl="1"/>
          <a:r>
            <a:rPr lang="he-IL" dirty="0"/>
            <a:t>למידה שיתופית</a:t>
          </a:r>
        </a:p>
      </dgm:t>
    </dgm:pt>
    <dgm:pt modelId="{311EE6C1-3D10-46B9-A16F-034155688F3D}" type="parTrans" cxnId="{5B9FA881-47E2-4D25-863C-CF62A78835EA}">
      <dgm:prSet/>
      <dgm:spPr/>
      <dgm:t>
        <a:bodyPr/>
        <a:lstStyle/>
        <a:p>
          <a:pPr rtl="1"/>
          <a:endParaRPr lang="he-IL"/>
        </a:p>
      </dgm:t>
    </dgm:pt>
    <dgm:pt modelId="{EE4350C5-56E7-47FE-A90A-9519D28ECD6F}" type="sibTrans" cxnId="{5B9FA881-47E2-4D25-863C-CF62A78835EA}">
      <dgm:prSet/>
      <dgm:spPr/>
      <dgm:t>
        <a:bodyPr/>
        <a:lstStyle/>
        <a:p>
          <a:pPr rtl="1"/>
          <a:endParaRPr lang="he-IL"/>
        </a:p>
      </dgm:t>
    </dgm:pt>
    <dgm:pt modelId="{FC6A4A71-B521-4441-912B-A55B5CEEBBBF}">
      <dgm:prSet phldrT="[טקסט]"/>
      <dgm:spPr/>
      <dgm:t>
        <a:bodyPr/>
        <a:lstStyle/>
        <a:p>
          <a:pPr rtl="1"/>
          <a:r>
            <a:rPr lang="he-IL" dirty="0"/>
            <a:t>ניהול דיון</a:t>
          </a:r>
        </a:p>
      </dgm:t>
    </dgm:pt>
    <dgm:pt modelId="{CCBE4FFE-63BB-4C8A-A51A-31F9EA9040DF}" type="parTrans" cxnId="{F5990A1F-FB40-4200-810A-CCDEB5F94605}">
      <dgm:prSet/>
      <dgm:spPr/>
      <dgm:t>
        <a:bodyPr/>
        <a:lstStyle/>
        <a:p>
          <a:pPr rtl="1"/>
          <a:endParaRPr lang="he-IL"/>
        </a:p>
      </dgm:t>
    </dgm:pt>
    <dgm:pt modelId="{1CC8BEB1-2F9E-4244-A475-ECEA9B1D8332}" type="sibTrans" cxnId="{F5990A1F-FB40-4200-810A-CCDEB5F94605}">
      <dgm:prSet/>
      <dgm:spPr/>
      <dgm:t>
        <a:bodyPr/>
        <a:lstStyle/>
        <a:p>
          <a:pPr rtl="1"/>
          <a:endParaRPr lang="he-IL"/>
        </a:p>
      </dgm:t>
    </dgm:pt>
    <dgm:pt modelId="{30B31EE4-E64D-4A8D-9C66-E7F4FC291B34}">
      <dgm:prSet phldrT="[טקסט]"/>
      <dgm:spPr/>
      <dgm:t>
        <a:bodyPr/>
        <a:lstStyle/>
        <a:p>
          <a:pPr rtl="1"/>
          <a:r>
            <a:rPr lang="he-IL" dirty="0"/>
            <a:t>משחקי תפקידים</a:t>
          </a:r>
        </a:p>
      </dgm:t>
    </dgm:pt>
    <dgm:pt modelId="{10C298C0-2AAF-489A-90A4-9A3E46D922BC}" type="parTrans" cxnId="{69E48572-CFF7-4681-A5D0-03515106BB6A}">
      <dgm:prSet/>
      <dgm:spPr/>
      <dgm:t>
        <a:bodyPr/>
        <a:lstStyle/>
        <a:p>
          <a:pPr rtl="1"/>
          <a:endParaRPr lang="he-IL"/>
        </a:p>
      </dgm:t>
    </dgm:pt>
    <dgm:pt modelId="{5FAA16D5-B2A6-477B-839B-0555780B3232}" type="sibTrans" cxnId="{69E48572-CFF7-4681-A5D0-03515106BB6A}">
      <dgm:prSet/>
      <dgm:spPr/>
      <dgm:t>
        <a:bodyPr/>
        <a:lstStyle/>
        <a:p>
          <a:pPr rtl="1"/>
          <a:endParaRPr lang="he-IL"/>
        </a:p>
      </dgm:t>
    </dgm:pt>
    <dgm:pt modelId="{65B73706-817B-441F-A66D-8A12150B4DAA}">
      <dgm:prSet phldrT="[טקסט]"/>
      <dgm:spPr/>
      <dgm:t>
        <a:bodyPr/>
        <a:lstStyle/>
        <a:p>
          <a:pPr rtl="1"/>
          <a:r>
            <a:rPr lang="he-IL" dirty="0"/>
            <a:t>תרגילי עמדות</a:t>
          </a:r>
        </a:p>
      </dgm:t>
    </dgm:pt>
    <dgm:pt modelId="{BD122894-DAA8-4FA9-A4DA-9F26690FF55A}" type="parTrans" cxnId="{568868BD-9FD2-483C-B9DF-64892A2C7D9C}">
      <dgm:prSet/>
      <dgm:spPr/>
      <dgm:t>
        <a:bodyPr/>
        <a:lstStyle/>
        <a:p>
          <a:pPr rtl="1"/>
          <a:endParaRPr lang="he-IL"/>
        </a:p>
      </dgm:t>
    </dgm:pt>
    <dgm:pt modelId="{26DAFD19-45FE-4B56-AC77-A46F8A779207}" type="sibTrans" cxnId="{568868BD-9FD2-483C-B9DF-64892A2C7D9C}">
      <dgm:prSet/>
      <dgm:spPr/>
      <dgm:t>
        <a:bodyPr/>
        <a:lstStyle/>
        <a:p>
          <a:pPr rtl="1"/>
          <a:endParaRPr lang="he-IL"/>
        </a:p>
      </dgm:t>
    </dgm:pt>
    <dgm:pt modelId="{0610A544-3634-4CA5-90D8-E0D06E624B2A}">
      <dgm:prSet phldrT="[טקסט]"/>
      <dgm:spPr/>
      <dgm:t>
        <a:bodyPr/>
        <a:lstStyle/>
        <a:p>
          <a:pPr rtl="1"/>
          <a:r>
            <a:rPr lang="he-IL" dirty="0"/>
            <a:t>חיבור נושאים אקטואליים</a:t>
          </a:r>
        </a:p>
      </dgm:t>
    </dgm:pt>
    <dgm:pt modelId="{911AB051-0DD6-44EB-A1FC-839B3A9921D9}" type="parTrans" cxnId="{9D5B9456-F0C0-48FD-B9E9-62EA3AE15F70}">
      <dgm:prSet/>
      <dgm:spPr/>
      <dgm:t>
        <a:bodyPr/>
        <a:lstStyle/>
        <a:p>
          <a:pPr rtl="1"/>
          <a:endParaRPr lang="he-IL"/>
        </a:p>
      </dgm:t>
    </dgm:pt>
    <dgm:pt modelId="{A3C21750-5A4A-4DA4-B73E-F4431FDC9310}" type="sibTrans" cxnId="{9D5B9456-F0C0-48FD-B9E9-62EA3AE15F70}">
      <dgm:prSet/>
      <dgm:spPr/>
      <dgm:t>
        <a:bodyPr/>
        <a:lstStyle/>
        <a:p>
          <a:pPr rtl="1"/>
          <a:endParaRPr lang="he-IL"/>
        </a:p>
      </dgm:t>
    </dgm:pt>
    <dgm:pt modelId="{77BA30B0-AD57-4FDF-9953-3A33569F85BE}" type="pres">
      <dgm:prSet presAssocID="{281E613A-F190-4A4A-B0DB-631EBB27B993}" presName="theList" presStyleCnt="0">
        <dgm:presLayoutVars>
          <dgm:dir val="rev"/>
          <dgm:animLvl val="lvl"/>
          <dgm:resizeHandles val="exact"/>
        </dgm:presLayoutVars>
      </dgm:prSet>
      <dgm:spPr/>
      <dgm:t>
        <a:bodyPr/>
        <a:lstStyle/>
        <a:p>
          <a:endParaRPr lang="en-US"/>
        </a:p>
      </dgm:t>
    </dgm:pt>
    <dgm:pt modelId="{11C31B6A-7151-4595-8834-B37980698E97}" type="pres">
      <dgm:prSet presAssocID="{89FB02D3-E28D-4833-BA73-AC82594F065E}" presName="compNode" presStyleCnt="0"/>
      <dgm:spPr/>
    </dgm:pt>
    <dgm:pt modelId="{3AA471F9-0B0D-4EA3-A201-7AE31053DD3E}" type="pres">
      <dgm:prSet presAssocID="{89FB02D3-E28D-4833-BA73-AC82594F065E}" presName="aNode" presStyleLbl="bgShp" presStyleIdx="0" presStyleCnt="3"/>
      <dgm:spPr/>
      <dgm:t>
        <a:bodyPr/>
        <a:lstStyle/>
        <a:p>
          <a:endParaRPr lang="en-US"/>
        </a:p>
      </dgm:t>
    </dgm:pt>
    <dgm:pt modelId="{49BFEAD9-83F8-49AB-9787-E08543C64814}" type="pres">
      <dgm:prSet presAssocID="{89FB02D3-E28D-4833-BA73-AC82594F065E}" presName="textNode" presStyleLbl="bgShp" presStyleIdx="0" presStyleCnt="3"/>
      <dgm:spPr/>
      <dgm:t>
        <a:bodyPr/>
        <a:lstStyle/>
        <a:p>
          <a:endParaRPr lang="en-US"/>
        </a:p>
      </dgm:t>
    </dgm:pt>
    <dgm:pt modelId="{C4D2CF45-3BAC-41B8-A99D-CE3178F96382}" type="pres">
      <dgm:prSet presAssocID="{89FB02D3-E28D-4833-BA73-AC82594F065E}" presName="compChildNode" presStyleCnt="0"/>
      <dgm:spPr/>
    </dgm:pt>
    <dgm:pt modelId="{327DCBB4-C654-4681-B2B3-213B3C2AF889}" type="pres">
      <dgm:prSet presAssocID="{89FB02D3-E28D-4833-BA73-AC82594F065E}" presName="theInnerList" presStyleCnt="0"/>
      <dgm:spPr/>
    </dgm:pt>
    <dgm:pt modelId="{B991D175-6373-4ED4-A779-792C7D2D5082}" type="pres">
      <dgm:prSet presAssocID="{46365859-C99D-45C3-B303-8FD2B980023B}" presName="childNode" presStyleLbl="node1" presStyleIdx="0" presStyleCnt="11">
        <dgm:presLayoutVars>
          <dgm:bulletEnabled val="1"/>
        </dgm:presLayoutVars>
      </dgm:prSet>
      <dgm:spPr/>
      <dgm:t>
        <a:bodyPr/>
        <a:lstStyle/>
        <a:p>
          <a:endParaRPr lang="en-US"/>
        </a:p>
      </dgm:t>
    </dgm:pt>
    <dgm:pt modelId="{5C9A09E2-AD4A-4069-B96A-CD0846967F05}" type="pres">
      <dgm:prSet presAssocID="{46365859-C99D-45C3-B303-8FD2B980023B}" presName="aSpace2" presStyleCnt="0"/>
      <dgm:spPr/>
    </dgm:pt>
    <dgm:pt modelId="{EE175BB8-A230-4DEB-B2CB-2B4521880A4D}" type="pres">
      <dgm:prSet presAssocID="{802FA66F-A791-44E7-8F31-9E6E927105F4}" presName="childNode" presStyleLbl="node1" presStyleIdx="1" presStyleCnt="11">
        <dgm:presLayoutVars>
          <dgm:bulletEnabled val="1"/>
        </dgm:presLayoutVars>
      </dgm:prSet>
      <dgm:spPr/>
      <dgm:t>
        <a:bodyPr/>
        <a:lstStyle/>
        <a:p>
          <a:endParaRPr lang="en-US"/>
        </a:p>
      </dgm:t>
    </dgm:pt>
    <dgm:pt modelId="{2EDD1BAE-1B1A-4140-85A8-8DF6F2011A79}" type="pres">
      <dgm:prSet presAssocID="{802FA66F-A791-44E7-8F31-9E6E927105F4}" presName="aSpace2" presStyleCnt="0"/>
      <dgm:spPr/>
    </dgm:pt>
    <dgm:pt modelId="{9ECB95B7-E633-483E-9AFD-8A06FFFF18D7}" type="pres">
      <dgm:prSet presAssocID="{A1D7603A-C141-46D3-A4A2-CBEA63490DA6}" presName="childNode" presStyleLbl="node1" presStyleIdx="2" presStyleCnt="11">
        <dgm:presLayoutVars>
          <dgm:bulletEnabled val="1"/>
        </dgm:presLayoutVars>
      </dgm:prSet>
      <dgm:spPr/>
      <dgm:t>
        <a:bodyPr/>
        <a:lstStyle/>
        <a:p>
          <a:endParaRPr lang="en-US"/>
        </a:p>
      </dgm:t>
    </dgm:pt>
    <dgm:pt modelId="{36918F80-8BAD-4AD5-B08B-8B437B56A9E1}" type="pres">
      <dgm:prSet presAssocID="{A1D7603A-C141-46D3-A4A2-CBEA63490DA6}" presName="aSpace2" presStyleCnt="0"/>
      <dgm:spPr/>
    </dgm:pt>
    <dgm:pt modelId="{163AE3AD-6E2A-4842-8463-33B65F41E131}" type="pres">
      <dgm:prSet presAssocID="{4EEFC514-85F5-4BCB-89C1-C29AF7B1D94A}" presName="childNode" presStyleLbl="node1" presStyleIdx="3" presStyleCnt="11">
        <dgm:presLayoutVars>
          <dgm:bulletEnabled val="1"/>
        </dgm:presLayoutVars>
      </dgm:prSet>
      <dgm:spPr/>
      <dgm:t>
        <a:bodyPr/>
        <a:lstStyle/>
        <a:p>
          <a:endParaRPr lang="en-US"/>
        </a:p>
      </dgm:t>
    </dgm:pt>
    <dgm:pt modelId="{2DC3C1A3-AB58-440C-B015-BBA03E3F6053}" type="pres">
      <dgm:prSet presAssocID="{89FB02D3-E28D-4833-BA73-AC82594F065E}" presName="aSpace" presStyleCnt="0"/>
      <dgm:spPr/>
    </dgm:pt>
    <dgm:pt modelId="{853A85A8-9D25-4DB9-A517-E52BB44AD0C9}" type="pres">
      <dgm:prSet presAssocID="{7D9E1810-FD46-4B59-8768-B80B8CE5E5F8}" presName="compNode" presStyleCnt="0"/>
      <dgm:spPr/>
    </dgm:pt>
    <dgm:pt modelId="{072EB39A-23E7-47BF-B8BB-0C98FD61215C}" type="pres">
      <dgm:prSet presAssocID="{7D9E1810-FD46-4B59-8768-B80B8CE5E5F8}" presName="aNode" presStyleLbl="bgShp" presStyleIdx="1" presStyleCnt="3"/>
      <dgm:spPr/>
      <dgm:t>
        <a:bodyPr/>
        <a:lstStyle/>
        <a:p>
          <a:endParaRPr lang="en-US"/>
        </a:p>
      </dgm:t>
    </dgm:pt>
    <dgm:pt modelId="{9CBB6267-FB6B-4926-83B5-93B7ADBAC720}" type="pres">
      <dgm:prSet presAssocID="{7D9E1810-FD46-4B59-8768-B80B8CE5E5F8}" presName="textNode" presStyleLbl="bgShp" presStyleIdx="1" presStyleCnt="3"/>
      <dgm:spPr/>
      <dgm:t>
        <a:bodyPr/>
        <a:lstStyle/>
        <a:p>
          <a:endParaRPr lang="en-US"/>
        </a:p>
      </dgm:t>
    </dgm:pt>
    <dgm:pt modelId="{AA293822-2C84-4214-8134-1DFF2219F0BD}" type="pres">
      <dgm:prSet presAssocID="{7D9E1810-FD46-4B59-8768-B80B8CE5E5F8}" presName="compChildNode" presStyleCnt="0"/>
      <dgm:spPr/>
    </dgm:pt>
    <dgm:pt modelId="{73ADAF40-AA58-4E0D-9514-619A554B822C}" type="pres">
      <dgm:prSet presAssocID="{7D9E1810-FD46-4B59-8768-B80B8CE5E5F8}" presName="theInnerList" presStyleCnt="0"/>
      <dgm:spPr/>
    </dgm:pt>
    <dgm:pt modelId="{CA0CEE3C-B77E-4B80-A3DD-BC640157125A}" type="pres">
      <dgm:prSet presAssocID="{B226284B-109F-4F70-B12D-7A4115BF4921}" presName="childNode" presStyleLbl="node1" presStyleIdx="4" presStyleCnt="11">
        <dgm:presLayoutVars>
          <dgm:bulletEnabled val="1"/>
        </dgm:presLayoutVars>
      </dgm:prSet>
      <dgm:spPr/>
      <dgm:t>
        <a:bodyPr/>
        <a:lstStyle/>
        <a:p>
          <a:endParaRPr lang="en-US"/>
        </a:p>
      </dgm:t>
    </dgm:pt>
    <dgm:pt modelId="{301FCDFF-D831-469A-95AC-622A73AC0428}" type="pres">
      <dgm:prSet presAssocID="{B226284B-109F-4F70-B12D-7A4115BF4921}" presName="aSpace2" presStyleCnt="0"/>
      <dgm:spPr/>
    </dgm:pt>
    <dgm:pt modelId="{7E421DF5-D4DB-495D-839A-7890BEFD1C2E}" type="pres">
      <dgm:prSet presAssocID="{065B75FE-3EE5-48FA-B3D1-36E710503E2D}" presName="childNode" presStyleLbl="node1" presStyleIdx="5" presStyleCnt="11">
        <dgm:presLayoutVars>
          <dgm:bulletEnabled val="1"/>
        </dgm:presLayoutVars>
      </dgm:prSet>
      <dgm:spPr/>
      <dgm:t>
        <a:bodyPr/>
        <a:lstStyle/>
        <a:p>
          <a:endParaRPr lang="en-US"/>
        </a:p>
      </dgm:t>
    </dgm:pt>
    <dgm:pt modelId="{4686C3DF-C7EA-4BE7-8966-A74AD93DE74F}" type="pres">
      <dgm:prSet presAssocID="{065B75FE-3EE5-48FA-B3D1-36E710503E2D}" presName="aSpace2" presStyleCnt="0"/>
      <dgm:spPr/>
    </dgm:pt>
    <dgm:pt modelId="{F97A5E50-96ED-4981-B1B1-F31632C0C16A}" type="pres">
      <dgm:prSet presAssocID="{FC6A4A71-B521-4441-912B-A55B5CEEBBBF}" presName="childNode" presStyleLbl="node1" presStyleIdx="6" presStyleCnt="11">
        <dgm:presLayoutVars>
          <dgm:bulletEnabled val="1"/>
        </dgm:presLayoutVars>
      </dgm:prSet>
      <dgm:spPr/>
      <dgm:t>
        <a:bodyPr/>
        <a:lstStyle/>
        <a:p>
          <a:endParaRPr lang="en-US"/>
        </a:p>
      </dgm:t>
    </dgm:pt>
    <dgm:pt modelId="{7F5C2B47-0EAE-4CCA-B7B4-B18D3A941DD0}" type="pres">
      <dgm:prSet presAssocID="{7D9E1810-FD46-4B59-8768-B80B8CE5E5F8}" presName="aSpace" presStyleCnt="0"/>
      <dgm:spPr/>
    </dgm:pt>
    <dgm:pt modelId="{ADC16B5A-8DBA-4CB5-A40C-309D0855376B}" type="pres">
      <dgm:prSet presAssocID="{6CE1DCC0-1577-4379-9134-5940951D8616}" presName="compNode" presStyleCnt="0"/>
      <dgm:spPr/>
    </dgm:pt>
    <dgm:pt modelId="{3DF0C6F5-E672-473A-9422-3C9CC2EBA2D5}" type="pres">
      <dgm:prSet presAssocID="{6CE1DCC0-1577-4379-9134-5940951D8616}" presName="aNode" presStyleLbl="bgShp" presStyleIdx="2" presStyleCnt="3"/>
      <dgm:spPr/>
      <dgm:t>
        <a:bodyPr/>
        <a:lstStyle/>
        <a:p>
          <a:endParaRPr lang="en-US"/>
        </a:p>
      </dgm:t>
    </dgm:pt>
    <dgm:pt modelId="{CB38BF1A-CDF4-40F4-920C-B0768B399044}" type="pres">
      <dgm:prSet presAssocID="{6CE1DCC0-1577-4379-9134-5940951D8616}" presName="textNode" presStyleLbl="bgShp" presStyleIdx="2" presStyleCnt="3"/>
      <dgm:spPr/>
      <dgm:t>
        <a:bodyPr/>
        <a:lstStyle/>
        <a:p>
          <a:endParaRPr lang="en-US"/>
        </a:p>
      </dgm:t>
    </dgm:pt>
    <dgm:pt modelId="{9830973A-70FE-4816-9C61-A19E380853E5}" type="pres">
      <dgm:prSet presAssocID="{6CE1DCC0-1577-4379-9134-5940951D8616}" presName="compChildNode" presStyleCnt="0"/>
      <dgm:spPr/>
    </dgm:pt>
    <dgm:pt modelId="{3BBCDE5E-B0E5-4EA6-B8D2-16D87F3566C5}" type="pres">
      <dgm:prSet presAssocID="{6CE1DCC0-1577-4379-9134-5940951D8616}" presName="theInnerList" presStyleCnt="0"/>
      <dgm:spPr/>
    </dgm:pt>
    <dgm:pt modelId="{E28FC259-E4DD-4EC3-A15E-7B70816DEAC2}" type="pres">
      <dgm:prSet presAssocID="{6CB5122D-3682-4F77-B035-5B060C6C3343}" presName="childNode" presStyleLbl="node1" presStyleIdx="7" presStyleCnt="11">
        <dgm:presLayoutVars>
          <dgm:bulletEnabled val="1"/>
        </dgm:presLayoutVars>
      </dgm:prSet>
      <dgm:spPr/>
      <dgm:t>
        <a:bodyPr/>
        <a:lstStyle/>
        <a:p>
          <a:endParaRPr lang="en-US"/>
        </a:p>
      </dgm:t>
    </dgm:pt>
    <dgm:pt modelId="{AA9F0B77-8126-479B-A50E-5A77A6225999}" type="pres">
      <dgm:prSet presAssocID="{6CB5122D-3682-4F77-B035-5B060C6C3343}" presName="aSpace2" presStyleCnt="0"/>
      <dgm:spPr/>
    </dgm:pt>
    <dgm:pt modelId="{BD1DBE20-093F-45C5-A473-F30AAAF4B1BA}" type="pres">
      <dgm:prSet presAssocID="{30B31EE4-E64D-4A8D-9C66-E7F4FC291B34}" presName="childNode" presStyleLbl="node1" presStyleIdx="8" presStyleCnt="11">
        <dgm:presLayoutVars>
          <dgm:bulletEnabled val="1"/>
        </dgm:presLayoutVars>
      </dgm:prSet>
      <dgm:spPr/>
      <dgm:t>
        <a:bodyPr/>
        <a:lstStyle/>
        <a:p>
          <a:endParaRPr lang="en-US"/>
        </a:p>
      </dgm:t>
    </dgm:pt>
    <dgm:pt modelId="{F923D1F4-35EA-40B6-9690-DFC1BF852E7C}" type="pres">
      <dgm:prSet presAssocID="{30B31EE4-E64D-4A8D-9C66-E7F4FC291B34}" presName="aSpace2" presStyleCnt="0"/>
      <dgm:spPr/>
    </dgm:pt>
    <dgm:pt modelId="{EE62F9CB-DA73-42FB-B409-AF10A6C7163C}" type="pres">
      <dgm:prSet presAssocID="{65B73706-817B-441F-A66D-8A12150B4DAA}" presName="childNode" presStyleLbl="node1" presStyleIdx="9" presStyleCnt="11">
        <dgm:presLayoutVars>
          <dgm:bulletEnabled val="1"/>
        </dgm:presLayoutVars>
      </dgm:prSet>
      <dgm:spPr/>
      <dgm:t>
        <a:bodyPr/>
        <a:lstStyle/>
        <a:p>
          <a:endParaRPr lang="en-US"/>
        </a:p>
      </dgm:t>
    </dgm:pt>
    <dgm:pt modelId="{2777B2B3-9127-4D1B-B538-FE32A0DB9779}" type="pres">
      <dgm:prSet presAssocID="{65B73706-817B-441F-A66D-8A12150B4DAA}" presName="aSpace2" presStyleCnt="0"/>
      <dgm:spPr/>
    </dgm:pt>
    <dgm:pt modelId="{539BC3A9-C637-4691-9985-C1C84DCC88D0}" type="pres">
      <dgm:prSet presAssocID="{0610A544-3634-4CA5-90D8-E0D06E624B2A}" presName="childNode" presStyleLbl="node1" presStyleIdx="10" presStyleCnt="11">
        <dgm:presLayoutVars>
          <dgm:bulletEnabled val="1"/>
        </dgm:presLayoutVars>
      </dgm:prSet>
      <dgm:spPr/>
      <dgm:t>
        <a:bodyPr/>
        <a:lstStyle/>
        <a:p>
          <a:endParaRPr lang="en-US"/>
        </a:p>
      </dgm:t>
    </dgm:pt>
  </dgm:ptLst>
  <dgm:cxnLst>
    <dgm:cxn modelId="{A590A52C-59A1-46E1-AD4A-E0B2CA9717CF}" type="presOf" srcId="{B226284B-109F-4F70-B12D-7A4115BF4921}" destId="{CA0CEE3C-B77E-4B80-A3DD-BC640157125A}" srcOrd="0" destOrd="0" presId="urn:microsoft.com/office/officeart/2005/8/layout/lProcess2"/>
    <dgm:cxn modelId="{C41749AA-10B3-4E18-BD70-F78DAC36AA18}" type="presOf" srcId="{89FB02D3-E28D-4833-BA73-AC82594F065E}" destId="{3AA471F9-0B0D-4EA3-A201-7AE31053DD3E}" srcOrd="0" destOrd="0" presId="urn:microsoft.com/office/officeart/2005/8/layout/lProcess2"/>
    <dgm:cxn modelId="{568868BD-9FD2-483C-B9DF-64892A2C7D9C}" srcId="{6CE1DCC0-1577-4379-9134-5940951D8616}" destId="{65B73706-817B-441F-A66D-8A12150B4DAA}" srcOrd="2" destOrd="0" parTransId="{BD122894-DAA8-4FA9-A4DA-9F26690FF55A}" sibTransId="{26DAFD19-45FE-4B56-AC77-A46F8A779207}"/>
    <dgm:cxn modelId="{81AF8633-7CCA-450A-94C0-6F1AB6657EA8}" type="presOf" srcId="{802FA66F-A791-44E7-8F31-9E6E927105F4}" destId="{EE175BB8-A230-4DEB-B2CB-2B4521880A4D}" srcOrd="0" destOrd="0" presId="urn:microsoft.com/office/officeart/2005/8/layout/lProcess2"/>
    <dgm:cxn modelId="{29529ADD-F183-45A4-9C1B-2A54A8E28DE3}" srcId="{6CE1DCC0-1577-4379-9134-5940951D8616}" destId="{6CB5122D-3682-4F77-B035-5B060C6C3343}" srcOrd="0" destOrd="0" parTransId="{7AF1F88A-AB1D-4343-91AD-4BF6ADCCC4E4}" sibTransId="{C1A5E262-51AB-4DDD-9C6A-F3BC1520375D}"/>
    <dgm:cxn modelId="{D228F809-2276-4C31-81E2-24B9327AB19D}" srcId="{281E613A-F190-4A4A-B0DB-631EBB27B993}" destId="{7D9E1810-FD46-4B59-8768-B80B8CE5E5F8}" srcOrd="1" destOrd="0" parTransId="{3E35F170-11FF-4DC0-BF0F-9022AB2B2007}" sibTransId="{586C0D24-5735-4861-A0D4-352A6A005A5F}"/>
    <dgm:cxn modelId="{69E48572-CFF7-4681-A5D0-03515106BB6A}" srcId="{6CE1DCC0-1577-4379-9134-5940951D8616}" destId="{30B31EE4-E64D-4A8D-9C66-E7F4FC291B34}" srcOrd="1" destOrd="0" parTransId="{10C298C0-2AAF-489A-90A4-9A3E46D922BC}" sibTransId="{5FAA16D5-B2A6-477B-839B-0555780B3232}"/>
    <dgm:cxn modelId="{F5990A1F-FB40-4200-810A-CCDEB5F94605}" srcId="{7D9E1810-FD46-4B59-8768-B80B8CE5E5F8}" destId="{FC6A4A71-B521-4441-912B-A55B5CEEBBBF}" srcOrd="2" destOrd="0" parTransId="{CCBE4FFE-63BB-4C8A-A51A-31F9EA9040DF}" sibTransId="{1CC8BEB1-2F9E-4244-A475-ECEA9B1D8332}"/>
    <dgm:cxn modelId="{FAAAC32B-2FFF-4DB8-85E1-7D97EB2EE653}" type="presOf" srcId="{4EEFC514-85F5-4BCB-89C1-C29AF7B1D94A}" destId="{163AE3AD-6E2A-4842-8463-33B65F41E131}" srcOrd="0" destOrd="0" presId="urn:microsoft.com/office/officeart/2005/8/layout/lProcess2"/>
    <dgm:cxn modelId="{3B21D7BD-2205-4451-970D-1AA7B446A1B9}" type="presOf" srcId="{0610A544-3634-4CA5-90D8-E0D06E624B2A}" destId="{539BC3A9-C637-4691-9985-C1C84DCC88D0}" srcOrd="0" destOrd="0" presId="urn:microsoft.com/office/officeart/2005/8/layout/lProcess2"/>
    <dgm:cxn modelId="{AB540526-7945-4E9A-8957-B38A9C5DB86D}" type="presOf" srcId="{A1D7603A-C141-46D3-A4A2-CBEA63490DA6}" destId="{9ECB95B7-E633-483E-9AFD-8A06FFFF18D7}" srcOrd="0" destOrd="0" presId="urn:microsoft.com/office/officeart/2005/8/layout/lProcess2"/>
    <dgm:cxn modelId="{B71AB24C-EEFD-4287-AC75-118F78A9D191}" srcId="{89FB02D3-E28D-4833-BA73-AC82594F065E}" destId="{4EEFC514-85F5-4BCB-89C1-C29AF7B1D94A}" srcOrd="3" destOrd="0" parTransId="{5F1D19BF-6275-47E6-946F-2C5153267533}" sibTransId="{785DD2C5-8C3D-4369-A9F7-9494B6F971CA}"/>
    <dgm:cxn modelId="{0F56213C-8A5E-46EC-861A-9E66E4104B6C}" type="presOf" srcId="{30B31EE4-E64D-4A8D-9C66-E7F4FC291B34}" destId="{BD1DBE20-093F-45C5-A473-F30AAAF4B1BA}" srcOrd="0" destOrd="0" presId="urn:microsoft.com/office/officeart/2005/8/layout/lProcess2"/>
    <dgm:cxn modelId="{36C8AECA-5230-4574-AADC-4344D83C7D24}" type="presOf" srcId="{7D9E1810-FD46-4B59-8768-B80B8CE5E5F8}" destId="{072EB39A-23E7-47BF-B8BB-0C98FD61215C}" srcOrd="0" destOrd="0" presId="urn:microsoft.com/office/officeart/2005/8/layout/lProcess2"/>
    <dgm:cxn modelId="{1045851E-97F3-4B87-84CD-38FC590EE047}" type="presOf" srcId="{6CB5122D-3682-4F77-B035-5B060C6C3343}" destId="{E28FC259-E4DD-4EC3-A15E-7B70816DEAC2}" srcOrd="0" destOrd="0" presId="urn:microsoft.com/office/officeart/2005/8/layout/lProcess2"/>
    <dgm:cxn modelId="{A3FA8E25-6BAD-4507-899B-94B989E3110E}" type="presOf" srcId="{89FB02D3-E28D-4833-BA73-AC82594F065E}" destId="{49BFEAD9-83F8-49AB-9787-E08543C64814}" srcOrd="1" destOrd="0" presId="urn:microsoft.com/office/officeart/2005/8/layout/lProcess2"/>
    <dgm:cxn modelId="{D0E969B0-F27C-4C0D-ABAD-CED5247FE92A}" srcId="{89FB02D3-E28D-4833-BA73-AC82594F065E}" destId="{46365859-C99D-45C3-B303-8FD2B980023B}" srcOrd="0" destOrd="0" parTransId="{A868266C-EDE5-448F-AE65-97248DD040C5}" sibTransId="{7C31BB60-5BBA-456C-B183-FA2ED0E0934F}"/>
    <dgm:cxn modelId="{8ED6DE76-583A-45F5-B14A-080B4FC5BD15}" srcId="{89FB02D3-E28D-4833-BA73-AC82594F065E}" destId="{802FA66F-A791-44E7-8F31-9E6E927105F4}" srcOrd="1" destOrd="0" parTransId="{F46486F7-4232-446C-87D0-52B8833CE5E8}" sibTransId="{85D2DD1C-1AF7-490B-A446-3C32C1C46F87}"/>
    <dgm:cxn modelId="{4CCBC315-743B-46EF-BA24-372B42B31196}" type="presOf" srcId="{065B75FE-3EE5-48FA-B3D1-36E710503E2D}" destId="{7E421DF5-D4DB-495D-839A-7890BEFD1C2E}" srcOrd="0" destOrd="0" presId="urn:microsoft.com/office/officeart/2005/8/layout/lProcess2"/>
    <dgm:cxn modelId="{958E6ABD-73A7-43B8-A119-57C2BE1C91AC}" srcId="{281E613A-F190-4A4A-B0DB-631EBB27B993}" destId="{6CE1DCC0-1577-4379-9134-5940951D8616}" srcOrd="2" destOrd="0" parTransId="{9E3D19FF-550F-4FFB-82FD-1B18EF67FE03}" sibTransId="{44F74167-8C07-497B-AED3-972C85BF0657}"/>
    <dgm:cxn modelId="{9D5B9456-F0C0-48FD-B9E9-62EA3AE15F70}" srcId="{6CE1DCC0-1577-4379-9134-5940951D8616}" destId="{0610A544-3634-4CA5-90D8-E0D06E624B2A}" srcOrd="3" destOrd="0" parTransId="{911AB051-0DD6-44EB-A1FC-839B3A9921D9}" sibTransId="{A3C21750-5A4A-4DA4-B73E-F4431FDC9310}"/>
    <dgm:cxn modelId="{D12B281D-EF33-4AC8-895D-8BECBB413BB9}" type="presOf" srcId="{46365859-C99D-45C3-B303-8FD2B980023B}" destId="{B991D175-6373-4ED4-A779-792C7D2D5082}" srcOrd="0" destOrd="0" presId="urn:microsoft.com/office/officeart/2005/8/layout/lProcess2"/>
    <dgm:cxn modelId="{81B6814B-E63C-4DED-9E84-BFE35851B289}" type="presOf" srcId="{7D9E1810-FD46-4B59-8768-B80B8CE5E5F8}" destId="{9CBB6267-FB6B-4926-83B5-93B7ADBAC720}" srcOrd="1" destOrd="0" presId="urn:microsoft.com/office/officeart/2005/8/layout/lProcess2"/>
    <dgm:cxn modelId="{272E9B40-B18F-4BB0-AFB6-67088758F40B}" type="presOf" srcId="{281E613A-F190-4A4A-B0DB-631EBB27B993}" destId="{77BA30B0-AD57-4FDF-9953-3A33569F85BE}" srcOrd="0" destOrd="0" presId="urn:microsoft.com/office/officeart/2005/8/layout/lProcess2"/>
    <dgm:cxn modelId="{8D22A10F-DC90-4921-AD69-B7CBCDAC58D2}" srcId="{281E613A-F190-4A4A-B0DB-631EBB27B993}" destId="{89FB02D3-E28D-4833-BA73-AC82594F065E}" srcOrd="0" destOrd="0" parTransId="{C2D1A368-FB96-4EBF-A23A-2F58140BDC40}" sibTransId="{62D608C8-511A-4697-9566-C5D3D3240893}"/>
    <dgm:cxn modelId="{6BBAFEBB-5AAB-4936-85C4-8CB7D6B703FF}" type="presOf" srcId="{65B73706-817B-441F-A66D-8A12150B4DAA}" destId="{EE62F9CB-DA73-42FB-B409-AF10A6C7163C}" srcOrd="0" destOrd="0" presId="urn:microsoft.com/office/officeart/2005/8/layout/lProcess2"/>
    <dgm:cxn modelId="{5B9FA881-47E2-4D25-863C-CF62A78835EA}" srcId="{7D9E1810-FD46-4B59-8768-B80B8CE5E5F8}" destId="{065B75FE-3EE5-48FA-B3D1-36E710503E2D}" srcOrd="1" destOrd="0" parTransId="{311EE6C1-3D10-46B9-A16F-034155688F3D}" sibTransId="{EE4350C5-56E7-47FE-A90A-9519D28ECD6F}"/>
    <dgm:cxn modelId="{D1CDD408-54E7-4676-AC56-F6ADD2CB9BD9}" type="presOf" srcId="{6CE1DCC0-1577-4379-9134-5940951D8616}" destId="{3DF0C6F5-E672-473A-9422-3C9CC2EBA2D5}" srcOrd="0" destOrd="0" presId="urn:microsoft.com/office/officeart/2005/8/layout/lProcess2"/>
    <dgm:cxn modelId="{D65AB009-5243-4177-A835-F31FCDD88208}" srcId="{7D9E1810-FD46-4B59-8768-B80B8CE5E5F8}" destId="{B226284B-109F-4F70-B12D-7A4115BF4921}" srcOrd="0" destOrd="0" parTransId="{FFED5437-A3A6-4BDB-8D89-98A0F5B08A44}" sibTransId="{98B0928C-1DE5-423F-B1B3-34513F2B6EE7}"/>
    <dgm:cxn modelId="{9C4E7061-F3C1-452B-95EC-9E34B164457F}" srcId="{89FB02D3-E28D-4833-BA73-AC82594F065E}" destId="{A1D7603A-C141-46D3-A4A2-CBEA63490DA6}" srcOrd="2" destOrd="0" parTransId="{D0FA229D-75E1-4596-B7D5-031859EA4981}" sibTransId="{EE18DF72-8A9B-4A80-97F7-C227E7426F46}"/>
    <dgm:cxn modelId="{AFF397B0-A7DF-43DB-8E0E-9346AC23E759}" type="presOf" srcId="{FC6A4A71-B521-4441-912B-A55B5CEEBBBF}" destId="{F97A5E50-96ED-4981-B1B1-F31632C0C16A}" srcOrd="0" destOrd="0" presId="urn:microsoft.com/office/officeart/2005/8/layout/lProcess2"/>
    <dgm:cxn modelId="{6CEA0E91-123A-48BF-B8CC-08D950EA7F5B}" type="presOf" srcId="{6CE1DCC0-1577-4379-9134-5940951D8616}" destId="{CB38BF1A-CDF4-40F4-920C-B0768B399044}" srcOrd="1" destOrd="0" presId="urn:microsoft.com/office/officeart/2005/8/layout/lProcess2"/>
    <dgm:cxn modelId="{825711E9-061C-400E-AB7C-44BC93ADFF4B}" type="presParOf" srcId="{77BA30B0-AD57-4FDF-9953-3A33569F85BE}" destId="{11C31B6A-7151-4595-8834-B37980698E97}" srcOrd="0" destOrd="0" presId="urn:microsoft.com/office/officeart/2005/8/layout/lProcess2"/>
    <dgm:cxn modelId="{0ECF7D7D-4F55-4218-A418-2B4CA8696F3B}" type="presParOf" srcId="{11C31B6A-7151-4595-8834-B37980698E97}" destId="{3AA471F9-0B0D-4EA3-A201-7AE31053DD3E}" srcOrd="0" destOrd="0" presId="urn:microsoft.com/office/officeart/2005/8/layout/lProcess2"/>
    <dgm:cxn modelId="{92C39CAF-54D5-4BCF-9CF8-DAB4A17A03B3}" type="presParOf" srcId="{11C31B6A-7151-4595-8834-B37980698E97}" destId="{49BFEAD9-83F8-49AB-9787-E08543C64814}" srcOrd="1" destOrd="0" presId="urn:microsoft.com/office/officeart/2005/8/layout/lProcess2"/>
    <dgm:cxn modelId="{653477FF-BE6C-4E00-9F17-B868352B95B6}" type="presParOf" srcId="{11C31B6A-7151-4595-8834-B37980698E97}" destId="{C4D2CF45-3BAC-41B8-A99D-CE3178F96382}" srcOrd="2" destOrd="0" presId="urn:microsoft.com/office/officeart/2005/8/layout/lProcess2"/>
    <dgm:cxn modelId="{8EE3B588-2DF1-4187-BE3F-B259BCB397E7}" type="presParOf" srcId="{C4D2CF45-3BAC-41B8-A99D-CE3178F96382}" destId="{327DCBB4-C654-4681-B2B3-213B3C2AF889}" srcOrd="0" destOrd="0" presId="urn:microsoft.com/office/officeart/2005/8/layout/lProcess2"/>
    <dgm:cxn modelId="{868FC059-CD77-4BEC-A8E8-988D2FFFEFD6}" type="presParOf" srcId="{327DCBB4-C654-4681-B2B3-213B3C2AF889}" destId="{B991D175-6373-4ED4-A779-792C7D2D5082}" srcOrd="0" destOrd="0" presId="urn:microsoft.com/office/officeart/2005/8/layout/lProcess2"/>
    <dgm:cxn modelId="{A6AF2AC6-BAE9-47B6-A3FC-65E54CB6ED00}" type="presParOf" srcId="{327DCBB4-C654-4681-B2B3-213B3C2AF889}" destId="{5C9A09E2-AD4A-4069-B96A-CD0846967F05}" srcOrd="1" destOrd="0" presId="urn:microsoft.com/office/officeart/2005/8/layout/lProcess2"/>
    <dgm:cxn modelId="{F62234C2-903B-4DAC-847A-8F7FFAEBE36E}" type="presParOf" srcId="{327DCBB4-C654-4681-B2B3-213B3C2AF889}" destId="{EE175BB8-A230-4DEB-B2CB-2B4521880A4D}" srcOrd="2" destOrd="0" presId="urn:microsoft.com/office/officeart/2005/8/layout/lProcess2"/>
    <dgm:cxn modelId="{A2E1FBE2-15E6-4498-9F88-F8E3330651D4}" type="presParOf" srcId="{327DCBB4-C654-4681-B2B3-213B3C2AF889}" destId="{2EDD1BAE-1B1A-4140-85A8-8DF6F2011A79}" srcOrd="3" destOrd="0" presId="urn:microsoft.com/office/officeart/2005/8/layout/lProcess2"/>
    <dgm:cxn modelId="{1C8BAED5-504A-45E7-B3B1-D4A3E421FBB5}" type="presParOf" srcId="{327DCBB4-C654-4681-B2B3-213B3C2AF889}" destId="{9ECB95B7-E633-483E-9AFD-8A06FFFF18D7}" srcOrd="4" destOrd="0" presId="urn:microsoft.com/office/officeart/2005/8/layout/lProcess2"/>
    <dgm:cxn modelId="{8341FFEE-CB54-42C2-B2E0-CB462F0F4C90}" type="presParOf" srcId="{327DCBB4-C654-4681-B2B3-213B3C2AF889}" destId="{36918F80-8BAD-4AD5-B08B-8B437B56A9E1}" srcOrd="5" destOrd="0" presId="urn:microsoft.com/office/officeart/2005/8/layout/lProcess2"/>
    <dgm:cxn modelId="{CEBA0555-E6C0-4197-9B44-9B8B1B2EF27C}" type="presParOf" srcId="{327DCBB4-C654-4681-B2B3-213B3C2AF889}" destId="{163AE3AD-6E2A-4842-8463-33B65F41E131}" srcOrd="6" destOrd="0" presId="urn:microsoft.com/office/officeart/2005/8/layout/lProcess2"/>
    <dgm:cxn modelId="{F7B5A58E-DC84-46A8-AEB0-1ACA54C9F60E}" type="presParOf" srcId="{77BA30B0-AD57-4FDF-9953-3A33569F85BE}" destId="{2DC3C1A3-AB58-440C-B015-BBA03E3F6053}" srcOrd="1" destOrd="0" presId="urn:microsoft.com/office/officeart/2005/8/layout/lProcess2"/>
    <dgm:cxn modelId="{8505B25E-9BF2-4106-85EB-E80F282F708C}" type="presParOf" srcId="{77BA30B0-AD57-4FDF-9953-3A33569F85BE}" destId="{853A85A8-9D25-4DB9-A517-E52BB44AD0C9}" srcOrd="2" destOrd="0" presId="urn:microsoft.com/office/officeart/2005/8/layout/lProcess2"/>
    <dgm:cxn modelId="{9C4AF70A-E1E5-416A-AC33-2CE9A6E27B22}" type="presParOf" srcId="{853A85A8-9D25-4DB9-A517-E52BB44AD0C9}" destId="{072EB39A-23E7-47BF-B8BB-0C98FD61215C}" srcOrd="0" destOrd="0" presId="urn:microsoft.com/office/officeart/2005/8/layout/lProcess2"/>
    <dgm:cxn modelId="{404FC3BF-62E0-444C-957C-7D520921CDE6}" type="presParOf" srcId="{853A85A8-9D25-4DB9-A517-E52BB44AD0C9}" destId="{9CBB6267-FB6B-4926-83B5-93B7ADBAC720}" srcOrd="1" destOrd="0" presId="urn:microsoft.com/office/officeart/2005/8/layout/lProcess2"/>
    <dgm:cxn modelId="{EA739EEA-A0DE-4F59-93EC-B95A93BA7700}" type="presParOf" srcId="{853A85A8-9D25-4DB9-A517-E52BB44AD0C9}" destId="{AA293822-2C84-4214-8134-1DFF2219F0BD}" srcOrd="2" destOrd="0" presId="urn:microsoft.com/office/officeart/2005/8/layout/lProcess2"/>
    <dgm:cxn modelId="{4A2978E1-1A4A-4699-95B0-9AB1EEFBCC06}" type="presParOf" srcId="{AA293822-2C84-4214-8134-1DFF2219F0BD}" destId="{73ADAF40-AA58-4E0D-9514-619A554B822C}" srcOrd="0" destOrd="0" presId="urn:microsoft.com/office/officeart/2005/8/layout/lProcess2"/>
    <dgm:cxn modelId="{DB210962-80ED-405D-B97E-9D2AB9C364D7}" type="presParOf" srcId="{73ADAF40-AA58-4E0D-9514-619A554B822C}" destId="{CA0CEE3C-B77E-4B80-A3DD-BC640157125A}" srcOrd="0" destOrd="0" presId="urn:microsoft.com/office/officeart/2005/8/layout/lProcess2"/>
    <dgm:cxn modelId="{04FF3F3C-D41D-4E4B-84D0-49BF41BEEE5B}" type="presParOf" srcId="{73ADAF40-AA58-4E0D-9514-619A554B822C}" destId="{301FCDFF-D831-469A-95AC-622A73AC0428}" srcOrd="1" destOrd="0" presId="urn:microsoft.com/office/officeart/2005/8/layout/lProcess2"/>
    <dgm:cxn modelId="{823BF9B4-EA29-469A-BE90-161D8DB78DBF}" type="presParOf" srcId="{73ADAF40-AA58-4E0D-9514-619A554B822C}" destId="{7E421DF5-D4DB-495D-839A-7890BEFD1C2E}" srcOrd="2" destOrd="0" presId="urn:microsoft.com/office/officeart/2005/8/layout/lProcess2"/>
    <dgm:cxn modelId="{F4124327-9302-4F5A-97D0-567B0C50B967}" type="presParOf" srcId="{73ADAF40-AA58-4E0D-9514-619A554B822C}" destId="{4686C3DF-C7EA-4BE7-8966-A74AD93DE74F}" srcOrd="3" destOrd="0" presId="urn:microsoft.com/office/officeart/2005/8/layout/lProcess2"/>
    <dgm:cxn modelId="{A2F001C8-8E40-41AF-AC49-FE1932BD08AE}" type="presParOf" srcId="{73ADAF40-AA58-4E0D-9514-619A554B822C}" destId="{F97A5E50-96ED-4981-B1B1-F31632C0C16A}" srcOrd="4" destOrd="0" presId="urn:microsoft.com/office/officeart/2005/8/layout/lProcess2"/>
    <dgm:cxn modelId="{9AB43440-1B1C-4F54-A499-AF762CEBFCCA}" type="presParOf" srcId="{77BA30B0-AD57-4FDF-9953-3A33569F85BE}" destId="{7F5C2B47-0EAE-4CCA-B7B4-B18D3A941DD0}" srcOrd="3" destOrd="0" presId="urn:microsoft.com/office/officeart/2005/8/layout/lProcess2"/>
    <dgm:cxn modelId="{90C4E397-8881-4F20-AF7F-035F80B818A1}" type="presParOf" srcId="{77BA30B0-AD57-4FDF-9953-3A33569F85BE}" destId="{ADC16B5A-8DBA-4CB5-A40C-309D0855376B}" srcOrd="4" destOrd="0" presId="urn:microsoft.com/office/officeart/2005/8/layout/lProcess2"/>
    <dgm:cxn modelId="{1B2C2DE2-9E00-4920-9F02-6A6D11C658E9}" type="presParOf" srcId="{ADC16B5A-8DBA-4CB5-A40C-309D0855376B}" destId="{3DF0C6F5-E672-473A-9422-3C9CC2EBA2D5}" srcOrd="0" destOrd="0" presId="urn:microsoft.com/office/officeart/2005/8/layout/lProcess2"/>
    <dgm:cxn modelId="{86F19DCF-FB02-47E3-A447-8D3380E0A530}" type="presParOf" srcId="{ADC16B5A-8DBA-4CB5-A40C-309D0855376B}" destId="{CB38BF1A-CDF4-40F4-920C-B0768B399044}" srcOrd="1" destOrd="0" presId="urn:microsoft.com/office/officeart/2005/8/layout/lProcess2"/>
    <dgm:cxn modelId="{71CA9FA3-0A63-41EF-9DDD-DBE88B449DD8}" type="presParOf" srcId="{ADC16B5A-8DBA-4CB5-A40C-309D0855376B}" destId="{9830973A-70FE-4816-9C61-A19E380853E5}" srcOrd="2" destOrd="0" presId="urn:microsoft.com/office/officeart/2005/8/layout/lProcess2"/>
    <dgm:cxn modelId="{25B978A8-4C7F-400A-9DAC-389952FC6D8D}" type="presParOf" srcId="{9830973A-70FE-4816-9C61-A19E380853E5}" destId="{3BBCDE5E-B0E5-4EA6-B8D2-16D87F3566C5}" srcOrd="0" destOrd="0" presId="urn:microsoft.com/office/officeart/2005/8/layout/lProcess2"/>
    <dgm:cxn modelId="{CEA9707B-788C-4DC1-ADA3-94A62B5C27DC}" type="presParOf" srcId="{3BBCDE5E-B0E5-4EA6-B8D2-16D87F3566C5}" destId="{E28FC259-E4DD-4EC3-A15E-7B70816DEAC2}" srcOrd="0" destOrd="0" presId="urn:microsoft.com/office/officeart/2005/8/layout/lProcess2"/>
    <dgm:cxn modelId="{D5890C33-B265-470B-A151-DFE08D256AB9}" type="presParOf" srcId="{3BBCDE5E-B0E5-4EA6-B8D2-16D87F3566C5}" destId="{AA9F0B77-8126-479B-A50E-5A77A6225999}" srcOrd="1" destOrd="0" presId="urn:microsoft.com/office/officeart/2005/8/layout/lProcess2"/>
    <dgm:cxn modelId="{BD86791B-B7BC-4C0E-85E4-7800C9C5DEC8}" type="presParOf" srcId="{3BBCDE5E-B0E5-4EA6-B8D2-16D87F3566C5}" destId="{BD1DBE20-093F-45C5-A473-F30AAAF4B1BA}" srcOrd="2" destOrd="0" presId="urn:microsoft.com/office/officeart/2005/8/layout/lProcess2"/>
    <dgm:cxn modelId="{9ABB7D47-17D5-4D08-BADF-D437D029C73E}" type="presParOf" srcId="{3BBCDE5E-B0E5-4EA6-B8D2-16D87F3566C5}" destId="{F923D1F4-35EA-40B6-9690-DFC1BF852E7C}" srcOrd="3" destOrd="0" presId="urn:microsoft.com/office/officeart/2005/8/layout/lProcess2"/>
    <dgm:cxn modelId="{A2F46099-102A-45D4-93A7-CFCCF142F461}" type="presParOf" srcId="{3BBCDE5E-B0E5-4EA6-B8D2-16D87F3566C5}" destId="{EE62F9CB-DA73-42FB-B409-AF10A6C7163C}" srcOrd="4" destOrd="0" presId="urn:microsoft.com/office/officeart/2005/8/layout/lProcess2"/>
    <dgm:cxn modelId="{ABC60D84-59D3-4AE9-B299-8D665209FFBB}" type="presParOf" srcId="{3BBCDE5E-B0E5-4EA6-B8D2-16D87F3566C5}" destId="{2777B2B3-9127-4D1B-B538-FE32A0DB9779}" srcOrd="5" destOrd="0" presId="urn:microsoft.com/office/officeart/2005/8/layout/lProcess2"/>
    <dgm:cxn modelId="{42EBC778-9F8B-4FDF-8AFC-28324F05C990}" type="presParOf" srcId="{3BBCDE5E-B0E5-4EA6-B8D2-16D87F3566C5}" destId="{539BC3A9-C637-4691-9985-C1C84DCC88D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471F9-0B0D-4EA3-A201-7AE31053DD3E}">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he-IL" sz="2700" kern="1200" dirty="0"/>
            <a:t>הבניית ידע ומיומנויות חשיבה</a:t>
          </a:r>
        </a:p>
      </dsp:txBody>
      <dsp:txXfrm>
        <a:off x="7176845" y="0"/>
        <a:ext cx="3337470" cy="1305401"/>
      </dsp:txXfrm>
    </dsp:sp>
    <dsp:sp modelId="{B991D175-6373-4ED4-A779-792C7D2D5082}">
      <dsp:nvSpPr>
        <dsp:cNvPr id="0" name=""/>
        <dsp:cNvSpPr/>
      </dsp:nvSpPr>
      <dsp:spPr>
        <a:xfrm>
          <a:off x="7510592" y="130550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solidFill>
                <a:schemeClr val="bg1"/>
              </a:solidFill>
            </a:rPr>
            <a:t>חיבור לידע קודם</a:t>
          </a:r>
        </a:p>
      </dsp:txBody>
      <dsp:txXfrm>
        <a:off x="7529158" y="1324073"/>
        <a:ext cx="2632844" cy="596765"/>
      </dsp:txXfrm>
    </dsp:sp>
    <dsp:sp modelId="{EE175BB8-A230-4DEB-B2CB-2B4521880A4D}">
      <dsp:nvSpPr>
        <dsp:cNvPr id="0" name=""/>
        <dsp:cNvSpPr/>
      </dsp:nvSpPr>
      <dsp:spPr>
        <a:xfrm>
          <a:off x="7510592" y="203692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שימוש במודלים מדעיים</a:t>
          </a:r>
        </a:p>
      </dsp:txBody>
      <dsp:txXfrm>
        <a:off x="7529158" y="2055493"/>
        <a:ext cx="2632844" cy="596765"/>
      </dsp:txXfrm>
    </dsp:sp>
    <dsp:sp modelId="{9ECB95B7-E633-483E-9AFD-8A06FFFF18D7}">
      <dsp:nvSpPr>
        <dsp:cNvPr id="0" name=""/>
        <dsp:cNvSpPr/>
      </dsp:nvSpPr>
      <dsp:spPr>
        <a:xfrm>
          <a:off x="7510592" y="276834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פתרון בעיות</a:t>
          </a:r>
        </a:p>
      </dsp:txBody>
      <dsp:txXfrm>
        <a:off x="7529158" y="2786913"/>
        <a:ext cx="2632844" cy="596765"/>
      </dsp:txXfrm>
    </dsp:sp>
    <dsp:sp modelId="{163AE3AD-6E2A-4842-8463-33B65F41E131}">
      <dsp:nvSpPr>
        <dsp:cNvPr id="0" name=""/>
        <dsp:cNvSpPr/>
      </dsp:nvSpPr>
      <dsp:spPr>
        <a:xfrm>
          <a:off x="7510592" y="349976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ניתוח נתונים והצגתם</a:t>
          </a:r>
        </a:p>
      </dsp:txBody>
      <dsp:txXfrm>
        <a:off x="7529158" y="3518333"/>
        <a:ext cx="2632844" cy="596765"/>
      </dsp:txXfrm>
    </dsp:sp>
    <dsp:sp modelId="{072EB39A-23E7-47BF-B8BB-0C98FD61215C}">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he-IL" sz="2700" kern="1200" dirty="0"/>
            <a:t>פיתוח מיומנויות רגשיות וחברתיות (</a:t>
          </a:r>
          <a:r>
            <a:rPr lang="en-US" sz="2700" kern="1200" dirty="0"/>
            <a:t>SEL</a:t>
          </a:r>
          <a:r>
            <a:rPr lang="he-IL" sz="2700" kern="1200" dirty="0"/>
            <a:t>)</a:t>
          </a:r>
        </a:p>
      </dsp:txBody>
      <dsp:txXfrm>
        <a:off x="3589064" y="0"/>
        <a:ext cx="3337470" cy="1305401"/>
      </dsp:txXfrm>
    </dsp:sp>
    <dsp:sp modelId="{CA0CEE3C-B77E-4B80-A3DD-BC640157125A}">
      <dsp:nvSpPr>
        <dsp:cNvPr id="0" name=""/>
        <dsp:cNvSpPr/>
      </dsp:nvSpPr>
      <dsp:spPr>
        <a:xfrm>
          <a:off x="3922811"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תודעת צמיחה ולמידה מכישלון (</a:t>
          </a:r>
          <a:r>
            <a:rPr lang="en-US" sz="1900" kern="1200" dirty="0"/>
            <a:t>growth mindset</a:t>
          </a:r>
          <a:r>
            <a:rPr lang="he-IL" sz="1900" kern="1200" dirty="0"/>
            <a:t>)</a:t>
          </a:r>
        </a:p>
      </dsp:txBody>
      <dsp:txXfrm>
        <a:off x="3947849" y="1330811"/>
        <a:ext cx="2619900" cy="804787"/>
      </dsp:txXfrm>
    </dsp:sp>
    <dsp:sp modelId="{7E421DF5-D4DB-495D-839A-7890BEFD1C2E}">
      <dsp:nvSpPr>
        <dsp:cNvPr id="0" name=""/>
        <dsp:cNvSpPr/>
      </dsp:nvSpPr>
      <dsp:spPr>
        <a:xfrm>
          <a:off x="3922811"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למידה שיתופית</a:t>
          </a:r>
        </a:p>
      </dsp:txBody>
      <dsp:txXfrm>
        <a:off x="3947849" y="2317192"/>
        <a:ext cx="2619900" cy="804787"/>
      </dsp:txXfrm>
    </dsp:sp>
    <dsp:sp modelId="{F97A5E50-96ED-4981-B1B1-F31632C0C16A}">
      <dsp:nvSpPr>
        <dsp:cNvPr id="0" name=""/>
        <dsp:cNvSpPr/>
      </dsp:nvSpPr>
      <dsp:spPr>
        <a:xfrm>
          <a:off x="3922811"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ניהול דיון</a:t>
          </a:r>
        </a:p>
      </dsp:txBody>
      <dsp:txXfrm>
        <a:off x="3947849" y="3303573"/>
        <a:ext cx="2619900" cy="804787"/>
      </dsp:txXfrm>
    </dsp:sp>
    <dsp:sp modelId="{3DF0C6F5-E672-473A-9422-3C9CC2EBA2D5}">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he-IL" sz="2700" kern="1200" dirty="0"/>
            <a:t>חינוך לערכים</a:t>
          </a:r>
        </a:p>
      </dsp:txBody>
      <dsp:txXfrm>
        <a:off x="1283" y="0"/>
        <a:ext cx="3337470" cy="1305401"/>
      </dsp:txXfrm>
    </dsp:sp>
    <dsp:sp modelId="{E28FC259-E4DD-4EC3-A15E-7B70816DEAC2}">
      <dsp:nvSpPr>
        <dsp:cNvPr id="0" name=""/>
        <dsp:cNvSpPr/>
      </dsp:nvSpPr>
      <dsp:spPr>
        <a:xfrm>
          <a:off x="335030" y="130550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דיון דילמה</a:t>
          </a:r>
        </a:p>
      </dsp:txBody>
      <dsp:txXfrm>
        <a:off x="353596" y="1324073"/>
        <a:ext cx="2632844" cy="596765"/>
      </dsp:txXfrm>
    </dsp:sp>
    <dsp:sp modelId="{BD1DBE20-093F-45C5-A473-F30AAAF4B1BA}">
      <dsp:nvSpPr>
        <dsp:cNvPr id="0" name=""/>
        <dsp:cNvSpPr/>
      </dsp:nvSpPr>
      <dsp:spPr>
        <a:xfrm>
          <a:off x="335030" y="203692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משחקי תפקידים</a:t>
          </a:r>
        </a:p>
      </dsp:txBody>
      <dsp:txXfrm>
        <a:off x="353596" y="2055493"/>
        <a:ext cx="2632844" cy="596765"/>
      </dsp:txXfrm>
    </dsp:sp>
    <dsp:sp modelId="{EE62F9CB-DA73-42FB-B409-AF10A6C7163C}">
      <dsp:nvSpPr>
        <dsp:cNvPr id="0" name=""/>
        <dsp:cNvSpPr/>
      </dsp:nvSpPr>
      <dsp:spPr>
        <a:xfrm>
          <a:off x="335030" y="276834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תרגילי עמדות</a:t>
          </a:r>
        </a:p>
      </dsp:txBody>
      <dsp:txXfrm>
        <a:off x="353596" y="2786913"/>
        <a:ext cx="2632844" cy="596765"/>
      </dsp:txXfrm>
    </dsp:sp>
    <dsp:sp modelId="{539BC3A9-C637-4691-9985-C1C84DCC88D0}">
      <dsp:nvSpPr>
        <dsp:cNvPr id="0" name=""/>
        <dsp:cNvSpPr/>
      </dsp:nvSpPr>
      <dsp:spPr>
        <a:xfrm>
          <a:off x="335030" y="349976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he-IL" sz="1900" kern="1200" dirty="0"/>
            <a:t>חיבור נושאים אקטואליים</a:t>
          </a:r>
        </a:p>
      </dsp:txBody>
      <dsp:txXfrm>
        <a:off x="353596" y="3518333"/>
        <a:ext cx="2632844" cy="5967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37198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129683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90954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419120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331298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33139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1126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415753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76621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129886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9C21E-778E-4436-A564-A27F69DF9307}" type="datetimeFigureOut">
              <a:rPr lang="he-IL" smtClean="0"/>
              <a:t>כ"ה/אב/תשע"ט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7B7ED23-D9F9-41EC-8D36-64147C8EE71C}" type="slidenum">
              <a:rPr lang="he-IL" smtClean="0"/>
              <a:t>‹#›</a:t>
            </a:fld>
            <a:endParaRPr lang="he-IL"/>
          </a:p>
        </p:txBody>
      </p:sp>
    </p:spTree>
    <p:extLst>
      <p:ext uri="{BB962C8B-B14F-4D97-AF65-F5344CB8AC3E}">
        <p14:creationId xmlns:p14="http://schemas.microsoft.com/office/powerpoint/2010/main" val="172067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9C21E-778E-4436-A564-A27F69DF9307}" type="datetimeFigureOut">
              <a:rPr lang="he-IL" smtClean="0"/>
              <a:t>כ"ה/אב/תשע"ט</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7ED23-D9F9-41EC-8D36-64147C8EE71C}" type="slidenum">
              <a:rPr lang="he-IL" smtClean="0"/>
              <a:t>‹#›</a:t>
            </a:fld>
            <a:endParaRPr lang="he-IL"/>
          </a:p>
        </p:txBody>
      </p:sp>
    </p:spTree>
    <p:extLst>
      <p:ext uri="{BB962C8B-B14F-4D97-AF65-F5344CB8AC3E}">
        <p14:creationId xmlns:p14="http://schemas.microsoft.com/office/powerpoint/2010/main" val="110452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britannica.com/science/Plancks-constant" TargetMode="External"/><Relationship Id="rId2" Type="http://schemas.openxmlformats.org/officeDocument/2006/relationships/hyperlink" Target="https://ngss.nsta.org/CrosscuttingConcepts.aspx?id=5" TargetMode="External"/><Relationship Id="rId1" Type="http://schemas.openxmlformats.org/officeDocument/2006/relationships/slideLayout" Target="../slideLayouts/slideLayout2.xml"/><Relationship Id="rId6" Type="http://schemas.openxmlformats.org/officeDocument/2006/relationships/hyperlink" Target="https://www.britannica.com/science/speed-of-light"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gss.nsta.org/CrosscuttingConcepts.aspx?id=6"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crosscutsymbols.weebly.com/stability-and-change.html" TargetMode="External"/><Relationship Id="rId2" Type="http://schemas.openxmlformats.org/officeDocument/2006/relationships/hyperlink" Target="https://ngss.nsta.org/CrosscuttingConcepts.aspx?id=7"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hyperlink" Target="https://www.motnet.proj.ac.il/blog/category/%D7%94%D7%A9%D7%AA%D7%9C%D7%9E%D7%95%D7%99%D7%95%D7%AA-%D7%95%D7%9B%D7%A0%D7%A1%D7%99%D7%9D/%D7%99%D7%9E%D7%99-%D7%9C%D7%9E%D7%99%D7%93%D7%94-%D7%9E%D7%A9%D7%95%D7%AA%D7%A4%D7%99%D7%9D-%D7%91%D7%94%D7%95%D7%91%D7%9C%D7%AA-%D7%94%D7%9E%D7%A8%D7%9B%D7%96%D7%99%D7%9D-%D7%94%D7%90%D7%A8%D7%A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ngss.nsta.org/CrosscuttingConcepts.aspx?id=7" TargetMode="External"/><Relationship Id="rId3" Type="http://schemas.openxmlformats.org/officeDocument/2006/relationships/hyperlink" Target="https://ngss.nsta.org/CrosscuttingConcepts.aspx?id=2" TargetMode="External"/><Relationship Id="rId7" Type="http://schemas.openxmlformats.org/officeDocument/2006/relationships/hyperlink" Target="https://ngss.nsta.org/CrosscuttingConcepts.aspx?id=6" TargetMode="External"/><Relationship Id="rId2" Type="http://schemas.openxmlformats.org/officeDocument/2006/relationships/hyperlink" Target="https://ngss.nsta.org/CrosscuttingConcepts.aspx?id=1" TargetMode="External"/><Relationship Id="rId1" Type="http://schemas.openxmlformats.org/officeDocument/2006/relationships/slideLayout" Target="../slideLayouts/slideLayout2.xml"/><Relationship Id="rId6" Type="http://schemas.openxmlformats.org/officeDocument/2006/relationships/hyperlink" Target="https://ngss.nsta.org/CrosscuttingConcepts.aspx?id=5" TargetMode="External"/><Relationship Id="rId5" Type="http://schemas.openxmlformats.org/officeDocument/2006/relationships/hyperlink" Target="https://ngss.nsta.org/CrosscuttingConcepts.aspx?id=4" TargetMode="External"/><Relationship Id="rId4" Type="http://schemas.openxmlformats.org/officeDocument/2006/relationships/hyperlink" Target="https://ngss.nsta.org/CrosscuttingConcepts.aspx?id=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gss.nsta.org/CrosscuttingConcepts.aspx?id=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ngss.nsta.org/CrosscuttingConcepts.aspx?id=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gss.nsta.org/CrosscuttingConcepts.aspx?id=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gss.nsta.org/CrosscuttingConcepts.aspx?id=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הוראה איכותית במאה ה-21</a:t>
            </a:r>
            <a:endParaRPr lang="he-IL" dirty="0"/>
          </a:p>
        </p:txBody>
      </p:sp>
      <p:sp>
        <p:nvSpPr>
          <p:cNvPr id="3" name="Subtitle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19814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44" y="1014349"/>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Energy</a:t>
            </a:r>
            <a:r>
              <a:rPr lang="he-IL" altLang="he-IL" b="1" dirty="0">
                <a:solidFill>
                  <a:srgbClr val="FFFFFF"/>
                </a:solidFill>
                <a:latin typeface="Arial" panose="020B0604020202020204" pitchFamily="34" charset="0"/>
                <a:cs typeface="Arial" panose="020B0604020202020204" pitchFamily="34" charset="0"/>
                <a:hlinkClick r:id="rId2"/>
              </a:rPr>
              <a:t> and </a:t>
            </a:r>
            <a:r>
              <a:rPr lang="he-IL" altLang="he-IL" b="1" dirty="0" err="1">
                <a:solidFill>
                  <a:srgbClr val="FFFFFF"/>
                </a:solidFill>
                <a:latin typeface="Arial" panose="020B0604020202020204" pitchFamily="34" charset="0"/>
                <a:cs typeface="Arial" panose="020B0604020202020204" pitchFamily="34" charset="0"/>
                <a:hlinkClick r:id="rId2"/>
              </a:rPr>
              <a:t>Matter</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err="1"/>
              <a:t>Tracking</a:t>
            </a:r>
            <a:r>
              <a:rPr lang="he-IL" altLang="he-IL" dirty="0"/>
              <a:t> </a:t>
            </a:r>
            <a:r>
              <a:rPr lang="he-IL" altLang="he-IL" dirty="0" err="1"/>
              <a:t>energy</a:t>
            </a:r>
            <a:r>
              <a:rPr lang="he-IL" altLang="he-IL" dirty="0"/>
              <a:t> and </a:t>
            </a:r>
            <a:r>
              <a:rPr lang="he-IL" altLang="he-IL" dirty="0" err="1"/>
              <a:t>matter</a:t>
            </a:r>
            <a:r>
              <a:rPr lang="he-IL" altLang="he-IL" dirty="0"/>
              <a:t> </a:t>
            </a:r>
            <a:r>
              <a:rPr lang="he-IL" altLang="he-IL" dirty="0" err="1"/>
              <a:t>flows</a:t>
            </a:r>
            <a:r>
              <a:rPr lang="he-IL" altLang="he-IL" dirty="0"/>
              <a:t>, </a:t>
            </a:r>
            <a:r>
              <a:rPr lang="he-IL" altLang="he-IL" dirty="0" err="1"/>
              <a:t>into</a:t>
            </a:r>
            <a:r>
              <a:rPr lang="he-IL" altLang="he-IL" dirty="0"/>
              <a:t>, </a:t>
            </a:r>
            <a:r>
              <a:rPr lang="he-IL" altLang="he-IL" dirty="0" err="1"/>
              <a:t>out</a:t>
            </a:r>
            <a:r>
              <a:rPr lang="he-IL" altLang="he-IL" dirty="0"/>
              <a:t> </a:t>
            </a:r>
            <a:r>
              <a:rPr lang="he-IL" altLang="he-IL" dirty="0" err="1"/>
              <a:t>of</a:t>
            </a:r>
            <a:r>
              <a:rPr lang="he-IL" altLang="he-IL" dirty="0"/>
              <a:t>, and </a:t>
            </a:r>
            <a:r>
              <a:rPr lang="he-IL" altLang="he-IL" dirty="0" err="1"/>
              <a:t>within</a:t>
            </a:r>
            <a:r>
              <a:rPr lang="he-IL" altLang="he-IL" dirty="0"/>
              <a:t> </a:t>
            </a:r>
            <a:r>
              <a:rPr lang="he-IL" altLang="he-IL" dirty="0" err="1"/>
              <a:t>systems</a:t>
            </a:r>
            <a:r>
              <a:rPr lang="he-IL" altLang="he-IL" dirty="0"/>
              <a:t> </a:t>
            </a:r>
            <a:r>
              <a:rPr lang="he-IL" altLang="he-IL" dirty="0" err="1"/>
              <a:t>helps</a:t>
            </a:r>
            <a:r>
              <a:rPr lang="he-IL" altLang="he-IL" dirty="0"/>
              <a:t> </a:t>
            </a:r>
            <a:r>
              <a:rPr lang="he-IL" altLang="he-IL" dirty="0" err="1"/>
              <a:t>one</a:t>
            </a:r>
            <a:r>
              <a:rPr lang="he-IL" altLang="he-IL" dirty="0"/>
              <a:t> </a:t>
            </a:r>
            <a:r>
              <a:rPr lang="he-IL" altLang="he-IL" dirty="0" err="1"/>
              <a:t>understand</a:t>
            </a:r>
            <a:r>
              <a:rPr lang="he-IL" altLang="he-IL" dirty="0"/>
              <a:t> </a:t>
            </a:r>
            <a:r>
              <a:rPr lang="he-IL" altLang="he-IL" dirty="0" err="1"/>
              <a:t>their</a:t>
            </a:r>
            <a:r>
              <a:rPr lang="he-IL" altLang="he-IL" dirty="0"/>
              <a:t> </a:t>
            </a:r>
            <a:r>
              <a:rPr lang="he-IL" altLang="he-IL" dirty="0" err="1"/>
              <a:t>system’s</a:t>
            </a:r>
            <a:r>
              <a:rPr lang="he-IL" altLang="he-IL" dirty="0"/>
              <a:t> </a:t>
            </a:r>
            <a:r>
              <a:rPr lang="he-IL" altLang="he-IL" dirty="0" err="1"/>
              <a:t>behavior</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6" name="Picture 5" descr="נוסחה כימית לתהליך הפותוסינתזה&#10;6CO2 + 12H2O - C6H12O6 + 6O2 + 6H2O&#10;" title="תהליך הפותוסינתזה"/>
          <p:cNvPicPr>
            <a:picLocks noChangeAspect="1"/>
          </p:cNvPicPr>
          <p:nvPr/>
        </p:nvPicPr>
        <p:blipFill>
          <a:blip r:embed="rId3"/>
          <a:stretch>
            <a:fillRect/>
          </a:stretch>
        </p:blipFill>
        <p:spPr>
          <a:xfrm>
            <a:off x="4956048" y="2289149"/>
            <a:ext cx="3643360" cy="2425330"/>
          </a:xfrm>
          <a:prstGeom prst="rect">
            <a:avLst/>
          </a:prstGeom>
        </p:spPr>
      </p:pic>
      <p:pic>
        <p:nvPicPr>
          <p:cNvPr id="10" name="Content Placeholder 9" descr="אור + אור השמש ומים משפיעים על חלק מסוים בעלה כלורופלסט,וגורמים לתהליך הפותוסינתזה." title="תהליך הפותוסינתזה"/>
          <p:cNvPicPr>
            <a:picLocks noGrp="1" noChangeAspect="1"/>
          </p:cNvPicPr>
          <p:nvPr>
            <p:ph idx="1"/>
          </p:nvPr>
        </p:nvPicPr>
        <p:blipFill>
          <a:blip r:embed="rId4"/>
          <a:stretch>
            <a:fillRect/>
          </a:stretch>
        </p:blipFill>
        <p:spPr>
          <a:xfrm>
            <a:off x="109728" y="2863199"/>
            <a:ext cx="4167479" cy="2247170"/>
          </a:xfrm>
          <a:prstGeom prst="rect">
            <a:avLst/>
          </a:prstGeom>
        </p:spPr>
      </p:pic>
      <p:pic>
        <p:nvPicPr>
          <p:cNvPr id="9" name="Picture 8" descr="גרך המתאר את אורך הגל שקולט כלורופיל A &#10;ואורך הגל הקולט כלורופיל B" title="תהיך הפותוסינתזה"/>
          <p:cNvPicPr>
            <a:picLocks noChangeAspect="1"/>
          </p:cNvPicPr>
          <p:nvPr/>
        </p:nvPicPr>
        <p:blipFill>
          <a:blip r:embed="rId5"/>
          <a:stretch>
            <a:fillRect/>
          </a:stretch>
        </p:blipFill>
        <p:spPr>
          <a:xfrm>
            <a:off x="9077081" y="2052674"/>
            <a:ext cx="2789119" cy="2151762"/>
          </a:xfrm>
          <a:prstGeom prst="rect">
            <a:avLst/>
          </a:prstGeom>
        </p:spPr>
      </p:pic>
      <p:sp>
        <p:nvSpPr>
          <p:cNvPr id="11" name="TextBox 10"/>
          <p:cNvSpPr txBox="1"/>
          <p:nvPr/>
        </p:nvSpPr>
        <p:spPr>
          <a:xfrm>
            <a:off x="3246257" y="5237766"/>
            <a:ext cx="8906256" cy="1200329"/>
          </a:xfrm>
          <a:prstGeom prst="rect">
            <a:avLst/>
          </a:prstGeom>
          <a:noFill/>
        </p:spPr>
        <p:txBody>
          <a:bodyPr wrap="square" rtlCol="1">
            <a:spAutoFit/>
          </a:bodyPr>
          <a:lstStyle/>
          <a:p>
            <a:r>
              <a:rPr lang="en-US" sz="1200" dirty="0"/>
              <a:t>The energy (</a:t>
            </a:r>
            <a:r>
              <a:rPr lang="en-US" sz="1200" i="1" dirty="0"/>
              <a:t>e</a:t>
            </a:r>
            <a:r>
              <a:rPr lang="en-US" sz="1200" dirty="0"/>
              <a:t>) of a photon is given by the equation </a:t>
            </a:r>
            <a:r>
              <a:rPr lang="en-US" sz="1200" i="1" dirty="0"/>
              <a:t>e</a:t>
            </a:r>
            <a:r>
              <a:rPr lang="en-US" sz="1200" dirty="0"/>
              <a:t> = </a:t>
            </a:r>
            <a:r>
              <a:rPr lang="en-US" sz="1200" i="1" dirty="0" err="1"/>
              <a:t>hc</a:t>
            </a:r>
            <a:r>
              <a:rPr lang="en-US" sz="1200" dirty="0"/>
              <a:t>/λ, where </a:t>
            </a:r>
            <a:r>
              <a:rPr lang="en-US" sz="1200" i="1" dirty="0"/>
              <a:t>c</a:t>
            </a:r>
            <a:r>
              <a:rPr lang="en-US" sz="1200" dirty="0"/>
              <a:t> is the </a:t>
            </a:r>
            <a:r>
              <a:rPr lang="en-US" sz="1200" u="sng" dirty="0">
                <a:hlinkClick r:id="rId6"/>
              </a:rPr>
              <a:t>velocity of light</a:t>
            </a:r>
            <a:r>
              <a:rPr lang="en-US" sz="1200" dirty="0"/>
              <a:t>, </a:t>
            </a:r>
            <a:r>
              <a:rPr lang="en-US" sz="1200" i="1" dirty="0"/>
              <a:t>h</a:t>
            </a:r>
            <a:r>
              <a:rPr lang="en-US" sz="1200" dirty="0"/>
              <a:t> is </a:t>
            </a:r>
            <a:r>
              <a:rPr lang="en-US" sz="1200" u="sng" dirty="0">
                <a:hlinkClick r:id="rId7"/>
              </a:rPr>
              <a:t>Planck’s constant</a:t>
            </a:r>
            <a:r>
              <a:rPr lang="en-US" sz="1200" dirty="0"/>
              <a:t>, and λ is the light wavelength. The energy (</a:t>
            </a:r>
            <a:r>
              <a:rPr lang="en-US" sz="1200" i="1" dirty="0"/>
              <a:t>E</a:t>
            </a:r>
            <a:r>
              <a:rPr lang="en-US" sz="1200" dirty="0"/>
              <a:t>) of an </a:t>
            </a:r>
            <a:r>
              <a:rPr lang="en-US" sz="1200" dirty="0" err="1"/>
              <a:t>einstein</a:t>
            </a:r>
            <a:r>
              <a:rPr lang="en-US" sz="1200" dirty="0"/>
              <a:t> is </a:t>
            </a:r>
            <a:r>
              <a:rPr lang="en-US" sz="1200" i="1" dirty="0"/>
              <a:t>E</a:t>
            </a:r>
            <a:r>
              <a:rPr lang="en-US" sz="1200" dirty="0"/>
              <a:t> = </a:t>
            </a:r>
            <a:r>
              <a:rPr lang="en-US" sz="1200" i="1" dirty="0"/>
              <a:t>Ne</a:t>
            </a:r>
            <a:r>
              <a:rPr lang="en-US" sz="1200" dirty="0"/>
              <a:t> = </a:t>
            </a:r>
            <a:r>
              <a:rPr lang="en-US" sz="1200" i="1" dirty="0" err="1"/>
              <a:t>Nhc</a:t>
            </a:r>
            <a:r>
              <a:rPr lang="en-US" sz="1200" dirty="0"/>
              <a:t>/λ = 28,600/λ, when </a:t>
            </a:r>
            <a:r>
              <a:rPr lang="en-US" sz="1200" i="1" dirty="0"/>
              <a:t>E</a:t>
            </a:r>
            <a:r>
              <a:rPr lang="en-US" sz="1200" dirty="0"/>
              <a:t> is in kilocalories and λ is given in </a:t>
            </a:r>
            <a:r>
              <a:rPr lang="en-US" sz="1200" dirty="0" err="1"/>
              <a:t>nanometres</a:t>
            </a:r>
            <a:r>
              <a:rPr lang="en-US" sz="1200" dirty="0"/>
              <a:t> (nm; 1 nm = 10</a:t>
            </a:r>
            <a:r>
              <a:rPr lang="en-US" sz="1200" baseline="30000" dirty="0"/>
              <a:t>−9</a:t>
            </a:r>
            <a:r>
              <a:rPr lang="en-US" sz="1200" dirty="0"/>
              <a:t> </a:t>
            </a:r>
            <a:r>
              <a:rPr lang="en-US" sz="1200" dirty="0" err="1"/>
              <a:t>metres</a:t>
            </a:r>
            <a:r>
              <a:rPr lang="en-US" sz="1200" dirty="0"/>
              <a:t>). An </a:t>
            </a:r>
            <a:r>
              <a:rPr lang="en-US" sz="1200" dirty="0" err="1"/>
              <a:t>einstein</a:t>
            </a:r>
            <a:r>
              <a:rPr lang="en-US" sz="1200" dirty="0"/>
              <a:t> of red light with a wavelength of 680 nm has an energy of about 42 kcal. Blue light has a shorter wavelength and therefore more energy than red light. Regardless of whether the light is blue or red, however, the same number of </a:t>
            </a:r>
            <a:r>
              <a:rPr lang="en-US" sz="1200" dirty="0" err="1"/>
              <a:t>einsteins</a:t>
            </a:r>
            <a:r>
              <a:rPr lang="en-US" sz="1200" dirty="0"/>
              <a:t> are required for photosynthesis per mole of oxygen formed. The part of the solar spectrum used by plants has an estimated mean wavelength of 570 nm; therefore, the energy of light used during photosynthesis is approximately 28,600/570, or 50 kcal per </a:t>
            </a:r>
            <a:r>
              <a:rPr lang="en-US" sz="1200" dirty="0" err="1"/>
              <a:t>einstein</a:t>
            </a:r>
            <a:r>
              <a:rPr lang="en-US" sz="1200" dirty="0"/>
              <a:t>.</a:t>
            </a:r>
            <a:endParaRPr lang="he-IL" sz="1200" dirty="0"/>
          </a:p>
        </p:txBody>
      </p:sp>
    </p:spTree>
    <p:extLst>
      <p:ext uri="{BB962C8B-B14F-4D97-AF65-F5344CB8AC3E}">
        <p14:creationId xmlns:p14="http://schemas.microsoft.com/office/powerpoint/2010/main" val="239188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 y="886333"/>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Structure</a:t>
            </a:r>
            <a:r>
              <a:rPr lang="he-IL" altLang="he-IL" b="1" dirty="0">
                <a:solidFill>
                  <a:srgbClr val="FFFFFF"/>
                </a:solidFill>
                <a:latin typeface="Arial" panose="020B0604020202020204" pitchFamily="34" charset="0"/>
                <a:cs typeface="Arial" panose="020B0604020202020204" pitchFamily="34" charset="0"/>
                <a:hlinkClick r:id="rId2"/>
              </a:rPr>
              <a:t> and </a:t>
            </a:r>
            <a:r>
              <a:rPr lang="he-IL" altLang="he-IL" b="1" dirty="0" err="1">
                <a:solidFill>
                  <a:srgbClr val="FFFFFF"/>
                </a:solidFill>
                <a:latin typeface="Arial" panose="020B0604020202020204" pitchFamily="34" charset="0"/>
                <a:cs typeface="Arial" panose="020B0604020202020204" pitchFamily="34" charset="0"/>
                <a:hlinkClick r:id="rId2"/>
              </a:rPr>
              <a:t>Function</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err="1"/>
              <a:t>The</a:t>
            </a:r>
            <a:r>
              <a:rPr lang="he-IL" altLang="he-IL" dirty="0"/>
              <a:t> </a:t>
            </a:r>
            <a:r>
              <a:rPr lang="he-IL" altLang="he-IL" dirty="0" err="1"/>
              <a:t>way</a:t>
            </a:r>
            <a:r>
              <a:rPr lang="he-IL" altLang="he-IL" dirty="0"/>
              <a:t> </a:t>
            </a:r>
            <a:r>
              <a:rPr lang="he-IL" altLang="he-IL" dirty="0" err="1"/>
              <a:t>an</a:t>
            </a:r>
            <a:r>
              <a:rPr lang="he-IL" altLang="he-IL" dirty="0"/>
              <a:t> </a:t>
            </a:r>
            <a:r>
              <a:rPr lang="he-IL" altLang="he-IL" dirty="0" err="1"/>
              <a:t>object</a:t>
            </a:r>
            <a:r>
              <a:rPr lang="he-IL" altLang="he-IL" dirty="0"/>
              <a:t> </a:t>
            </a:r>
            <a:r>
              <a:rPr lang="he-IL" altLang="he-IL" dirty="0" err="1"/>
              <a:t>is</a:t>
            </a:r>
            <a:r>
              <a:rPr lang="he-IL" altLang="he-IL" dirty="0"/>
              <a:t> </a:t>
            </a:r>
            <a:r>
              <a:rPr lang="he-IL" altLang="he-IL" dirty="0" err="1"/>
              <a:t>shaped</a:t>
            </a:r>
            <a:r>
              <a:rPr lang="he-IL" altLang="he-IL" dirty="0"/>
              <a:t> </a:t>
            </a:r>
            <a:r>
              <a:rPr lang="he-IL" altLang="he-IL" dirty="0" err="1"/>
              <a:t>or</a:t>
            </a:r>
            <a:r>
              <a:rPr lang="he-IL" altLang="he-IL" dirty="0"/>
              <a:t> </a:t>
            </a:r>
            <a:r>
              <a:rPr lang="he-IL" altLang="he-IL" dirty="0" err="1"/>
              <a:t>structured</a:t>
            </a:r>
            <a:r>
              <a:rPr lang="he-IL" altLang="he-IL" dirty="0"/>
              <a:t> </a:t>
            </a:r>
            <a:r>
              <a:rPr lang="he-IL" altLang="he-IL" dirty="0" err="1"/>
              <a:t>determines</a:t>
            </a:r>
            <a:r>
              <a:rPr lang="he-IL" altLang="he-IL" dirty="0"/>
              <a:t> </a:t>
            </a:r>
            <a:r>
              <a:rPr lang="he-IL" altLang="he-IL" dirty="0" err="1"/>
              <a:t>many</a:t>
            </a:r>
            <a:r>
              <a:rPr lang="he-IL" altLang="he-IL" dirty="0"/>
              <a:t> </a:t>
            </a:r>
            <a:r>
              <a:rPr lang="he-IL" altLang="he-IL" dirty="0" err="1"/>
              <a:t>of</a:t>
            </a:r>
            <a:r>
              <a:rPr lang="he-IL" altLang="he-IL" dirty="0"/>
              <a:t> </a:t>
            </a:r>
            <a:r>
              <a:rPr lang="he-IL" altLang="he-IL" dirty="0" err="1"/>
              <a:t>its</a:t>
            </a:r>
            <a:r>
              <a:rPr lang="he-IL" altLang="he-IL" dirty="0"/>
              <a:t> </a:t>
            </a:r>
            <a:r>
              <a:rPr lang="he-IL" altLang="he-IL" dirty="0" err="1"/>
              <a:t>properties</a:t>
            </a:r>
            <a:r>
              <a:rPr lang="he-IL" altLang="he-IL" dirty="0"/>
              <a:t> and </a:t>
            </a:r>
            <a:r>
              <a:rPr lang="he-IL" altLang="he-IL" dirty="0" err="1"/>
              <a:t>functions</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4" name="Picture 3" descr="מבנה ריאה קולטת ופולטת חמצן " title="מבנה ותפקוד"/>
          <p:cNvPicPr>
            <a:picLocks noChangeAspect="1"/>
          </p:cNvPicPr>
          <p:nvPr/>
        </p:nvPicPr>
        <p:blipFill>
          <a:blip r:embed="rId3"/>
          <a:stretch>
            <a:fillRect/>
          </a:stretch>
        </p:blipFill>
        <p:spPr>
          <a:xfrm>
            <a:off x="917820" y="3100871"/>
            <a:ext cx="2976930" cy="2275360"/>
          </a:xfrm>
          <a:prstGeom prst="rect">
            <a:avLst/>
          </a:prstGeom>
        </p:spPr>
      </p:pic>
      <p:pic>
        <p:nvPicPr>
          <p:cNvPr id="5" name="Picture 4" descr="חלבון נראים זהים אך הקשרים שונים" title="מבנה ותפקוד"/>
          <p:cNvPicPr>
            <a:picLocks noChangeAspect="1"/>
          </p:cNvPicPr>
          <p:nvPr/>
        </p:nvPicPr>
        <p:blipFill>
          <a:blip r:embed="rId4"/>
          <a:stretch>
            <a:fillRect/>
          </a:stretch>
        </p:blipFill>
        <p:spPr>
          <a:xfrm>
            <a:off x="3992880" y="3100871"/>
            <a:ext cx="3121152" cy="1729638"/>
          </a:xfrm>
          <a:prstGeom prst="rect">
            <a:avLst/>
          </a:prstGeom>
        </p:spPr>
      </p:pic>
      <p:pic>
        <p:nvPicPr>
          <p:cNvPr id="6" name="Picture 5" descr="&#10;" title="רכבות הרים אנרגיה פוטנציאלית כבידה"/>
          <p:cNvPicPr>
            <a:picLocks noChangeAspect="1"/>
          </p:cNvPicPr>
          <p:nvPr/>
        </p:nvPicPr>
        <p:blipFill>
          <a:blip r:embed="rId5"/>
          <a:stretch>
            <a:fillRect/>
          </a:stretch>
        </p:blipFill>
        <p:spPr>
          <a:xfrm>
            <a:off x="7981188" y="2095500"/>
            <a:ext cx="3741801" cy="2105753"/>
          </a:xfrm>
          <a:prstGeom prst="rect">
            <a:avLst/>
          </a:prstGeom>
        </p:spPr>
      </p:pic>
      <p:pic>
        <p:nvPicPr>
          <p:cNvPr id="7" name="Picture 6" title="רכבת הרים"/>
          <p:cNvPicPr>
            <a:picLocks noChangeAspect="1"/>
          </p:cNvPicPr>
          <p:nvPr/>
        </p:nvPicPr>
        <p:blipFill>
          <a:blip r:embed="rId6"/>
          <a:stretch>
            <a:fillRect/>
          </a:stretch>
        </p:blipFill>
        <p:spPr>
          <a:xfrm>
            <a:off x="7909559" y="4261132"/>
            <a:ext cx="3813429" cy="1977334"/>
          </a:xfrm>
          <a:prstGeom prst="rect">
            <a:avLst/>
          </a:prstGeom>
        </p:spPr>
      </p:pic>
    </p:spTree>
    <p:extLst>
      <p:ext uri="{BB962C8B-B14F-4D97-AF65-F5344CB8AC3E}">
        <p14:creationId xmlns:p14="http://schemas.microsoft.com/office/powerpoint/2010/main" val="403257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1828165"/>
            <a:ext cx="10515600" cy="1325563"/>
          </a:xfrm>
        </p:spPr>
        <p:txBody>
          <a:bodyPr>
            <a:normAutofit fontScale="90000"/>
          </a:bodyPr>
          <a:lstStyle/>
          <a:p>
            <a:pPr lvl="0" eaLnBrk="0" fontAlgn="t" hangingPunct="0">
              <a:lnSpc>
                <a:spcPct val="100000"/>
              </a:lnSpc>
              <a:spcAft>
                <a:spcPct val="0"/>
              </a:spcAft>
            </a:pPr>
            <a:r>
              <a:rPr lang="he-IL" altLang="he-IL" b="1" dirty="0" err="1" smtClean="0">
                <a:solidFill>
                  <a:srgbClr val="FFFFFF"/>
                </a:solidFill>
                <a:latin typeface="Arial" panose="020B0604020202020204" pitchFamily="34" charset="0"/>
                <a:cs typeface="Arial" panose="020B0604020202020204" pitchFamily="34" charset="0"/>
                <a:hlinkClick r:id="rId2"/>
              </a:rPr>
              <a:t>Stability</a:t>
            </a:r>
            <a:r>
              <a:rPr lang="he-IL" altLang="he-IL" b="1" dirty="0" smtClean="0">
                <a:solidFill>
                  <a:srgbClr val="FFFFFF"/>
                </a:solidFill>
                <a:latin typeface="Arial" panose="020B0604020202020204" pitchFamily="34" charset="0"/>
                <a:cs typeface="Arial" panose="020B0604020202020204" pitchFamily="34" charset="0"/>
                <a:hlinkClick r:id="rId2"/>
              </a:rPr>
              <a:t> </a:t>
            </a:r>
            <a:r>
              <a:rPr lang="he-IL" altLang="he-IL" b="1" dirty="0" err="1" smtClean="0">
                <a:solidFill>
                  <a:srgbClr val="FFFFFF"/>
                </a:solidFill>
                <a:latin typeface="Arial" panose="020B0604020202020204" pitchFamily="34" charset="0"/>
                <a:cs typeface="Arial" panose="020B0604020202020204" pitchFamily="34" charset="0"/>
                <a:hlinkClick r:id="rId2"/>
              </a:rPr>
              <a:t>and</a:t>
            </a:r>
            <a:r>
              <a:rPr lang="he-IL" altLang="he-IL" b="1" dirty="0" smtClean="0">
                <a:solidFill>
                  <a:srgbClr val="FFFFFF"/>
                </a:solidFill>
                <a:latin typeface="Arial" panose="020B0604020202020204" pitchFamily="34" charset="0"/>
                <a:cs typeface="Arial" panose="020B0604020202020204" pitchFamily="34" charset="0"/>
                <a:hlinkClick r:id="rId2"/>
              </a:rPr>
              <a:t> </a:t>
            </a:r>
            <a:r>
              <a:rPr lang="he-IL" altLang="he-IL" b="1" dirty="0" err="1" smtClean="0">
                <a:solidFill>
                  <a:srgbClr val="FFFFFF"/>
                </a:solidFill>
                <a:latin typeface="Arial" panose="020B0604020202020204" pitchFamily="34" charset="0"/>
                <a:cs typeface="Arial" panose="020B0604020202020204" pitchFamily="34" charset="0"/>
                <a:hlinkClick r:id="rId2"/>
              </a:rPr>
              <a:t>Change</a:t>
            </a:r>
            <a:r>
              <a:rPr lang="he-IL" altLang="he-IL" b="1" dirty="0" smtClean="0">
                <a:solidFill>
                  <a:srgbClr val="FFFFFF"/>
                </a:solidFill>
                <a:latin typeface="Arial" panose="020B0604020202020204" pitchFamily="34" charset="0"/>
                <a:cs typeface="Arial" panose="020B0604020202020204" pitchFamily="34" charset="0"/>
              </a:rPr>
              <a:t/>
            </a:r>
            <a:br>
              <a:rPr lang="he-IL" altLang="he-IL" b="1" dirty="0" smtClean="0">
                <a:solidFill>
                  <a:srgbClr val="FFFFFF"/>
                </a:solidFill>
                <a:latin typeface="Arial" panose="020B0604020202020204" pitchFamily="34" charset="0"/>
                <a:cs typeface="Arial" panose="020B0604020202020204" pitchFamily="34" charset="0"/>
              </a:rPr>
            </a:br>
            <a:r>
              <a:rPr lang="he-IL" altLang="he-IL" dirty="0" err="1" smtClean="0"/>
              <a:t>For</a:t>
            </a:r>
            <a:r>
              <a:rPr lang="he-IL" altLang="he-IL" dirty="0" smtClean="0"/>
              <a:t> </a:t>
            </a:r>
            <a:r>
              <a:rPr lang="he-IL" altLang="he-IL" dirty="0" err="1" smtClean="0"/>
              <a:t>both</a:t>
            </a:r>
            <a:r>
              <a:rPr lang="he-IL" altLang="he-IL" dirty="0" smtClean="0"/>
              <a:t> </a:t>
            </a:r>
            <a:r>
              <a:rPr lang="he-IL" altLang="he-IL" dirty="0" err="1" smtClean="0"/>
              <a:t>designed</a:t>
            </a:r>
            <a:r>
              <a:rPr lang="he-IL" altLang="he-IL" dirty="0" smtClean="0"/>
              <a:t> </a:t>
            </a:r>
            <a:r>
              <a:rPr lang="he-IL" altLang="he-IL" dirty="0" err="1" smtClean="0"/>
              <a:t>and</a:t>
            </a:r>
            <a:r>
              <a:rPr lang="he-IL" altLang="he-IL" dirty="0" smtClean="0"/>
              <a:t> </a:t>
            </a:r>
            <a:r>
              <a:rPr lang="he-IL" altLang="he-IL" dirty="0" err="1" smtClean="0"/>
              <a:t>natural</a:t>
            </a:r>
            <a:r>
              <a:rPr lang="he-IL" altLang="he-IL" dirty="0" smtClean="0"/>
              <a:t> </a:t>
            </a:r>
            <a:r>
              <a:rPr lang="he-IL" altLang="he-IL" dirty="0" err="1" smtClean="0"/>
              <a:t>systems</a:t>
            </a:r>
            <a:r>
              <a:rPr lang="he-IL" altLang="he-IL" dirty="0" smtClean="0"/>
              <a:t>, </a:t>
            </a:r>
            <a:r>
              <a:rPr lang="he-IL" altLang="he-IL" dirty="0" err="1" smtClean="0"/>
              <a:t>conditions</a:t>
            </a:r>
            <a:r>
              <a:rPr lang="he-IL" altLang="he-IL" dirty="0" smtClean="0"/>
              <a:t> </a:t>
            </a:r>
            <a:r>
              <a:rPr lang="he-IL" altLang="he-IL" dirty="0" err="1" smtClean="0"/>
              <a:t>that</a:t>
            </a:r>
            <a:r>
              <a:rPr lang="he-IL" altLang="he-IL" dirty="0" smtClean="0"/>
              <a:t> </a:t>
            </a:r>
            <a:r>
              <a:rPr lang="he-IL" altLang="he-IL" dirty="0" err="1" smtClean="0"/>
              <a:t>affect</a:t>
            </a:r>
            <a:r>
              <a:rPr lang="he-IL" altLang="he-IL" dirty="0" smtClean="0"/>
              <a:t> </a:t>
            </a:r>
            <a:r>
              <a:rPr lang="he-IL" altLang="he-IL" dirty="0" err="1" smtClean="0"/>
              <a:t>stability</a:t>
            </a:r>
            <a:r>
              <a:rPr lang="he-IL" altLang="he-IL" dirty="0" smtClean="0"/>
              <a:t> </a:t>
            </a:r>
            <a:r>
              <a:rPr lang="he-IL" altLang="he-IL" dirty="0" err="1" smtClean="0"/>
              <a:t>and</a:t>
            </a:r>
            <a:r>
              <a:rPr lang="he-IL" altLang="he-IL" dirty="0" smtClean="0"/>
              <a:t> </a:t>
            </a:r>
            <a:r>
              <a:rPr lang="he-IL" altLang="he-IL" dirty="0" err="1" smtClean="0"/>
              <a:t>factors</a:t>
            </a:r>
            <a:r>
              <a:rPr lang="he-IL" altLang="he-IL" dirty="0" smtClean="0"/>
              <a:t> </a:t>
            </a:r>
            <a:r>
              <a:rPr lang="he-IL" altLang="he-IL" dirty="0" err="1" smtClean="0"/>
              <a:t>that</a:t>
            </a:r>
            <a:r>
              <a:rPr lang="he-IL" altLang="he-IL" dirty="0" smtClean="0"/>
              <a:t> </a:t>
            </a:r>
            <a:r>
              <a:rPr lang="he-IL" altLang="he-IL" dirty="0" err="1" smtClean="0"/>
              <a:t>control</a:t>
            </a:r>
            <a:r>
              <a:rPr lang="he-IL" altLang="he-IL" dirty="0" smtClean="0"/>
              <a:t> </a:t>
            </a:r>
            <a:r>
              <a:rPr lang="he-IL" altLang="he-IL" dirty="0" err="1" smtClean="0"/>
              <a:t>rates</a:t>
            </a:r>
            <a:r>
              <a:rPr lang="he-IL" altLang="he-IL" dirty="0" smtClean="0"/>
              <a:t> </a:t>
            </a:r>
            <a:r>
              <a:rPr lang="he-IL" altLang="he-IL" dirty="0" err="1" smtClean="0"/>
              <a:t>of</a:t>
            </a:r>
            <a:r>
              <a:rPr lang="he-IL" altLang="he-IL" dirty="0" smtClean="0"/>
              <a:t> </a:t>
            </a:r>
            <a:r>
              <a:rPr lang="he-IL" altLang="he-IL" dirty="0" err="1" smtClean="0"/>
              <a:t>change</a:t>
            </a:r>
            <a:r>
              <a:rPr lang="he-IL" altLang="he-IL" dirty="0" smtClean="0"/>
              <a:t> </a:t>
            </a:r>
            <a:r>
              <a:rPr lang="he-IL" altLang="he-IL" dirty="0" err="1" smtClean="0"/>
              <a:t>are</a:t>
            </a:r>
            <a:r>
              <a:rPr lang="he-IL" altLang="he-IL" dirty="0" smtClean="0"/>
              <a:t> </a:t>
            </a:r>
            <a:r>
              <a:rPr lang="he-IL" altLang="he-IL" dirty="0" err="1" smtClean="0"/>
              <a:t>critical</a:t>
            </a:r>
            <a:r>
              <a:rPr lang="he-IL" altLang="he-IL" dirty="0" smtClean="0"/>
              <a:t> </a:t>
            </a:r>
            <a:r>
              <a:rPr lang="he-IL" altLang="he-IL" dirty="0" err="1" smtClean="0"/>
              <a:t>elements</a:t>
            </a:r>
            <a:r>
              <a:rPr lang="he-IL" altLang="he-IL" dirty="0" smtClean="0"/>
              <a:t> </a:t>
            </a:r>
            <a:r>
              <a:rPr lang="he-IL" altLang="he-IL" dirty="0" err="1" smtClean="0"/>
              <a:t>to</a:t>
            </a:r>
            <a:r>
              <a:rPr lang="he-IL" altLang="he-IL" dirty="0" smtClean="0"/>
              <a:t> </a:t>
            </a:r>
            <a:r>
              <a:rPr lang="he-IL" altLang="he-IL" dirty="0" err="1" smtClean="0"/>
              <a:t>consider</a:t>
            </a:r>
            <a:r>
              <a:rPr lang="he-IL" altLang="he-IL" dirty="0" smtClean="0"/>
              <a:t> </a:t>
            </a:r>
            <a:r>
              <a:rPr lang="he-IL" altLang="he-IL" dirty="0" err="1" smtClean="0"/>
              <a:t>and</a:t>
            </a:r>
            <a:r>
              <a:rPr lang="he-IL" altLang="he-IL" dirty="0" smtClean="0"/>
              <a:t> </a:t>
            </a:r>
            <a:r>
              <a:rPr lang="he-IL" altLang="he-IL" dirty="0" err="1" smtClean="0"/>
              <a:t>understand</a:t>
            </a:r>
            <a:r>
              <a:rPr lang="he-IL" altLang="he-IL" dirty="0" smtClean="0"/>
              <a:t>.</a:t>
            </a:r>
            <a:r>
              <a:rPr lang="en-US" altLang="he-IL" dirty="0" smtClean="0"/>
              <a:t/>
            </a:r>
            <a:br>
              <a:rPr lang="en-US" altLang="he-IL" dirty="0" smtClean="0"/>
            </a:br>
            <a:r>
              <a:rPr lang="he-IL" altLang="he-IL" dirty="0" smtClean="0">
                <a:hlinkClick r:id="rId3"/>
              </a:rPr>
              <a:t>לאתר </a:t>
            </a:r>
            <a:r>
              <a:rPr lang="en-US" altLang="he-IL" dirty="0" smtClean="0">
                <a:hlinkClick r:id="rId3"/>
              </a:rPr>
              <a:t> NGSS</a:t>
            </a:r>
            <a:r>
              <a:rPr lang="he-IL" altLang="he-IL" dirty="0" smtClean="0">
                <a:latin typeface="Arial" panose="020B0604020202020204" pitchFamily="34" charset="0"/>
              </a:rPr>
              <a:t/>
            </a:r>
            <a:br>
              <a:rPr lang="he-IL" altLang="he-IL" dirty="0" smtClean="0">
                <a:latin typeface="Arial" panose="020B0604020202020204" pitchFamily="34" charset="0"/>
              </a:rPr>
            </a:br>
            <a:endParaRPr lang="he-IL" dirty="0"/>
          </a:p>
        </p:txBody>
      </p:sp>
      <p:pic>
        <p:nvPicPr>
          <p:cNvPr id="4" name="Picture 3" title="&quot;&quot;"/>
          <p:cNvPicPr>
            <a:picLocks noChangeAspect="1"/>
          </p:cNvPicPr>
          <p:nvPr/>
        </p:nvPicPr>
        <p:blipFill>
          <a:blip r:embed="rId4"/>
          <a:stretch>
            <a:fillRect/>
          </a:stretch>
        </p:blipFill>
        <p:spPr>
          <a:xfrm>
            <a:off x="3764572" y="3892760"/>
            <a:ext cx="2992844" cy="2851010"/>
          </a:xfrm>
          <a:prstGeom prst="rect">
            <a:avLst/>
          </a:prstGeom>
        </p:spPr>
      </p:pic>
    </p:spTree>
    <p:extLst>
      <p:ext uri="{BB962C8B-B14F-4D97-AF65-F5344CB8AC3E}">
        <p14:creationId xmlns:p14="http://schemas.microsoft.com/office/powerpoint/2010/main" val="262449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he-IL" smtClean="0">
                <a:hlinkClick r:id="rId2"/>
              </a:rPr>
              <a:t>לחומרי ימי למידה באתר מוטנט</a:t>
            </a:r>
            <a:endParaRPr lang="he-IL" smtClean="0"/>
          </a:p>
          <a:p>
            <a:pPr algn="r" rtl="1"/>
            <a:endParaRPr lang="he-IL" smtClean="0"/>
          </a:p>
          <a:p>
            <a:pPr algn="r" rtl="1"/>
            <a:r>
              <a:rPr lang="he-IL" smtClean="0"/>
              <a:t>ונעבור לסדר היום....</a:t>
            </a:r>
            <a:endParaRPr lang="he-IL" dirty="0"/>
          </a:p>
        </p:txBody>
      </p:sp>
      <p:sp>
        <p:nvSpPr>
          <p:cNvPr id="4" name="Title 3" hidden="1"/>
          <p:cNvSpPr>
            <a:spLocks noGrp="1"/>
          </p:cNvSpPr>
          <p:nvPr>
            <p:ph type="title"/>
          </p:nvPr>
        </p:nvSpPr>
        <p:spPr/>
        <p:txBody>
          <a:bodyPr/>
          <a:lstStyle/>
          <a:p>
            <a:r>
              <a:rPr lang="en-US" dirty="0" smtClean="0"/>
              <a:t>ח</a:t>
            </a:r>
            <a:r>
              <a:rPr lang="he-IL" dirty="0" smtClean="0"/>
              <a:t>ומרי למידה</a:t>
            </a:r>
            <a:endParaRPr lang="en-US" dirty="0"/>
          </a:p>
        </p:txBody>
      </p:sp>
    </p:spTree>
    <p:extLst>
      <p:ext uri="{BB962C8B-B14F-4D97-AF65-F5344CB8AC3E}">
        <p14:creationId xmlns:p14="http://schemas.microsoft.com/office/powerpoint/2010/main" val="418618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0A800C-9252-4DDD-8E45-0319437FCF95}"/>
              </a:ext>
            </a:extLst>
          </p:cNvPr>
          <p:cNvSpPr>
            <a:spLocks noGrp="1"/>
          </p:cNvSpPr>
          <p:nvPr>
            <p:ph type="title"/>
          </p:nvPr>
        </p:nvSpPr>
        <p:spPr/>
        <p:txBody>
          <a:bodyPr>
            <a:normAutofit/>
          </a:bodyPr>
          <a:lstStyle/>
          <a:p>
            <a:pPr algn="ctr"/>
            <a:r>
              <a:rPr lang="he-IL" sz="4800" dirty="0"/>
              <a:t>פרקטיקות להוראה איכותית</a:t>
            </a:r>
          </a:p>
        </p:txBody>
      </p:sp>
      <p:graphicFrame>
        <p:nvGraphicFramePr>
          <p:cNvPr id="7" name="מציין מיקום תוכן 6" title="3 פרקטיקות להוראה איכותית">
            <a:extLst>
              <a:ext uri="{FF2B5EF4-FFF2-40B4-BE49-F238E27FC236}">
                <a16:creationId xmlns:a16="http://schemas.microsoft.com/office/drawing/2014/main" id="{8B83EEA2-4883-483D-86FB-89B9A9ECDAEF}"/>
              </a:ext>
            </a:extLst>
          </p:cNvPr>
          <p:cNvGraphicFramePr>
            <a:graphicFrameLocks noGrp="1"/>
          </p:cNvGraphicFramePr>
          <p:nvPr>
            <p:ph idx="1"/>
            <p:extLst>
              <p:ext uri="{D42A27DB-BD31-4B8C-83A1-F6EECF244321}">
                <p14:modId xmlns:p14="http://schemas.microsoft.com/office/powerpoint/2010/main" val="2195148490"/>
              </p:ext>
            </p:extLst>
          </p:nvPr>
        </p:nvGraphicFramePr>
        <p:xfrm>
          <a:off x="844550" y="1828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876544" y="6391656"/>
            <a:ext cx="5477256" cy="369332"/>
          </a:xfrm>
          <a:prstGeom prst="rect">
            <a:avLst/>
          </a:prstGeom>
          <a:noFill/>
        </p:spPr>
        <p:txBody>
          <a:bodyPr wrap="square" rtlCol="1">
            <a:spAutoFit/>
          </a:bodyPr>
          <a:lstStyle/>
          <a:p>
            <a:pPr algn="r" rtl="1"/>
            <a:r>
              <a:rPr lang="he-IL" dirty="0" smtClean="0"/>
              <a:t>לקוח ממצגת שהועברה ע"י ד"ר גילמור קשת, אפריל 2019</a:t>
            </a:r>
            <a:endParaRPr lang="he-IL" dirty="0"/>
          </a:p>
        </p:txBody>
      </p:sp>
    </p:spTree>
    <p:extLst>
      <p:ext uri="{BB962C8B-B14F-4D97-AF65-F5344CB8AC3E}">
        <p14:creationId xmlns:p14="http://schemas.microsoft.com/office/powerpoint/2010/main" val="29247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84738" y="460014"/>
            <a:ext cx="10222524" cy="2613294"/>
          </a:xfrm>
        </p:spPr>
        <p:txBody>
          <a:bodyPr>
            <a:normAutofit fontScale="90000"/>
          </a:bodyPr>
          <a:lstStyle/>
          <a:p>
            <a:pPr>
              <a:lnSpc>
                <a:spcPct val="107000"/>
              </a:lnSpc>
              <a:spcAft>
                <a:spcPts val="800"/>
              </a:spcAft>
            </a:pPr>
            <a:r>
              <a:rPr lang="he-IL" sz="8000" b="1" dirty="0">
                <a:solidFill>
                  <a:srgbClr val="0C0C72"/>
                </a:solidFill>
                <a:effectLst>
                  <a:outerShdw blurRad="38100" dist="38100" dir="2700000" algn="tl">
                    <a:srgbClr val="000000">
                      <a:alpha val="43137"/>
                    </a:srgbClr>
                  </a:outerShdw>
                </a:effectLst>
                <a:cs typeface="+mn-cs"/>
              </a:rPr>
              <a:t/>
            </a:r>
            <a:br>
              <a:rPr lang="he-IL" sz="8000" b="1" dirty="0">
                <a:solidFill>
                  <a:srgbClr val="0C0C72"/>
                </a:solidFill>
                <a:effectLst>
                  <a:outerShdw blurRad="38100" dist="38100" dir="2700000" algn="tl">
                    <a:srgbClr val="000000">
                      <a:alpha val="43137"/>
                    </a:srgbClr>
                  </a:outerShdw>
                </a:effectLst>
                <a:cs typeface="+mn-cs"/>
              </a:rPr>
            </a:br>
            <a:r>
              <a:rPr lang="he-IL" sz="8000" b="1" dirty="0">
                <a:solidFill>
                  <a:srgbClr val="0C0C72"/>
                </a:solidFill>
                <a:effectLst>
                  <a:outerShdw blurRad="38100" dist="38100" dir="2700000" algn="tl">
                    <a:srgbClr val="000000">
                      <a:alpha val="43137"/>
                    </a:srgbClr>
                  </a:outerShdw>
                </a:effectLst>
                <a:cs typeface="+mn-cs"/>
              </a:rPr>
              <a:t/>
            </a:r>
            <a:br>
              <a:rPr lang="he-IL" sz="8000" b="1" dirty="0">
                <a:solidFill>
                  <a:srgbClr val="0C0C72"/>
                </a:solidFill>
                <a:effectLst>
                  <a:outerShdw blurRad="38100" dist="38100" dir="2700000" algn="tl">
                    <a:srgbClr val="000000">
                      <a:alpha val="43137"/>
                    </a:srgbClr>
                  </a:outerShdw>
                </a:effectLst>
                <a:cs typeface="+mn-cs"/>
              </a:rPr>
            </a:br>
            <a:r>
              <a:rPr lang="he-IL" sz="8000" b="1" dirty="0">
                <a:solidFill>
                  <a:srgbClr val="0C0C72"/>
                </a:solidFill>
                <a:effectLst>
                  <a:outerShdw blurRad="38100" dist="38100" dir="2700000" algn="tl">
                    <a:srgbClr val="000000">
                      <a:alpha val="43137"/>
                    </a:srgbClr>
                  </a:outerShdw>
                </a:effectLst>
                <a:cs typeface="+mn-cs"/>
              </a:rPr>
              <a:t/>
            </a:r>
            <a:br>
              <a:rPr lang="he-IL" sz="8000" b="1" dirty="0">
                <a:solidFill>
                  <a:srgbClr val="0C0C72"/>
                </a:solidFill>
                <a:effectLst>
                  <a:outerShdw blurRad="38100" dist="38100" dir="2700000" algn="tl">
                    <a:srgbClr val="000000">
                      <a:alpha val="43137"/>
                    </a:srgbClr>
                  </a:outerShdw>
                </a:effectLst>
                <a:cs typeface="+mn-cs"/>
              </a:rPr>
            </a:br>
            <a:r>
              <a:rPr lang="en-US" sz="4400" b="1" dirty="0">
                <a:solidFill>
                  <a:srgbClr val="0C0C72"/>
                </a:solidFill>
                <a:effectLst>
                  <a:outerShdw blurRad="38100" dist="38100" dir="2700000" algn="tl">
                    <a:srgbClr val="000000">
                      <a:alpha val="43137"/>
                    </a:srgbClr>
                  </a:outerShdw>
                </a:effectLst>
                <a:cs typeface="+mn-cs"/>
              </a:rPr>
              <a:t> </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he-IL" sz="4400" b="1" dirty="0">
                <a:solidFill>
                  <a:srgbClr val="0C0C72"/>
                </a:solidFill>
                <a:effectLst>
                  <a:outerShdw blurRad="38100" dist="38100" dir="2700000" algn="tl">
                    <a:srgbClr val="000000">
                      <a:alpha val="43137"/>
                    </a:srgbClr>
                  </a:outerShdw>
                </a:effectLst>
                <a:cs typeface="+mn-cs"/>
              </a:rPr>
              <a:t/>
            </a:r>
            <a:br>
              <a:rPr lang="he-IL" sz="4400" b="1" dirty="0">
                <a:solidFill>
                  <a:srgbClr val="0C0C72"/>
                </a:solidFill>
                <a:effectLst>
                  <a:outerShdw blurRad="38100" dist="38100" dir="2700000" algn="tl">
                    <a:srgbClr val="000000">
                      <a:alpha val="43137"/>
                    </a:srgbClr>
                  </a:outerShdw>
                </a:effectLst>
                <a:cs typeface="+mn-cs"/>
              </a:rPr>
            </a:b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N</a:t>
            </a:r>
            <a:r>
              <a:rPr lang="en-US" sz="4400" b="1" dirty="0">
                <a:latin typeface="Arial" panose="020B0604020202020204" pitchFamily="34" charset="0"/>
                <a:ea typeface="Calibri" panose="020F0502020204030204" pitchFamily="34" charset="0"/>
                <a:cs typeface="Arial" panose="020B0604020202020204" pitchFamily="34" charset="0"/>
              </a:rPr>
              <a:t>EXT </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G</a:t>
            </a:r>
            <a:r>
              <a:rPr lang="en-US" sz="4400" b="1" dirty="0">
                <a:latin typeface="Arial" panose="020B0604020202020204" pitchFamily="34" charset="0"/>
                <a:ea typeface="Calibri" panose="020F0502020204030204" pitchFamily="34" charset="0"/>
                <a:cs typeface="Arial" panose="020B0604020202020204" pitchFamily="34" charset="0"/>
              </a:rPr>
              <a:t>ENERATION</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S</a:t>
            </a:r>
            <a:r>
              <a:rPr lang="en-US" sz="4400" b="1" dirty="0">
                <a:latin typeface="Arial" panose="020B0604020202020204" pitchFamily="34" charset="0"/>
                <a:ea typeface="Calibri" panose="020F0502020204030204" pitchFamily="34" charset="0"/>
                <a:cs typeface="Arial" panose="020B0604020202020204" pitchFamily="34" charset="0"/>
              </a:rPr>
              <a:t>CIENCE </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S</a:t>
            </a:r>
            <a:r>
              <a:rPr lang="en-US" sz="4400" b="1" dirty="0">
                <a:latin typeface="Arial" panose="020B0604020202020204" pitchFamily="34" charset="0"/>
                <a:ea typeface="Calibri" panose="020F0502020204030204" pitchFamily="34" charset="0"/>
                <a:cs typeface="Arial" panose="020B0604020202020204" pitchFamily="34" charset="0"/>
              </a:rPr>
              <a:t>TANDARDS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b="1" dirty="0">
                <a:latin typeface="Calibri" panose="020F0502020204030204" pitchFamily="34" charset="0"/>
                <a:cs typeface="+mn-cs"/>
              </a:rPr>
              <a:t>NGSS</a:t>
            </a:r>
            <a:r>
              <a:rPr lang="en-US" b="1" dirty="0">
                <a:solidFill>
                  <a:srgbClr val="0C0C72"/>
                </a:solidFill>
                <a:effectLst>
                  <a:outerShdw blurRad="38100" dist="38100" dir="2700000" algn="tl">
                    <a:srgbClr val="000000">
                      <a:alpha val="43137"/>
                    </a:srgbClr>
                  </a:outerShdw>
                </a:effectLst>
                <a:cs typeface="+mn-cs"/>
              </a:rPr>
              <a:t> </a:t>
            </a:r>
            <a:r>
              <a:rPr lang="en-US" b="1" dirty="0" smtClean="0">
                <a:solidFill>
                  <a:srgbClr val="0C0C72"/>
                </a:solidFill>
                <a:effectLst>
                  <a:outerShdw blurRad="38100" dist="38100" dir="2700000" algn="tl">
                    <a:srgbClr val="000000">
                      <a:alpha val="43137"/>
                    </a:srgbClr>
                  </a:outerShdw>
                </a:effectLst>
                <a:cs typeface="+mn-cs"/>
              </a:rPr>
              <a:t> </a:t>
            </a:r>
            <a:r>
              <a:rPr lang="en-US" sz="4400" dirty="0">
                <a:latin typeface="Arial" panose="020B0604020202020204" pitchFamily="34" charset="0"/>
                <a:ea typeface="Calibri" panose="020F0502020204030204" pitchFamily="34" charset="0"/>
                <a:cs typeface="Arial" panose="020B0604020202020204" pitchFamily="34" charset="0"/>
              </a:rPr>
              <a:t>(NRC, 2013)</a:t>
            </a:r>
            <a:endParaRPr lang="he-IL" sz="4400" dirty="0">
              <a:latin typeface="Arial" panose="020B0604020202020204" pitchFamily="34" charset="0"/>
              <a:ea typeface="Calibri" panose="020F0502020204030204" pitchFamily="34" charset="0"/>
              <a:cs typeface="Arial" panose="020B0604020202020204" pitchFamily="34" charset="0"/>
            </a:endParaRPr>
          </a:p>
        </p:txBody>
      </p:sp>
      <p:sp>
        <p:nvSpPr>
          <p:cNvPr id="4" name="Subtitle 3"/>
          <p:cNvSpPr>
            <a:spLocks noGrp="1"/>
          </p:cNvSpPr>
          <p:nvPr>
            <p:ph type="subTitle" idx="1"/>
          </p:nvPr>
        </p:nvSpPr>
        <p:spPr/>
        <p:txBody>
          <a:bodyPr>
            <a:normAutofit fontScale="40000" lnSpcReduction="20000"/>
          </a:bodyPr>
          <a:lstStyle/>
          <a:p>
            <a:pPr algn="r"/>
            <a:r>
              <a:rPr lang="he-IL" sz="4000" b="1" dirty="0">
                <a:effectLst>
                  <a:outerShdw blurRad="38100" dist="38100" dir="2700000" algn="tl">
                    <a:srgbClr val="000000">
                      <a:alpha val="43137"/>
                    </a:srgbClr>
                  </a:outerShdw>
                </a:effectLst>
              </a:rPr>
              <a:t>המסמך מציע חשיבה מחודשת ודרמטית על הוראת המדעים בארה"ב.</a:t>
            </a:r>
            <a:r>
              <a:rPr lang="en-US" sz="4000" b="1" dirty="0">
                <a:effectLst>
                  <a:outerShdw blurRad="38100" dist="38100" dir="2700000" algn="tl">
                    <a:srgbClr val="000000">
                      <a:alpha val="43137"/>
                    </a:srgbClr>
                  </a:outerShdw>
                </a:effectLst>
              </a:rPr>
              <a:t>  </a:t>
            </a:r>
            <a:endParaRPr lang="he-IL" sz="4000" b="1" dirty="0">
              <a:effectLst>
                <a:outerShdw blurRad="38100" dist="38100" dir="2700000" algn="tl">
                  <a:srgbClr val="000000">
                    <a:alpha val="43137"/>
                  </a:srgbClr>
                </a:outerShdw>
              </a:effectLst>
            </a:endParaRPr>
          </a:p>
          <a:p>
            <a:pPr algn="r"/>
            <a:r>
              <a:rPr lang="he-IL" sz="4000" b="1" dirty="0">
                <a:effectLst>
                  <a:outerShdw blurRad="38100" dist="38100" dir="2700000" algn="tl">
                    <a:srgbClr val="000000">
                      <a:alpha val="43137"/>
                    </a:srgbClr>
                  </a:outerShdw>
                </a:effectLst>
              </a:rPr>
              <a:t>חשיבה זו מעוגנת: </a:t>
            </a:r>
          </a:p>
          <a:p>
            <a:pPr marL="0" lvl="1" algn="r">
              <a:spcBef>
                <a:spcPts val="1000"/>
              </a:spcBef>
            </a:pPr>
            <a:r>
              <a:rPr lang="he-IL" sz="4000" b="1" dirty="0">
                <a:solidFill>
                  <a:srgbClr val="FF0000"/>
                </a:solidFill>
                <a:effectLst>
                  <a:outerShdw blurRad="38100" dist="38100" dir="2700000" algn="tl">
                    <a:srgbClr val="000000">
                      <a:alpha val="43137"/>
                    </a:srgbClr>
                  </a:outerShdw>
                </a:effectLst>
              </a:rPr>
              <a:t>בפילוסופיה, באפיסטמולוגיה של המדע, מדע כמפעל חברתי (הקהילה המדעית). </a:t>
            </a:r>
            <a:endParaRPr lang="en-US" sz="4000" b="1" dirty="0">
              <a:solidFill>
                <a:srgbClr val="FF0000"/>
              </a:solidFill>
              <a:effectLst>
                <a:outerShdw blurRad="38100" dist="38100" dir="2700000" algn="tl">
                  <a:srgbClr val="000000">
                    <a:alpha val="43137"/>
                  </a:srgbClr>
                </a:outerShdw>
              </a:effectLst>
            </a:endParaRPr>
          </a:p>
          <a:p>
            <a:pPr marL="0" lvl="1" algn="r">
              <a:spcBef>
                <a:spcPts val="1000"/>
              </a:spcBef>
            </a:pPr>
            <a:endParaRPr lang="he-IL" sz="4000" b="1" dirty="0">
              <a:solidFill>
                <a:srgbClr val="FF0000"/>
              </a:solidFill>
              <a:effectLst>
                <a:outerShdw blurRad="38100" dist="38100" dir="2700000" algn="tl">
                  <a:srgbClr val="000000">
                    <a:alpha val="43137"/>
                  </a:srgbClr>
                </a:outerShdw>
              </a:effectLst>
            </a:endParaRPr>
          </a:p>
          <a:p>
            <a:pPr lvl="3" algn="r"/>
            <a:r>
              <a:rPr lang="he-IL" sz="3600" b="1" dirty="0">
                <a:solidFill>
                  <a:srgbClr val="FF0000"/>
                </a:solidFill>
                <a:effectLst>
                  <a:outerShdw blurRad="38100" dist="38100" dir="2700000" algn="tl">
                    <a:srgbClr val="000000">
                      <a:alpha val="43137"/>
                    </a:srgbClr>
                  </a:outerShdw>
                </a:effectLst>
              </a:rPr>
              <a:t>בניתוח מושכל של הסיבות שהביאו </a:t>
            </a:r>
            <a:r>
              <a:rPr lang="he-IL" sz="3600" b="1" dirty="0" err="1">
                <a:solidFill>
                  <a:srgbClr val="FF0000"/>
                </a:solidFill>
                <a:effectLst>
                  <a:outerShdw blurRad="38100" dist="38100" dir="2700000" algn="tl">
                    <a:srgbClr val="000000">
                      <a:alpha val="43137"/>
                    </a:srgbClr>
                  </a:outerShdw>
                </a:effectLst>
              </a:rPr>
              <a:t>לכשלונו</a:t>
            </a:r>
            <a:r>
              <a:rPr lang="he-IL" sz="3600" b="1" dirty="0">
                <a:solidFill>
                  <a:srgbClr val="FF0000"/>
                </a:solidFill>
                <a:effectLst>
                  <a:outerShdw blurRad="38100" dist="38100" dir="2700000" algn="tl">
                    <a:srgbClr val="000000">
                      <a:alpha val="43137"/>
                    </a:srgbClr>
                  </a:outerShdw>
                </a:effectLst>
              </a:rPr>
              <a:t> של החינוך המדעי בארה"ב כפי שמתבטא במבחני </a:t>
            </a:r>
            <a:r>
              <a:rPr lang="he-IL" sz="3600" b="1" dirty="0" err="1">
                <a:solidFill>
                  <a:srgbClr val="FF0000"/>
                </a:solidFill>
                <a:effectLst>
                  <a:outerShdw blurRad="38100" dist="38100" dir="2700000" algn="tl">
                    <a:srgbClr val="000000">
                      <a:alpha val="43137"/>
                    </a:srgbClr>
                  </a:outerShdw>
                </a:effectLst>
              </a:rPr>
              <a:t>הפיז"ה</a:t>
            </a:r>
            <a:r>
              <a:rPr lang="he-IL" sz="3600" b="1" dirty="0">
                <a:solidFill>
                  <a:srgbClr val="FF0000"/>
                </a:solidFill>
                <a:effectLst>
                  <a:outerShdw blurRad="38100" dist="38100" dir="2700000" algn="tl">
                    <a:srgbClr val="000000">
                      <a:alpha val="43137"/>
                    </a:srgbClr>
                  </a:outerShdw>
                </a:effectLst>
              </a:rPr>
              <a:t> </a:t>
            </a:r>
            <a:r>
              <a:rPr lang="he-IL" sz="3600" b="1" dirty="0" err="1">
                <a:solidFill>
                  <a:srgbClr val="FF0000"/>
                </a:solidFill>
                <a:effectLst>
                  <a:outerShdw blurRad="38100" dist="38100" dir="2700000" algn="tl">
                    <a:srgbClr val="000000">
                      <a:alpha val="43137"/>
                    </a:srgbClr>
                  </a:outerShdw>
                </a:effectLst>
              </a:rPr>
              <a:t>והטימס</a:t>
            </a:r>
            <a:r>
              <a:rPr lang="he-IL" sz="3600" b="1" dirty="0">
                <a:solidFill>
                  <a:srgbClr val="FF0000"/>
                </a:solidFill>
                <a:effectLst>
                  <a:outerShdw blurRad="38100" dist="38100" dir="2700000" algn="tl">
                    <a:srgbClr val="000000">
                      <a:alpha val="43137"/>
                    </a:srgbClr>
                  </a:outerShdw>
                </a:effectLst>
              </a:rPr>
              <a:t>. </a:t>
            </a:r>
          </a:p>
          <a:p>
            <a:endParaRPr lang="he-IL" dirty="0"/>
          </a:p>
        </p:txBody>
      </p:sp>
    </p:spTree>
    <p:extLst>
      <p:ext uri="{BB962C8B-B14F-4D97-AF65-F5344CB8AC3E}">
        <p14:creationId xmlns:p14="http://schemas.microsoft.com/office/powerpoint/2010/main" val="120111711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98171" y="120878"/>
            <a:ext cx="9144000" cy="909637"/>
          </a:xfrm>
        </p:spPr>
        <p:txBody>
          <a:bodyPr>
            <a:noAutofit/>
          </a:bodyPr>
          <a:lstStyle/>
          <a:p>
            <a:r>
              <a:rPr lang="he-IL" b="1" dirty="0">
                <a:solidFill>
                  <a:srgbClr val="0C0C72"/>
                </a:solidFill>
                <a:effectLst>
                  <a:outerShdw blurRad="38100" dist="38100" dir="2700000" algn="tl">
                    <a:srgbClr val="000000">
                      <a:alpha val="43137"/>
                    </a:srgbClr>
                  </a:outerShdw>
                </a:effectLst>
                <a:cs typeface="+mn-cs"/>
              </a:rPr>
              <a:t> </a:t>
            </a:r>
          </a:p>
        </p:txBody>
      </p:sp>
      <p:sp>
        <p:nvSpPr>
          <p:cNvPr id="3" name="כותרת משנה 2"/>
          <p:cNvSpPr>
            <a:spLocks noGrp="1"/>
          </p:cNvSpPr>
          <p:nvPr>
            <p:ph type="subTitle" idx="1"/>
          </p:nvPr>
        </p:nvSpPr>
        <p:spPr>
          <a:xfrm>
            <a:off x="1164504" y="575696"/>
            <a:ext cx="9144000" cy="4431323"/>
          </a:xfrm>
        </p:spPr>
        <p:txBody>
          <a:bodyPr>
            <a:noAutofit/>
          </a:bodyPr>
          <a:lstStyle/>
          <a:p>
            <a:pPr>
              <a:spcBef>
                <a:spcPct val="0"/>
              </a:spcBef>
            </a:pPr>
            <a:r>
              <a:rPr lang="he-IL" sz="6000" b="1" dirty="0" smtClean="0">
                <a:solidFill>
                  <a:srgbClr val="0C0C72"/>
                </a:solidFill>
                <a:latin typeface="+mj-lt"/>
                <a:ea typeface="+mj-ea"/>
              </a:rPr>
              <a:t>למידה תלת-</a:t>
            </a:r>
            <a:r>
              <a:rPr lang="he-IL" sz="6000" b="1" dirty="0" err="1" smtClean="0">
                <a:solidFill>
                  <a:srgbClr val="0C0C72"/>
                </a:solidFill>
                <a:latin typeface="+mj-lt"/>
                <a:ea typeface="+mj-ea"/>
              </a:rPr>
              <a:t>מימדית</a:t>
            </a:r>
            <a:r>
              <a:rPr lang="he-IL" sz="6000" b="1" dirty="0" smtClean="0">
                <a:solidFill>
                  <a:srgbClr val="0C0C72"/>
                </a:solidFill>
                <a:latin typeface="+mj-lt"/>
                <a:ea typeface="+mj-ea"/>
              </a:rPr>
              <a:t>-אינטגרטיבית</a:t>
            </a:r>
          </a:p>
          <a:p>
            <a:pPr>
              <a:spcBef>
                <a:spcPct val="0"/>
              </a:spcBef>
            </a:pPr>
            <a:endParaRPr lang="he-IL" sz="6000" b="1" dirty="0" smtClean="0">
              <a:solidFill>
                <a:srgbClr val="0C0C72"/>
              </a:solidFill>
              <a:latin typeface="+mj-lt"/>
              <a:ea typeface="+mj-ea"/>
            </a:endParaRPr>
          </a:p>
          <a:p>
            <a:pPr marL="742950" lvl="0" indent="-742950" algn="r" rtl="1">
              <a:buFont typeface="+mj-lt"/>
              <a:buAutoNum type="arabicPeriod"/>
            </a:pPr>
            <a:r>
              <a:rPr lang="he-IL" sz="4000" b="1" dirty="0" smtClean="0">
                <a:solidFill>
                  <a:schemeClr val="accent1">
                    <a:lumMod val="75000"/>
                  </a:schemeClr>
                </a:solidFill>
              </a:rPr>
              <a:t>רעיונות </a:t>
            </a:r>
            <a:r>
              <a:rPr lang="he-IL" sz="4000" b="1" dirty="0">
                <a:solidFill>
                  <a:schemeClr val="accent1">
                    <a:lumMod val="75000"/>
                  </a:schemeClr>
                </a:solidFill>
              </a:rPr>
              <a:t>ליבה דיסציפלינריים</a:t>
            </a:r>
            <a:endParaRPr lang="en-US" sz="4000" b="1" dirty="0">
              <a:solidFill>
                <a:schemeClr val="accent1">
                  <a:lumMod val="75000"/>
                </a:schemeClr>
              </a:solidFill>
            </a:endParaRPr>
          </a:p>
          <a:p>
            <a:pPr marL="742950" lvl="0" indent="-742950" algn="r" rtl="1">
              <a:buFont typeface="+mj-lt"/>
              <a:buAutoNum type="arabicPeriod"/>
            </a:pPr>
            <a:r>
              <a:rPr lang="he-IL" sz="4000" b="1" dirty="0">
                <a:solidFill>
                  <a:schemeClr val="accent1">
                    <a:lumMod val="75000"/>
                  </a:schemeClr>
                </a:solidFill>
              </a:rPr>
              <a:t>מושגים </a:t>
            </a:r>
            <a:r>
              <a:rPr lang="he-IL" sz="4000" b="1" dirty="0" err="1" smtClean="0">
                <a:solidFill>
                  <a:schemeClr val="accent1">
                    <a:lumMod val="75000"/>
                  </a:schemeClr>
                </a:solidFill>
              </a:rPr>
              <a:t>חוצי</a:t>
            </a:r>
            <a:r>
              <a:rPr lang="he-IL" sz="4000" b="1" dirty="0" smtClean="0">
                <a:solidFill>
                  <a:schemeClr val="accent1">
                    <a:lumMod val="75000"/>
                  </a:schemeClr>
                </a:solidFill>
              </a:rPr>
              <a:t> דיסציפלינות</a:t>
            </a:r>
            <a:endParaRPr lang="he-IL" sz="4000" b="1" dirty="0">
              <a:solidFill>
                <a:schemeClr val="accent1">
                  <a:lumMod val="75000"/>
                </a:schemeClr>
              </a:solidFill>
            </a:endParaRPr>
          </a:p>
          <a:p>
            <a:pPr marL="742950" indent="-742950" algn="r" rtl="1">
              <a:buFont typeface="+mj-lt"/>
              <a:buAutoNum type="arabicPeriod"/>
            </a:pPr>
            <a:r>
              <a:rPr lang="he-IL" sz="4000" b="1" dirty="0">
                <a:solidFill>
                  <a:schemeClr val="accent1">
                    <a:lumMod val="75000"/>
                  </a:schemeClr>
                </a:solidFill>
              </a:rPr>
              <a:t>פרקטיקות הנדסיות ומדעיות</a:t>
            </a:r>
            <a:endParaRPr lang="en-US" sz="4000" b="1" dirty="0">
              <a:solidFill>
                <a:schemeClr val="accent1">
                  <a:lumMod val="75000"/>
                </a:schemeClr>
              </a:solidFill>
            </a:endParaRPr>
          </a:p>
          <a:p>
            <a:pPr marL="742950" lvl="0" indent="-742950" algn="r" rtl="1">
              <a:buFont typeface="+mj-lt"/>
              <a:buAutoNum type="arabicPeriod"/>
            </a:pPr>
            <a:endParaRPr lang="en-US" sz="4000" b="1" dirty="0">
              <a:solidFill>
                <a:srgbClr val="FF0000"/>
              </a:solidFill>
            </a:endParaRPr>
          </a:p>
        </p:txBody>
      </p:sp>
    </p:spTree>
    <p:extLst>
      <p:ext uri="{BB962C8B-B14F-4D97-AF65-F5344CB8AC3E}">
        <p14:creationId xmlns:p14="http://schemas.microsoft.com/office/powerpoint/2010/main" val="28123934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47749" y="369332"/>
            <a:ext cx="10515600" cy="6093976"/>
          </a:xfrm>
          <a:prstGeom prst="rect">
            <a:avLst/>
          </a:prstGeom>
          <a:noFill/>
          <a:ln>
            <a:noFill/>
          </a:ln>
          <a:effectLst/>
          <a:extLst/>
        </p:spPr>
        <p:txBody>
          <a:bodyPr vert="horz" wrap="squar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a:rPr>
              <a:t>. </a:t>
            </a:r>
            <a:r>
              <a:rPr kumimoji="0" lang="he-IL" altLang="he-IL" sz="1800" b="1" i="0"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2"/>
              </a:rPr>
              <a:t>Patterns</a:t>
            </a:r>
            <a:endParaRPr kumimoji="0" lang="he-IL" altLang="he-IL" sz="1800" b="1" i="0"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Observed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patterns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nature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guide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organization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classification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prompt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questions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about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relationships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causes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underlying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them</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3"/>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3"/>
              </a:rPr>
              <a:t>Cause</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3"/>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3"/>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3"/>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3"/>
              </a:rPr>
              <a:t>Effect</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3"/>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Events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have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causes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sometimes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simple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sometimes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multifaceted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Deciphering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causal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relationships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mechanisms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which</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they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are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mediated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is</a:t>
            </a:r>
            <a:r>
              <a:rPr kumimoji="0" lang="he-IL" altLang="he-IL" sz="1800" b="0" i="0" u="none" strike="noStrike" cap="none" normalizeH="0" baseline="0" dirty="0" smtClean="0">
                <a:ln>
                  <a:noFill/>
                </a:ln>
                <a:solidFill>
                  <a:schemeClr val="tx1"/>
                </a:solidFill>
                <a:effectLst/>
              </a:rPr>
              <a:t> a </a:t>
            </a:r>
            <a:r>
              <a:rPr kumimoji="0" lang="he-IL" altLang="he-IL" sz="1800" b="0" i="0" u="none" strike="noStrike" cap="none" normalizeH="0" baseline="0" dirty="0" err="1" smtClean="0">
                <a:ln>
                  <a:noFill/>
                </a:ln>
                <a:solidFill>
                  <a:schemeClr val="tx1"/>
                </a:solidFill>
                <a:effectLst/>
              </a:rPr>
              <a:t>major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activity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science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engineering</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rPr>
              <a:t>3. 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4"/>
              </a:rPr>
              <a:t>Scale</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4"/>
              </a:rPr>
              <a:t>Proportion</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4"/>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4"/>
              </a:rPr>
              <a:t>Quantity</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In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considering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phenomena</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critical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to</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recognize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what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relevant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different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size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time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energy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scales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to</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recognize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proportional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relationships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between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different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quantities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scales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change</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4. 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5"/>
              </a:rPr>
              <a:t>Systems</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5"/>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5"/>
              </a:rPr>
              <a:t>System</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5"/>
              </a:rPr>
              <a:t>Models</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smtClean="0">
                <a:ln>
                  <a:noFill/>
                </a:ln>
                <a:solidFill>
                  <a:schemeClr val="tx1"/>
                </a:solidFill>
                <a:effectLst/>
              </a:rPr>
              <a:t>A </a:t>
            </a:r>
            <a:r>
              <a:rPr kumimoji="0" lang="he-IL" altLang="he-IL" sz="1800" b="0" i="0" u="none" strike="noStrike" cap="none" normalizeH="0" baseline="0" dirty="0" err="1" smtClean="0">
                <a:ln>
                  <a:noFill/>
                </a:ln>
                <a:solidFill>
                  <a:schemeClr val="tx1"/>
                </a:solidFill>
                <a:effectLst/>
              </a:rPr>
              <a:t>system</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organized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group</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related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objects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components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models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can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used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for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understanding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predicting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behavior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systems</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6"/>
              </a:rPr>
              <a:t>5. 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6"/>
              </a:rPr>
              <a:t>Energy</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6"/>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6"/>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6"/>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6"/>
              </a:rPr>
              <a:t>Matter</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6"/>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Tracking</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energy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matter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flows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into</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out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within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systems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helps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one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understand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their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system’s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behavior</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7"/>
              </a:rPr>
              <a:t>6. 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7"/>
              </a:rPr>
              <a:t>Structure</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7"/>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7"/>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7"/>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7"/>
              </a:rPr>
              <a:t>Function</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7"/>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The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way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object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shaped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structured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determines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many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its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properties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functions</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8"/>
              </a:rPr>
              <a:t>7. 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8"/>
              </a:rPr>
              <a:t>Stability</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8"/>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8"/>
              </a:rPr>
              <a:t>and</a:t>
            </a:r>
            <a:r>
              <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8"/>
              </a:rPr>
              <a:t> </a:t>
            </a:r>
            <a:r>
              <a:rPr kumimoji="0" lang="he-IL" altLang="he-IL" sz="18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hlinkClick r:id="rId8"/>
              </a:rPr>
              <a:t>Change</a:t>
            </a:r>
            <a:endParaRPr kumimoji="0" lang="he-IL" altLang="he-IL"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8"/>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he-IL" altLang="he-IL" sz="1800" b="0" i="0" u="none" strike="noStrike" cap="none" normalizeH="0" baseline="0" dirty="0" err="1" smtClean="0">
                <a:ln>
                  <a:noFill/>
                </a:ln>
                <a:solidFill>
                  <a:schemeClr val="tx1"/>
                </a:solidFill>
                <a:effectLst/>
              </a:rPr>
              <a:t>For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both</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designed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natural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systems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conditions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that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affect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stability</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factors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that</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control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rates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of</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change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are</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critical</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elements</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to</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consider</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and</a:t>
            </a:r>
            <a:r>
              <a:rPr kumimoji="0" lang="he-IL" altLang="he-IL" sz="1800" b="0" i="0" u="none" strike="noStrike" cap="none" normalizeH="0" baseline="0" dirty="0" smtClean="0">
                <a:ln>
                  <a:noFill/>
                </a:ln>
                <a:solidFill>
                  <a:schemeClr val="tx1"/>
                </a:solidFill>
                <a:effectLst/>
              </a:rPr>
              <a:t> </a:t>
            </a:r>
            <a:r>
              <a:rPr kumimoji="0" lang="he-IL" altLang="he-IL" sz="1800" b="0" i="0" u="none" strike="noStrike" cap="none" normalizeH="0" baseline="0" dirty="0" err="1" smtClean="0">
                <a:ln>
                  <a:noFill/>
                </a:ln>
                <a:solidFill>
                  <a:schemeClr val="tx1"/>
                </a:solidFill>
                <a:effectLst/>
              </a:rPr>
              <a:t>understand</a:t>
            </a:r>
            <a:r>
              <a:rPr kumimoji="0" lang="he-IL" altLang="he-IL" sz="1800" b="0" i="0" u="none" strike="noStrike" cap="none" normalizeH="0" baseline="0" dirty="0" smtClean="0">
                <a:ln>
                  <a:noFill/>
                </a:ln>
                <a:solidFill>
                  <a:schemeClr val="tx1"/>
                </a:solidFill>
                <a:effectLst/>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1800" b="0" i="0" u="none" strike="noStrike" cap="none" normalizeH="0" baseline="0" dirty="0" smtClean="0">
                <a:ln>
                  <a:noFill/>
                </a:ln>
                <a:solidFill>
                  <a:schemeClr val="tx1"/>
                </a:solidFill>
                <a:effectLst/>
                <a:latin typeface="Arial" panose="020B0604020202020204" pitchFamily="34" charset="0"/>
              </a:rPr>
              <a:t/>
            </a:r>
            <a:br>
              <a:rPr kumimoji="0" lang="he-IL" altLang="he-IL" sz="1800" b="0" i="0" u="none" strike="noStrike" cap="none" normalizeH="0" baseline="0" dirty="0" smtClean="0">
                <a:ln>
                  <a:noFill/>
                </a:ln>
                <a:solidFill>
                  <a:schemeClr val="tx1"/>
                </a:solidFill>
                <a:effectLst/>
                <a:latin typeface="Arial" panose="020B0604020202020204" pitchFamily="34" charset="0"/>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3" name="Title 2" hidden="1"/>
          <p:cNvSpPr>
            <a:spLocks noGrp="1"/>
          </p:cNvSpPr>
          <p:nvPr>
            <p:ph type="title"/>
          </p:nvPr>
        </p:nvSpPr>
        <p:spPr/>
        <p:txBody>
          <a:bodyPr/>
          <a:lstStyle/>
          <a:p>
            <a:r>
              <a:rPr lang="en-US" dirty="0" smtClean="0"/>
              <a:t>Patterns</a:t>
            </a:r>
            <a:endParaRPr lang="en-US" dirty="0"/>
          </a:p>
        </p:txBody>
      </p:sp>
    </p:spTree>
    <p:extLst>
      <p:ext uri="{BB962C8B-B14F-4D97-AF65-F5344CB8AC3E}">
        <p14:creationId xmlns:p14="http://schemas.microsoft.com/office/powerpoint/2010/main" val="191771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 y="977773"/>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Patterns</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err="1"/>
              <a:t>Observed</a:t>
            </a:r>
            <a:r>
              <a:rPr lang="he-IL" altLang="he-IL" dirty="0"/>
              <a:t> </a:t>
            </a:r>
            <a:r>
              <a:rPr lang="he-IL" altLang="he-IL" dirty="0" err="1"/>
              <a:t>patterns</a:t>
            </a:r>
            <a:r>
              <a:rPr lang="he-IL" altLang="he-IL" dirty="0"/>
              <a:t> </a:t>
            </a:r>
            <a:r>
              <a:rPr lang="he-IL" altLang="he-IL" dirty="0" err="1"/>
              <a:t>in</a:t>
            </a:r>
            <a:r>
              <a:rPr lang="he-IL" altLang="he-IL" dirty="0"/>
              <a:t> </a:t>
            </a:r>
            <a:r>
              <a:rPr lang="he-IL" altLang="he-IL" dirty="0" err="1"/>
              <a:t>nature</a:t>
            </a:r>
            <a:r>
              <a:rPr lang="he-IL" altLang="he-IL" dirty="0"/>
              <a:t> </a:t>
            </a:r>
            <a:r>
              <a:rPr lang="he-IL" altLang="he-IL" dirty="0" err="1"/>
              <a:t>guide</a:t>
            </a:r>
            <a:r>
              <a:rPr lang="he-IL" altLang="he-IL" dirty="0"/>
              <a:t> </a:t>
            </a:r>
            <a:r>
              <a:rPr lang="he-IL" altLang="he-IL" dirty="0" err="1"/>
              <a:t>organization</a:t>
            </a:r>
            <a:r>
              <a:rPr lang="he-IL" altLang="he-IL" dirty="0"/>
              <a:t> and </a:t>
            </a:r>
            <a:r>
              <a:rPr lang="he-IL" altLang="he-IL" dirty="0" err="1" smtClean="0"/>
              <a:t>classification</a:t>
            </a:r>
            <a:r>
              <a:rPr lang="en-US" altLang="he-IL" dirty="0" smtClean="0"/>
              <a:t>,</a:t>
            </a:r>
            <a:r>
              <a:rPr lang="he-IL" altLang="he-IL" dirty="0" smtClean="0"/>
              <a:t> </a:t>
            </a:r>
            <a:r>
              <a:rPr lang="he-IL" altLang="he-IL" dirty="0"/>
              <a:t>and </a:t>
            </a:r>
            <a:r>
              <a:rPr lang="he-IL" altLang="he-IL" dirty="0" err="1"/>
              <a:t>prompt</a:t>
            </a:r>
            <a:r>
              <a:rPr lang="he-IL" altLang="he-IL" dirty="0"/>
              <a:t> </a:t>
            </a:r>
            <a:r>
              <a:rPr lang="he-IL" altLang="he-IL" dirty="0" err="1"/>
              <a:t>questions</a:t>
            </a:r>
            <a:r>
              <a:rPr lang="he-IL" altLang="he-IL" dirty="0"/>
              <a:t> </a:t>
            </a:r>
            <a:r>
              <a:rPr lang="he-IL" altLang="he-IL" dirty="0" err="1"/>
              <a:t>about</a:t>
            </a:r>
            <a:r>
              <a:rPr lang="he-IL" altLang="he-IL" dirty="0"/>
              <a:t> </a:t>
            </a:r>
            <a:r>
              <a:rPr lang="he-IL" altLang="he-IL" dirty="0" err="1"/>
              <a:t>relationships</a:t>
            </a:r>
            <a:r>
              <a:rPr lang="he-IL" altLang="he-IL" dirty="0"/>
              <a:t> and </a:t>
            </a:r>
            <a:r>
              <a:rPr lang="he-IL" altLang="he-IL" dirty="0" err="1"/>
              <a:t>causes</a:t>
            </a:r>
            <a:r>
              <a:rPr lang="he-IL" altLang="he-IL" dirty="0"/>
              <a:t> </a:t>
            </a:r>
            <a:r>
              <a:rPr lang="he-IL" altLang="he-IL" dirty="0" err="1"/>
              <a:t>underlying</a:t>
            </a:r>
            <a:r>
              <a:rPr lang="he-IL" altLang="he-IL" dirty="0"/>
              <a:t> </a:t>
            </a:r>
            <a:r>
              <a:rPr lang="he-IL" altLang="he-IL" dirty="0" err="1"/>
              <a:t>them</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5" name="Picture 4" title="צילום של כריכת ספר- מגדיר חדש לצמחי ישראל. מיכאל זהרי"/>
          <p:cNvPicPr>
            <a:picLocks noChangeAspect="1"/>
          </p:cNvPicPr>
          <p:nvPr/>
        </p:nvPicPr>
        <p:blipFill>
          <a:blip r:embed="rId3"/>
          <a:stretch>
            <a:fillRect/>
          </a:stretch>
        </p:blipFill>
        <p:spPr>
          <a:xfrm>
            <a:off x="3723894" y="3189414"/>
            <a:ext cx="1695450" cy="2695575"/>
          </a:xfrm>
          <a:prstGeom prst="rect">
            <a:avLst/>
          </a:prstGeom>
        </p:spPr>
      </p:pic>
      <p:pic>
        <p:nvPicPr>
          <p:cNvPr id="1030" name="Picture 6" title="Biological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7608" y="3189414"/>
            <a:ext cx="4794630" cy="26969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title="כוורת דב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47" y="3465893"/>
            <a:ext cx="25050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6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1691005"/>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Cause</a:t>
            </a:r>
            <a:r>
              <a:rPr lang="he-IL" altLang="he-IL" b="1" dirty="0">
                <a:solidFill>
                  <a:srgbClr val="FFFFFF"/>
                </a:solidFill>
                <a:latin typeface="Arial" panose="020B0604020202020204" pitchFamily="34" charset="0"/>
                <a:cs typeface="Arial" panose="020B0604020202020204" pitchFamily="34" charset="0"/>
                <a:hlinkClick r:id="rId2"/>
              </a:rPr>
              <a:t> and </a:t>
            </a:r>
            <a:r>
              <a:rPr lang="he-IL" altLang="he-IL" b="1" dirty="0" err="1">
                <a:solidFill>
                  <a:srgbClr val="FFFFFF"/>
                </a:solidFill>
                <a:latin typeface="Arial" panose="020B0604020202020204" pitchFamily="34" charset="0"/>
                <a:cs typeface="Arial" panose="020B0604020202020204" pitchFamily="34" charset="0"/>
                <a:hlinkClick r:id="rId2"/>
              </a:rPr>
              <a:t>Effect</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err="1"/>
              <a:t>Events</a:t>
            </a:r>
            <a:r>
              <a:rPr lang="he-IL" altLang="he-IL" dirty="0"/>
              <a:t> </a:t>
            </a:r>
            <a:r>
              <a:rPr lang="he-IL" altLang="he-IL" dirty="0" err="1"/>
              <a:t>have</a:t>
            </a:r>
            <a:r>
              <a:rPr lang="he-IL" altLang="he-IL" dirty="0"/>
              <a:t> </a:t>
            </a:r>
            <a:r>
              <a:rPr lang="he-IL" altLang="he-IL" dirty="0" err="1"/>
              <a:t>causes</a:t>
            </a:r>
            <a:r>
              <a:rPr lang="he-IL" altLang="he-IL" dirty="0"/>
              <a:t>, </a:t>
            </a:r>
            <a:r>
              <a:rPr lang="he-IL" altLang="he-IL" dirty="0" err="1"/>
              <a:t>sometimes</a:t>
            </a:r>
            <a:r>
              <a:rPr lang="he-IL" altLang="he-IL" dirty="0"/>
              <a:t> </a:t>
            </a:r>
            <a:r>
              <a:rPr lang="he-IL" altLang="he-IL" dirty="0" err="1"/>
              <a:t>simple</a:t>
            </a:r>
            <a:r>
              <a:rPr lang="he-IL" altLang="he-IL" dirty="0"/>
              <a:t>, </a:t>
            </a:r>
            <a:r>
              <a:rPr lang="he-IL" altLang="he-IL" dirty="0" err="1"/>
              <a:t>sometimes</a:t>
            </a:r>
            <a:r>
              <a:rPr lang="he-IL" altLang="he-IL" dirty="0"/>
              <a:t> </a:t>
            </a:r>
            <a:r>
              <a:rPr lang="he-IL" altLang="he-IL" dirty="0" err="1"/>
              <a:t>multifaceted</a:t>
            </a:r>
            <a:r>
              <a:rPr lang="he-IL" altLang="he-IL" dirty="0"/>
              <a:t>. </a:t>
            </a:r>
            <a:r>
              <a:rPr lang="he-IL" altLang="he-IL" dirty="0" err="1"/>
              <a:t>Deciphering</a:t>
            </a:r>
            <a:r>
              <a:rPr lang="he-IL" altLang="he-IL" dirty="0"/>
              <a:t> </a:t>
            </a:r>
            <a:r>
              <a:rPr lang="he-IL" altLang="he-IL" dirty="0" err="1"/>
              <a:t>causal</a:t>
            </a:r>
            <a:r>
              <a:rPr lang="he-IL" altLang="he-IL" dirty="0"/>
              <a:t> </a:t>
            </a:r>
            <a:r>
              <a:rPr lang="he-IL" altLang="he-IL" dirty="0" err="1"/>
              <a:t>relationships</a:t>
            </a:r>
            <a:r>
              <a:rPr lang="he-IL" altLang="he-IL" dirty="0"/>
              <a:t>, and </a:t>
            </a:r>
            <a:r>
              <a:rPr lang="he-IL" altLang="he-IL" dirty="0" err="1"/>
              <a:t>the</a:t>
            </a:r>
            <a:r>
              <a:rPr lang="he-IL" altLang="he-IL" dirty="0"/>
              <a:t> </a:t>
            </a:r>
            <a:r>
              <a:rPr lang="he-IL" altLang="he-IL" dirty="0" err="1"/>
              <a:t>mechanisms</a:t>
            </a:r>
            <a:r>
              <a:rPr lang="he-IL" altLang="he-IL" dirty="0"/>
              <a:t> </a:t>
            </a:r>
            <a:r>
              <a:rPr lang="he-IL" altLang="he-IL" dirty="0" err="1"/>
              <a:t>by</a:t>
            </a:r>
            <a:r>
              <a:rPr lang="he-IL" altLang="he-IL" dirty="0"/>
              <a:t> </a:t>
            </a:r>
            <a:r>
              <a:rPr lang="he-IL" altLang="he-IL" dirty="0" err="1"/>
              <a:t>which</a:t>
            </a:r>
            <a:r>
              <a:rPr lang="he-IL" altLang="he-IL" dirty="0"/>
              <a:t> </a:t>
            </a:r>
            <a:r>
              <a:rPr lang="he-IL" altLang="he-IL" dirty="0" err="1"/>
              <a:t>they</a:t>
            </a:r>
            <a:r>
              <a:rPr lang="he-IL" altLang="he-IL" dirty="0"/>
              <a:t> </a:t>
            </a:r>
            <a:r>
              <a:rPr lang="he-IL" altLang="he-IL" dirty="0" err="1"/>
              <a:t>are</a:t>
            </a:r>
            <a:r>
              <a:rPr lang="he-IL" altLang="he-IL" dirty="0"/>
              <a:t> </a:t>
            </a:r>
            <a:r>
              <a:rPr lang="he-IL" altLang="he-IL" dirty="0" err="1"/>
              <a:t>mediated</a:t>
            </a:r>
            <a:r>
              <a:rPr lang="he-IL" altLang="he-IL" dirty="0"/>
              <a:t>, </a:t>
            </a:r>
            <a:r>
              <a:rPr lang="he-IL" altLang="he-IL" dirty="0" err="1"/>
              <a:t>is</a:t>
            </a:r>
            <a:r>
              <a:rPr lang="he-IL" altLang="he-IL" dirty="0"/>
              <a:t> a </a:t>
            </a:r>
            <a:r>
              <a:rPr lang="he-IL" altLang="he-IL" dirty="0" err="1"/>
              <a:t>major</a:t>
            </a:r>
            <a:r>
              <a:rPr lang="he-IL" altLang="he-IL" dirty="0"/>
              <a:t> </a:t>
            </a:r>
            <a:r>
              <a:rPr lang="he-IL" altLang="he-IL" dirty="0" err="1"/>
              <a:t>activity</a:t>
            </a:r>
            <a:r>
              <a:rPr lang="he-IL" altLang="he-IL" dirty="0"/>
              <a:t> </a:t>
            </a:r>
            <a:r>
              <a:rPr lang="he-IL" altLang="he-IL" dirty="0" err="1"/>
              <a:t>of</a:t>
            </a:r>
            <a:r>
              <a:rPr lang="he-IL" altLang="he-IL" dirty="0"/>
              <a:t> </a:t>
            </a:r>
            <a:r>
              <a:rPr lang="he-IL" altLang="he-IL" dirty="0" err="1"/>
              <a:t>science</a:t>
            </a:r>
            <a:r>
              <a:rPr lang="he-IL" altLang="he-IL" dirty="0"/>
              <a:t> and </a:t>
            </a:r>
            <a:r>
              <a:rPr lang="he-IL" altLang="he-IL" dirty="0" err="1"/>
              <a:t>engineering</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2050" name="Picture 2" descr="opi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159" y="4321298"/>
            <a:ext cx="3294450" cy="1953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title="מספר גורמים המשפיעים על תופעה / תוצאה מסוימת"/>
          <p:cNvPicPr>
            <a:picLocks noChangeAspect="1"/>
          </p:cNvPicPr>
          <p:nvPr/>
        </p:nvPicPr>
        <p:blipFill>
          <a:blip r:embed="rId4"/>
          <a:stretch>
            <a:fillRect/>
          </a:stretch>
        </p:blipFill>
        <p:spPr>
          <a:xfrm>
            <a:off x="7467892" y="3448443"/>
            <a:ext cx="4265071" cy="3198803"/>
          </a:xfrm>
          <a:prstGeom prst="rect">
            <a:avLst/>
          </a:prstGeom>
        </p:spPr>
      </p:pic>
      <p:pic>
        <p:nvPicPr>
          <p:cNvPr id="5" name="Picture 4" descr="Cause- The reason why something happened.&#10;Effect- What happened" title="Cause and Effect"/>
          <p:cNvPicPr>
            <a:picLocks noChangeAspect="1"/>
          </p:cNvPicPr>
          <p:nvPr/>
        </p:nvPicPr>
        <p:blipFill>
          <a:blip r:embed="rId5"/>
          <a:stretch>
            <a:fillRect/>
          </a:stretch>
        </p:blipFill>
        <p:spPr>
          <a:xfrm>
            <a:off x="481584" y="4055380"/>
            <a:ext cx="2999746" cy="2605043"/>
          </a:xfrm>
          <a:prstGeom prst="rect">
            <a:avLst/>
          </a:prstGeom>
        </p:spPr>
      </p:pic>
    </p:spTree>
    <p:extLst>
      <p:ext uri="{BB962C8B-B14F-4D97-AF65-F5344CB8AC3E}">
        <p14:creationId xmlns:p14="http://schemas.microsoft.com/office/powerpoint/2010/main" val="71165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 y="1617853"/>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Scale</a:t>
            </a:r>
            <a:r>
              <a:rPr lang="he-IL" altLang="he-IL" b="1" dirty="0">
                <a:solidFill>
                  <a:srgbClr val="FFFFFF"/>
                </a:solidFill>
                <a:latin typeface="Arial" panose="020B0604020202020204" pitchFamily="34" charset="0"/>
                <a:cs typeface="Arial" panose="020B0604020202020204" pitchFamily="34" charset="0"/>
                <a:hlinkClick r:id="rId2"/>
              </a:rPr>
              <a:t>, </a:t>
            </a:r>
            <a:r>
              <a:rPr lang="he-IL" altLang="he-IL" b="1" dirty="0" err="1">
                <a:solidFill>
                  <a:srgbClr val="FFFFFF"/>
                </a:solidFill>
                <a:latin typeface="Arial" panose="020B0604020202020204" pitchFamily="34" charset="0"/>
                <a:cs typeface="Arial" panose="020B0604020202020204" pitchFamily="34" charset="0"/>
                <a:hlinkClick r:id="rId2"/>
              </a:rPr>
              <a:t>Proportion</a:t>
            </a:r>
            <a:r>
              <a:rPr lang="he-IL" altLang="he-IL" b="1" dirty="0">
                <a:solidFill>
                  <a:srgbClr val="FFFFFF"/>
                </a:solidFill>
                <a:latin typeface="Arial" panose="020B0604020202020204" pitchFamily="34" charset="0"/>
                <a:cs typeface="Arial" panose="020B0604020202020204" pitchFamily="34" charset="0"/>
                <a:hlinkClick r:id="rId2"/>
              </a:rPr>
              <a:t>, and </a:t>
            </a:r>
            <a:r>
              <a:rPr lang="he-IL" altLang="he-IL" b="1" dirty="0" err="1">
                <a:solidFill>
                  <a:srgbClr val="FFFFFF"/>
                </a:solidFill>
                <a:latin typeface="Arial" panose="020B0604020202020204" pitchFamily="34" charset="0"/>
                <a:cs typeface="Arial" panose="020B0604020202020204" pitchFamily="34" charset="0"/>
                <a:hlinkClick r:id="rId2"/>
              </a:rPr>
              <a:t>Quantity</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err="1"/>
              <a:t>In</a:t>
            </a:r>
            <a:r>
              <a:rPr lang="he-IL" altLang="he-IL" dirty="0"/>
              <a:t> </a:t>
            </a:r>
            <a:r>
              <a:rPr lang="he-IL" altLang="he-IL" dirty="0" err="1"/>
              <a:t>considering</a:t>
            </a:r>
            <a:r>
              <a:rPr lang="he-IL" altLang="he-IL" dirty="0"/>
              <a:t> </a:t>
            </a:r>
            <a:r>
              <a:rPr lang="he-IL" altLang="he-IL" dirty="0" err="1"/>
              <a:t>phenomena</a:t>
            </a:r>
            <a:r>
              <a:rPr lang="he-IL" altLang="he-IL" dirty="0"/>
              <a:t>, </a:t>
            </a:r>
            <a:r>
              <a:rPr lang="he-IL" altLang="he-IL" dirty="0" err="1"/>
              <a:t>it</a:t>
            </a:r>
            <a:r>
              <a:rPr lang="he-IL" altLang="he-IL" dirty="0"/>
              <a:t> </a:t>
            </a:r>
            <a:r>
              <a:rPr lang="he-IL" altLang="he-IL" dirty="0" err="1"/>
              <a:t>is</a:t>
            </a:r>
            <a:r>
              <a:rPr lang="he-IL" altLang="he-IL" dirty="0"/>
              <a:t> </a:t>
            </a:r>
            <a:r>
              <a:rPr lang="he-IL" altLang="he-IL" dirty="0" err="1"/>
              <a:t>critical</a:t>
            </a:r>
            <a:r>
              <a:rPr lang="he-IL" altLang="he-IL" dirty="0"/>
              <a:t> </a:t>
            </a:r>
            <a:r>
              <a:rPr lang="he-IL" altLang="he-IL" dirty="0" err="1"/>
              <a:t>to</a:t>
            </a:r>
            <a:r>
              <a:rPr lang="he-IL" altLang="he-IL" dirty="0"/>
              <a:t> </a:t>
            </a:r>
            <a:r>
              <a:rPr lang="he-IL" altLang="he-IL" dirty="0" err="1"/>
              <a:t>recognize</a:t>
            </a:r>
            <a:r>
              <a:rPr lang="he-IL" altLang="he-IL" dirty="0"/>
              <a:t> </a:t>
            </a:r>
            <a:r>
              <a:rPr lang="he-IL" altLang="he-IL" dirty="0" err="1"/>
              <a:t>what</a:t>
            </a:r>
            <a:r>
              <a:rPr lang="he-IL" altLang="he-IL" dirty="0"/>
              <a:t> </a:t>
            </a:r>
            <a:r>
              <a:rPr lang="he-IL" altLang="he-IL" dirty="0" err="1"/>
              <a:t>is</a:t>
            </a:r>
            <a:r>
              <a:rPr lang="he-IL" altLang="he-IL" dirty="0"/>
              <a:t> </a:t>
            </a:r>
            <a:r>
              <a:rPr lang="he-IL" altLang="he-IL" dirty="0" err="1"/>
              <a:t>relevant</a:t>
            </a:r>
            <a:r>
              <a:rPr lang="he-IL" altLang="he-IL" dirty="0"/>
              <a:t> </a:t>
            </a:r>
            <a:r>
              <a:rPr lang="he-IL" altLang="he-IL" dirty="0" err="1"/>
              <a:t>at</a:t>
            </a:r>
            <a:r>
              <a:rPr lang="he-IL" altLang="he-IL" dirty="0"/>
              <a:t> </a:t>
            </a:r>
            <a:r>
              <a:rPr lang="he-IL" altLang="he-IL" dirty="0" err="1"/>
              <a:t>different</a:t>
            </a:r>
            <a:r>
              <a:rPr lang="he-IL" altLang="he-IL" dirty="0"/>
              <a:t> </a:t>
            </a:r>
            <a:r>
              <a:rPr lang="he-IL" altLang="he-IL" dirty="0" err="1"/>
              <a:t>size</a:t>
            </a:r>
            <a:r>
              <a:rPr lang="he-IL" altLang="he-IL" dirty="0"/>
              <a:t>, </a:t>
            </a:r>
            <a:r>
              <a:rPr lang="he-IL" altLang="he-IL" b="1" dirty="0" err="1">
                <a:solidFill>
                  <a:schemeClr val="accent1">
                    <a:lumMod val="75000"/>
                  </a:schemeClr>
                </a:solidFill>
              </a:rPr>
              <a:t>time</a:t>
            </a:r>
            <a:r>
              <a:rPr lang="he-IL" altLang="he-IL" b="1" dirty="0">
                <a:solidFill>
                  <a:schemeClr val="accent1">
                    <a:lumMod val="75000"/>
                  </a:schemeClr>
                </a:solidFill>
              </a:rPr>
              <a:t>, and </a:t>
            </a:r>
            <a:r>
              <a:rPr lang="he-IL" altLang="he-IL" b="1" dirty="0" err="1">
                <a:solidFill>
                  <a:schemeClr val="accent1">
                    <a:lumMod val="75000"/>
                  </a:schemeClr>
                </a:solidFill>
              </a:rPr>
              <a:t>energy</a:t>
            </a:r>
            <a:r>
              <a:rPr lang="he-IL" altLang="he-IL" b="1" dirty="0">
                <a:solidFill>
                  <a:schemeClr val="accent1">
                    <a:lumMod val="75000"/>
                  </a:schemeClr>
                </a:solidFill>
              </a:rPr>
              <a:t> </a:t>
            </a:r>
            <a:r>
              <a:rPr lang="he-IL" altLang="he-IL" b="1" dirty="0" err="1">
                <a:solidFill>
                  <a:schemeClr val="accent1">
                    <a:lumMod val="75000"/>
                  </a:schemeClr>
                </a:solidFill>
              </a:rPr>
              <a:t>scales</a:t>
            </a:r>
            <a:r>
              <a:rPr lang="he-IL" altLang="he-IL" dirty="0"/>
              <a:t>, and </a:t>
            </a:r>
            <a:r>
              <a:rPr lang="he-IL" altLang="he-IL" dirty="0" err="1"/>
              <a:t>to</a:t>
            </a:r>
            <a:r>
              <a:rPr lang="he-IL" altLang="he-IL" dirty="0"/>
              <a:t> </a:t>
            </a:r>
            <a:r>
              <a:rPr lang="he-IL" altLang="he-IL" dirty="0" err="1"/>
              <a:t>recognize</a:t>
            </a:r>
            <a:r>
              <a:rPr lang="he-IL" altLang="he-IL" dirty="0"/>
              <a:t> </a:t>
            </a:r>
            <a:r>
              <a:rPr lang="he-IL" altLang="he-IL" b="1" dirty="0" err="1">
                <a:solidFill>
                  <a:schemeClr val="accent1">
                    <a:lumMod val="75000"/>
                  </a:schemeClr>
                </a:solidFill>
              </a:rPr>
              <a:t>proportional</a:t>
            </a:r>
            <a:r>
              <a:rPr lang="he-IL" altLang="he-IL" b="1" dirty="0">
                <a:solidFill>
                  <a:schemeClr val="accent1">
                    <a:lumMod val="75000"/>
                  </a:schemeClr>
                </a:solidFill>
              </a:rPr>
              <a:t> </a:t>
            </a:r>
            <a:r>
              <a:rPr lang="he-IL" altLang="he-IL" b="1" dirty="0" err="1">
                <a:solidFill>
                  <a:schemeClr val="accent1">
                    <a:lumMod val="75000"/>
                  </a:schemeClr>
                </a:solidFill>
              </a:rPr>
              <a:t>relationships</a:t>
            </a:r>
            <a:r>
              <a:rPr lang="he-IL" altLang="he-IL" dirty="0"/>
              <a:t> </a:t>
            </a:r>
            <a:r>
              <a:rPr lang="he-IL" altLang="he-IL" dirty="0" err="1"/>
              <a:t>between</a:t>
            </a:r>
            <a:r>
              <a:rPr lang="he-IL" altLang="he-IL" dirty="0"/>
              <a:t> </a:t>
            </a:r>
            <a:r>
              <a:rPr lang="he-IL" altLang="he-IL" b="1" dirty="0" err="1">
                <a:solidFill>
                  <a:schemeClr val="accent1">
                    <a:lumMod val="75000"/>
                  </a:schemeClr>
                </a:solidFill>
              </a:rPr>
              <a:t>different</a:t>
            </a:r>
            <a:r>
              <a:rPr lang="he-IL" altLang="he-IL" b="1" dirty="0">
                <a:solidFill>
                  <a:schemeClr val="accent1">
                    <a:lumMod val="75000"/>
                  </a:schemeClr>
                </a:solidFill>
              </a:rPr>
              <a:t> </a:t>
            </a:r>
            <a:r>
              <a:rPr lang="he-IL" altLang="he-IL" b="1" dirty="0" err="1">
                <a:solidFill>
                  <a:schemeClr val="accent1">
                    <a:lumMod val="75000"/>
                  </a:schemeClr>
                </a:solidFill>
              </a:rPr>
              <a:t>quantities</a:t>
            </a:r>
            <a:r>
              <a:rPr lang="he-IL" altLang="he-IL" b="1" dirty="0">
                <a:solidFill>
                  <a:schemeClr val="accent1">
                    <a:lumMod val="75000"/>
                  </a:schemeClr>
                </a:solidFill>
              </a:rPr>
              <a:t> </a:t>
            </a:r>
            <a:r>
              <a:rPr lang="he-IL" altLang="he-IL" dirty="0" err="1"/>
              <a:t>as</a:t>
            </a:r>
            <a:r>
              <a:rPr lang="he-IL" altLang="he-IL" dirty="0"/>
              <a:t> </a:t>
            </a:r>
            <a:r>
              <a:rPr lang="he-IL" altLang="he-IL" dirty="0" err="1"/>
              <a:t>scales</a:t>
            </a:r>
            <a:r>
              <a:rPr lang="he-IL" altLang="he-IL" dirty="0"/>
              <a:t> </a:t>
            </a:r>
            <a:r>
              <a:rPr lang="he-IL" altLang="he-IL" dirty="0" err="1"/>
              <a:t>change</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4" name="Picture 3" descr="הגבוה ביותר- מקרו-מולקולה, אורגנלה, תא, איבר, פרט(אורגניזם), אוכלוסייה, חברה, אקוסיסטמה, ביום והרמה הנמוכה ביותר ביווספרה.  " title="רמות ארגון בביולוגיה"/>
          <p:cNvPicPr>
            <a:picLocks noChangeAspect="1"/>
          </p:cNvPicPr>
          <p:nvPr/>
        </p:nvPicPr>
        <p:blipFill>
          <a:blip r:embed="rId3"/>
          <a:stretch>
            <a:fillRect/>
          </a:stretch>
        </p:blipFill>
        <p:spPr>
          <a:xfrm>
            <a:off x="7479792" y="3408426"/>
            <a:ext cx="3831336" cy="2873502"/>
          </a:xfrm>
          <a:prstGeom prst="rect">
            <a:avLst/>
          </a:prstGeom>
        </p:spPr>
      </p:pic>
    </p:spTree>
    <p:extLst>
      <p:ext uri="{BB962C8B-B14F-4D97-AF65-F5344CB8AC3E}">
        <p14:creationId xmlns:p14="http://schemas.microsoft.com/office/powerpoint/2010/main" val="287268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1389253"/>
            <a:ext cx="10515600" cy="1325563"/>
          </a:xfrm>
        </p:spPr>
        <p:txBody>
          <a:bodyPr>
            <a:normAutofit fontScale="90000"/>
          </a:bodyPr>
          <a:lstStyle/>
          <a:p>
            <a:pPr lvl="0" eaLnBrk="0" fontAlgn="t" hangingPunct="0">
              <a:lnSpc>
                <a:spcPct val="100000"/>
              </a:lnSpc>
              <a:spcAft>
                <a:spcPct val="0"/>
              </a:spcAft>
            </a:pPr>
            <a:r>
              <a:rPr lang="he-IL" altLang="he-IL" b="1" dirty="0" err="1">
                <a:solidFill>
                  <a:srgbClr val="FFFFFF"/>
                </a:solidFill>
                <a:latin typeface="Arial" panose="020B0604020202020204" pitchFamily="34" charset="0"/>
                <a:cs typeface="Arial" panose="020B0604020202020204" pitchFamily="34" charset="0"/>
                <a:hlinkClick r:id="rId2"/>
              </a:rPr>
              <a:t>Systems</a:t>
            </a:r>
            <a:r>
              <a:rPr lang="he-IL" altLang="he-IL" b="1" dirty="0">
                <a:solidFill>
                  <a:srgbClr val="FFFFFF"/>
                </a:solidFill>
                <a:latin typeface="Arial" panose="020B0604020202020204" pitchFamily="34" charset="0"/>
                <a:cs typeface="Arial" panose="020B0604020202020204" pitchFamily="34" charset="0"/>
                <a:hlinkClick r:id="rId2"/>
              </a:rPr>
              <a:t> and </a:t>
            </a:r>
            <a:r>
              <a:rPr lang="he-IL" altLang="he-IL" b="1" dirty="0" err="1">
                <a:solidFill>
                  <a:srgbClr val="FFFFFF"/>
                </a:solidFill>
                <a:latin typeface="Arial" panose="020B0604020202020204" pitchFamily="34" charset="0"/>
                <a:cs typeface="Arial" panose="020B0604020202020204" pitchFamily="34" charset="0"/>
                <a:hlinkClick r:id="rId2"/>
              </a:rPr>
              <a:t>System</a:t>
            </a:r>
            <a:r>
              <a:rPr lang="he-IL" altLang="he-IL" b="1" dirty="0">
                <a:solidFill>
                  <a:srgbClr val="FFFFFF"/>
                </a:solidFill>
                <a:latin typeface="Arial" panose="020B0604020202020204" pitchFamily="34" charset="0"/>
                <a:cs typeface="Arial" panose="020B0604020202020204" pitchFamily="34" charset="0"/>
                <a:hlinkClick r:id="rId2"/>
              </a:rPr>
              <a:t> </a:t>
            </a:r>
            <a:r>
              <a:rPr lang="he-IL" altLang="he-IL" b="1" dirty="0" err="1">
                <a:solidFill>
                  <a:srgbClr val="FFFFFF"/>
                </a:solidFill>
                <a:latin typeface="Arial" panose="020B0604020202020204" pitchFamily="34" charset="0"/>
                <a:cs typeface="Arial" panose="020B0604020202020204" pitchFamily="34" charset="0"/>
                <a:hlinkClick r:id="rId2"/>
              </a:rPr>
              <a:t>Models</a:t>
            </a:r>
            <a:r>
              <a:rPr lang="he-IL" altLang="he-IL" b="1" dirty="0">
                <a:solidFill>
                  <a:srgbClr val="FFFFFF"/>
                </a:solidFill>
                <a:latin typeface="Arial" panose="020B0604020202020204" pitchFamily="34" charset="0"/>
                <a:cs typeface="Arial" panose="020B0604020202020204" pitchFamily="34" charset="0"/>
              </a:rPr>
              <a:t/>
            </a:r>
            <a:br>
              <a:rPr lang="he-IL" altLang="he-IL" b="1" dirty="0">
                <a:solidFill>
                  <a:srgbClr val="FFFFFF"/>
                </a:solidFill>
                <a:latin typeface="Arial" panose="020B0604020202020204" pitchFamily="34" charset="0"/>
                <a:cs typeface="Arial" panose="020B0604020202020204" pitchFamily="34" charset="0"/>
              </a:rPr>
            </a:br>
            <a:r>
              <a:rPr lang="he-IL" altLang="he-IL" dirty="0"/>
              <a:t>A </a:t>
            </a:r>
            <a:r>
              <a:rPr lang="he-IL" altLang="he-IL" dirty="0" err="1"/>
              <a:t>system</a:t>
            </a:r>
            <a:r>
              <a:rPr lang="he-IL" altLang="he-IL" dirty="0"/>
              <a:t> </a:t>
            </a:r>
            <a:r>
              <a:rPr lang="he-IL" altLang="he-IL" dirty="0" err="1"/>
              <a:t>is</a:t>
            </a:r>
            <a:r>
              <a:rPr lang="he-IL" altLang="he-IL" dirty="0"/>
              <a:t> </a:t>
            </a:r>
            <a:r>
              <a:rPr lang="he-IL" altLang="he-IL" dirty="0" err="1"/>
              <a:t>an</a:t>
            </a:r>
            <a:r>
              <a:rPr lang="he-IL" altLang="he-IL" dirty="0"/>
              <a:t> </a:t>
            </a:r>
            <a:r>
              <a:rPr lang="he-IL" altLang="he-IL" dirty="0" err="1"/>
              <a:t>organized</a:t>
            </a:r>
            <a:r>
              <a:rPr lang="he-IL" altLang="he-IL" dirty="0"/>
              <a:t> </a:t>
            </a:r>
            <a:r>
              <a:rPr lang="he-IL" altLang="he-IL" dirty="0" err="1"/>
              <a:t>group</a:t>
            </a:r>
            <a:r>
              <a:rPr lang="he-IL" altLang="he-IL" dirty="0"/>
              <a:t> </a:t>
            </a:r>
            <a:r>
              <a:rPr lang="he-IL" altLang="he-IL" dirty="0" err="1"/>
              <a:t>of</a:t>
            </a:r>
            <a:r>
              <a:rPr lang="he-IL" altLang="he-IL" dirty="0"/>
              <a:t> </a:t>
            </a:r>
            <a:r>
              <a:rPr lang="he-IL" altLang="he-IL" dirty="0" err="1"/>
              <a:t>related</a:t>
            </a:r>
            <a:r>
              <a:rPr lang="he-IL" altLang="he-IL" dirty="0"/>
              <a:t> </a:t>
            </a:r>
            <a:r>
              <a:rPr lang="he-IL" altLang="he-IL" dirty="0" err="1"/>
              <a:t>objects</a:t>
            </a:r>
            <a:r>
              <a:rPr lang="he-IL" altLang="he-IL" dirty="0"/>
              <a:t> </a:t>
            </a:r>
            <a:r>
              <a:rPr lang="he-IL" altLang="he-IL" dirty="0" err="1"/>
              <a:t>or</a:t>
            </a:r>
            <a:r>
              <a:rPr lang="he-IL" altLang="he-IL" dirty="0"/>
              <a:t> </a:t>
            </a:r>
            <a:r>
              <a:rPr lang="he-IL" altLang="he-IL" dirty="0" err="1"/>
              <a:t>components</a:t>
            </a:r>
            <a:r>
              <a:rPr lang="he-IL" altLang="he-IL" dirty="0"/>
              <a:t>; </a:t>
            </a:r>
            <a:r>
              <a:rPr lang="he-IL" altLang="he-IL" dirty="0" err="1"/>
              <a:t>models</a:t>
            </a:r>
            <a:r>
              <a:rPr lang="he-IL" altLang="he-IL" dirty="0"/>
              <a:t> </a:t>
            </a:r>
            <a:r>
              <a:rPr lang="he-IL" altLang="he-IL" dirty="0" err="1"/>
              <a:t>can</a:t>
            </a:r>
            <a:r>
              <a:rPr lang="he-IL" altLang="he-IL" dirty="0"/>
              <a:t> </a:t>
            </a:r>
            <a:r>
              <a:rPr lang="he-IL" altLang="he-IL" dirty="0" err="1"/>
              <a:t>be</a:t>
            </a:r>
            <a:r>
              <a:rPr lang="he-IL" altLang="he-IL" dirty="0"/>
              <a:t> </a:t>
            </a:r>
            <a:r>
              <a:rPr lang="he-IL" altLang="he-IL" dirty="0" err="1"/>
              <a:t>used</a:t>
            </a:r>
            <a:r>
              <a:rPr lang="he-IL" altLang="he-IL" dirty="0"/>
              <a:t> </a:t>
            </a:r>
            <a:r>
              <a:rPr lang="he-IL" altLang="he-IL" dirty="0" err="1"/>
              <a:t>for</a:t>
            </a:r>
            <a:r>
              <a:rPr lang="he-IL" altLang="he-IL" dirty="0"/>
              <a:t> </a:t>
            </a:r>
            <a:r>
              <a:rPr lang="he-IL" altLang="he-IL" dirty="0" err="1"/>
              <a:t>understanding</a:t>
            </a:r>
            <a:r>
              <a:rPr lang="he-IL" altLang="he-IL" dirty="0"/>
              <a:t> and </a:t>
            </a:r>
            <a:r>
              <a:rPr lang="he-IL" altLang="he-IL" b="1" dirty="0" err="1">
                <a:solidFill>
                  <a:schemeClr val="accent1">
                    <a:lumMod val="75000"/>
                  </a:schemeClr>
                </a:solidFill>
              </a:rPr>
              <a:t>predicting</a:t>
            </a:r>
            <a:r>
              <a:rPr lang="he-IL" altLang="he-IL" dirty="0"/>
              <a:t> </a:t>
            </a:r>
            <a:r>
              <a:rPr lang="he-IL" altLang="he-IL" dirty="0" err="1"/>
              <a:t>the</a:t>
            </a:r>
            <a:r>
              <a:rPr lang="he-IL" altLang="he-IL" dirty="0"/>
              <a:t> </a:t>
            </a:r>
            <a:r>
              <a:rPr lang="he-IL" altLang="he-IL" dirty="0" err="1"/>
              <a:t>behavior</a:t>
            </a:r>
            <a:r>
              <a:rPr lang="he-IL" altLang="he-IL" dirty="0"/>
              <a:t> </a:t>
            </a:r>
            <a:r>
              <a:rPr lang="he-IL" altLang="he-IL" dirty="0" err="1"/>
              <a:t>of</a:t>
            </a:r>
            <a:r>
              <a:rPr lang="he-IL" altLang="he-IL" dirty="0"/>
              <a:t> </a:t>
            </a:r>
            <a:r>
              <a:rPr lang="he-IL" altLang="he-IL" dirty="0" err="1"/>
              <a:t>systems</a:t>
            </a:r>
            <a:r>
              <a:rPr lang="he-IL" altLang="he-IL" dirty="0"/>
              <a:t>.</a:t>
            </a:r>
            <a:r>
              <a:rPr lang="he-IL" altLang="he-IL" dirty="0">
                <a:latin typeface="Arial" panose="020B0604020202020204" pitchFamily="34" charset="0"/>
              </a:rPr>
              <a:t/>
            </a:r>
            <a:br>
              <a:rPr lang="he-IL" altLang="he-IL" dirty="0">
                <a:latin typeface="Arial" panose="020B0604020202020204" pitchFamily="34" charset="0"/>
              </a:rPr>
            </a:br>
            <a:endParaRPr lang="he-IL" dirty="0"/>
          </a:p>
        </p:txBody>
      </p:sp>
      <p:pic>
        <p:nvPicPr>
          <p:cNvPr id="6" name="Picture 5" title="&quot;&quot;"/>
          <p:cNvPicPr>
            <a:picLocks noChangeAspect="1"/>
          </p:cNvPicPr>
          <p:nvPr/>
        </p:nvPicPr>
        <p:blipFill>
          <a:blip r:embed="rId3"/>
          <a:stretch>
            <a:fillRect/>
          </a:stretch>
        </p:blipFill>
        <p:spPr>
          <a:xfrm>
            <a:off x="7519528" y="2847848"/>
            <a:ext cx="3681872" cy="3372358"/>
          </a:xfrm>
          <a:prstGeom prst="rect">
            <a:avLst/>
          </a:prstGeom>
        </p:spPr>
      </p:pic>
      <p:pic>
        <p:nvPicPr>
          <p:cNvPr id="9" name="Picture 8" title="&quot;&quot;"/>
          <p:cNvPicPr>
            <a:picLocks noChangeAspect="1"/>
          </p:cNvPicPr>
          <p:nvPr/>
        </p:nvPicPr>
        <p:blipFill>
          <a:blip r:embed="rId4"/>
          <a:stretch>
            <a:fillRect/>
          </a:stretch>
        </p:blipFill>
        <p:spPr>
          <a:xfrm>
            <a:off x="2536698" y="3362706"/>
            <a:ext cx="2857500" cy="2857500"/>
          </a:xfrm>
          <a:prstGeom prst="rect">
            <a:avLst/>
          </a:prstGeom>
        </p:spPr>
      </p:pic>
    </p:spTree>
    <p:extLst>
      <p:ext uri="{BB962C8B-B14F-4D97-AF65-F5344CB8AC3E}">
        <p14:creationId xmlns:p14="http://schemas.microsoft.com/office/powerpoint/2010/main" val="1600465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167</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הוראה איכותית במאה ה-21</vt:lpstr>
      <vt:lpstr>פרקטיקות להוראה איכותית</vt:lpstr>
      <vt:lpstr>        NEXT GENERATION SCIENCE STANDARDS NGSS  (NRC, 2013)</vt:lpstr>
      <vt:lpstr> </vt:lpstr>
      <vt:lpstr>Patterns</vt:lpstr>
      <vt:lpstr>Patterns Observed patterns in nature guide organization and classification, and prompt questions about relationships and causes underlying them. </vt:lpstr>
      <vt:lpstr>Cause and Effect Events have causes, sometimes simple, sometimes multifaceted. Deciphering causal relationships, and the mechanisms by which they are mediated, is a major activity of science and engineering. </vt:lpstr>
      <vt:lpstr>Scale, Proportion, and Quantity In considering phenomena, it is critical to recognize what is relevant at different size, time, and energy scales, and to recognize proportional relationships between different quantities as scales change. </vt:lpstr>
      <vt:lpstr>Systems and System Models A system is an organized group of related objects or components; models can be used for understanding and predicting the behavior of systems. </vt:lpstr>
      <vt:lpstr>Energy and Matter Tracking energy and matter flows, into, out of, and within systems helps one understand their system’s behavior. </vt:lpstr>
      <vt:lpstr>Structure and Function The way an object is shaped or structured determines many of its properties and functions. </vt:lpstr>
      <vt:lpstr>Stability and Change For both designed and natural systems, conditions that affect stability and factors that control rates of change are critical elements to consider and understand. לאתר  NGSS </vt:lpstr>
      <vt:lpstr>חומרי למידה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weizmann</dc:creator>
  <cp:lastModifiedBy>Windows User</cp:lastModifiedBy>
  <cp:revision>23</cp:revision>
  <dcterms:created xsi:type="dcterms:W3CDTF">2019-05-20T12:42:27Z</dcterms:created>
  <dcterms:modified xsi:type="dcterms:W3CDTF">2019-08-27T07:32:34Z</dcterms:modified>
</cp:coreProperties>
</file>