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Garamond" panose="02020404030301010803" pitchFamily="18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hYHPW1tPs1z8+R3lySmEKfxVY5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71" autoAdjust="0"/>
  </p:normalViewPr>
  <p:slideViewPr>
    <p:cSldViewPr snapToGrid="0">
      <p:cViewPr varScale="1">
        <p:scale>
          <a:sx n="147" d="100"/>
          <a:sy n="147" d="100"/>
        </p:scale>
        <p:origin x="13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4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98" name="Google Shape;98;p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2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4" name="Google Shape;114;p24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w-IL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24" name="Google Shape;124;p2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1" name="Google Shape;131;p2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8" name="Google Shape;138;p27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7" name="Google Shape;37;p1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Google Shape;39;p1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55" name="Google Shape;55;p1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1" name="Google Shape;61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69" name="Google Shape;69;p18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2"/>
            </a:gs>
            <a:gs pos="74000">
              <a:srgbClr val="D0E08D"/>
            </a:gs>
            <a:gs pos="83000">
              <a:srgbClr val="D0E08D"/>
            </a:gs>
            <a:gs pos="100000">
              <a:srgbClr val="E0EAB3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Google Shape;11;p10" descr="HD-PanelContent.png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Google Shape;12;p10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" name="Google Shape;13;p10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0" descr="HDRibbonContent-UniformTrim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gX8L0YyFa8nYHPQImnsoN8r2xo6QLVXj/view?usp=sharing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drive.google.com/file/d/1l-Ju0MFDd4lpfoZjzkoAq56ZZXxb7XK1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file/d/1AYcwAe9BGLAHVnfGt8qfI6me-lfAGqct/view?usp=sharing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hyperlink" Target="https://drive.google.com/file/d/1zzhBK_u7WDQToiYZE_YE5RNOBa4uwnT1/view?usp=drive_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47" t="19571" r="26926" b="9708"/>
          <a:stretch/>
        </p:blipFill>
        <p:spPr>
          <a:xfrm>
            <a:off x="4400724" y="3628103"/>
            <a:ext cx="2641800" cy="235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 descr="שורת לוגויים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850" y="824375"/>
            <a:ext cx="10534050" cy="96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1275" y="4540723"/>
            <a:ext cx="2272266" cy="15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"/>
          <p:cNvSpPr/>
          <p:nvPr/>
        </p:nvSpPr>
        <p:spPr>
          <a:xfrm>
            <a:off x="8858866" y="2435100"/>
            <a:ext cx="1907457" cy="848874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פעילות פתוחה</a:t>
            </a:r>
            <a:endParaRPr sz="1800"/>
          </a:p>
        </p:txBody>
      </p:sp>
      <p:sp>
        <p:nvSpPr>
          <p:cNvPr id="148" name="Google Shape;148;p1"/>
          <p:cNvSpPr/>
          <p:nvPr/>
        </p:nvSpPr>
        <p:spPr>
          <a:xfrm>
            <a:off x="8489400" y="3557675"/>
            <a:ext cx="2641800" cy="84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פעילות </a:t>
            </a:r>
            <a:b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</a:b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מודרכת חלקית</a:t>
            </a:r>
            <a:endParaRPr sz="2000"/>
          </a:p>
        </p:txBody>
      </p:sp>
      <p:sp>
        <p:nvSpPr>
          <p:cNvPr id="149" name="Google Shape;149;p1"/>
          <p:cNvSpPr/>
          <p:nvPr/>
        </p:nvSpPr>
        <p:spPr>
          <a:xfrm>
            <a:off x="8578875" y="4622125"/>
            <a:ext cx="2641800" cy="84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פעילות </a:t>
            </a:r>
            <a:b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</a:b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מודרכת</a:t>
            </a:r>
            <a:r>
              <a:rPr lang="iw-IL" sz="2000" b="1" u="sng">
                <a:solidFill>
                  <a:schemeClr val="hlink"/>
                </a:solidFill>
                <a:hlinkClick r:id="rId8"/>
              </a:rPr>
              <a:t> </a:t>
            </a:r>
            <a:r>
              <a:rPr lang="iw-IL" sz="20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לחלוטין</a:t>
            </a:r>
            <a:endParaRPr sz="2000"/>
          </a:p>
        </p:txBody>
      </p:sp>
      <p:sp>
        <p:nvSpPr>
          <p:cNvPr id="150" name="Google Shape;150;p1"/>
          <p:cNvSpPr txBox="1"/>
          <p:nvPr/>
        </p:nvSpPr>
        <p:spPr>
          <a:xfrm>
            <a:off x="1425675" y="2435100"/>
            <a:ext cx="1671600" cy="400200"/>
          </a:xfrm>
          <a:prstGeom prst="rect">
            <a:avLst/>
          </a:prstGeom>
          <a:solidFill>
            <a:srgbClr val="85200C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מדריך למורה</a:t>
            </a:r>
            <a:endParaRPr dirty="0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3E060FE-2816-5EE8-AB83-2C2AB8A21EDA}"/>
              </a:ext>
            </a:extLst>
          </p:cNvPr>
          <p:cNvSpPr txBox="1"/>
          <p:nvPr/>
        </p:nvSpPr>
        <p:spPr>
          <a:xfrm>
            <a:off x="3854244" y="2874313"/>
            <a:ext cx="35813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00" b="1" dirty="0">
                <a:solidFill>
                  <a:schemeClr val="accent4"/>
                </a:solidFill>
              </a:rPr>
              <a:t>ד"ר ליאורה </a:t>
            </a:r>
            <a:r>
              <a:rPr lang="he-IL" sz="1800" b="1" dirty="0" err="1">
                <a:solidFill>
                  <a:schemeClr val="accent4"/>
                </a:solidFill>
              </a:rPr>
              <a:t>ביאלר</a:t>
            </a:r>
            <a:r>
              <a:rPr lang="he-IL" sz="1800" b="1" dirty="0">
                <a:solidFill>
                  <a:schemeClr val="accent4"/>
                </a:solidFill>
              </a:rPr>
              <a:t>, מרכז ארצי למורי מדע וטכנולוגיה בחט"ב, במכון ויצמן</a:t>
            </a: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8F5702C5-53D1-4DD1-D0BB-77A6D3D9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3" y="1434125"/>
            <a:ext cx="9601200" cy="1303337"/>
          </a:xfrm>
        </p:spPr>
        <p:txBody>
          <a:bodyPr>
            <a:normAutofit/>
          </a:bodyPr>
          <a:lstStyle/>
          <a:p>
            <a:r>
              <a:rPr lang="he-IL" sz="45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"טעם למרק"</a:t>
            </a:r>
            <a:endParaRPr lang="he-IL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</Words>
  <Application>Microsoft Office PowerPoint</Application>
  <PresentationFormat>מסך רחב</PresentationFormat>
  <Paragraphs>6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Garamond</vt:lpstr>
      <vt:lpstr>Calibri</vt:lpstr>
      <vt:lpstr>Organic</vt:lpstr>
      <vt:lpstr>"טעם למרק"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Windows User</dc:creator>
  <cp:lastModifiedBy>Gal Farber</cp:lastModifiedBy>
  <cp:revision>4</cp:revision>
  <dcterms:created xsi:type="dcterms:W3CDTF">2023-11-05T09:31:50Z</dcterms:created>
  <dcterms:modified xsi:type="dcterms:W3CDTF">2024-10-01T07:25:32Z</dcterms:modified>
</cp:coreProperties>
</file>